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42" r:id="rId1"/>
    <p:sldMasterId id="2147486687" r:id="rId2"/>
    <p:sldMasterId id="2147495599" r:id="rId3"/>
    <p:sldMasterId id="2147496646" r:id="rId4"/>
    <p:sldMasterId id="2147496658" r:id="rId5"/>
    <p:sldMasterId id="2147496688" r:id="rId6"/>
    <p:sldMasterId id="2147496718" r:id="rId7"/>
    <p:sldMasterId id="2147496730" r:id="rId8"/>
    <p:sldMasterId id="2147496742" r:id="rId9"/>
  </p:sldMasterIdLst>
  <p:notesMasterIdLst>
    <p:notesMasterId r:id="rId31"/>
  </p:notesMasterIdLst>
  <p:sldIdLst>
    <p:sldId id="360" r:id="rId10"/>
    <p:sldId id="359" r:id="rId11"/>
    <p:sldId id="374" r:id="rId12"/>
    <p:sldId id="331" r:id="rId13"/>
    <p:sldId id="335" r:id="rId14"/>
    <p:sldId id="375" r:id="rId15"/>
    <p:sldId id="376" r:id="rId16"/>
    <p:sldId id="377" r:id="rId17"/>
    <p:sldId id="388" r:id="rId18"/>
    <p:sldId id="387" r:id="rId19"/>
    <p:sldId id="384" r:id="rId20"/>
    <p:sldId id="385" r:id="rId21"/>
    <p:sldId id="371" r:id="rId22"/>
    <p:sldId id="391" r:id="rId23"/>
    <p:sldId id="390" r:id="rId24"/>
    <p:sldId id="338" r:id="rId25"/>
    <p:sldId id="389" r:id="rId26"/>
    <p:sldId id="372" r:id="rId27"/>
    <p:sldId id="337" r:id="rId28"/>
    <p:sldId id="392" r:id="rId29"/>
    <p:sldId id="333" r:id="rId3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CC"/>
    <a:srgbClr val="6CE1F8"/>
    <a:srgbClr val="65E9FB"/>
    <a:srgbClr val="2EE2FA"/>
    <a:srgbClr val="CC0066"/>
    <a:srgbClr val="FF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6000" autoAdjust="0"/>
  </p:normalViewPr>
  <p:slideViewPr>
    <p:cSldViewPr>
      <p:cViewPr>
        <p:scale>
          <a:sx n="50" d="100"/>
          <a:sy n="50" d="100"/>
        </p:scale>
        <p:origin x="-1470" y="-5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AB19CB48-9BE7-4219-A2D9-F72AF16C5D8D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1EAFBE6-7A02-42D2-9314-BA3139688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282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/>
              <a:t>Ending slide.</a:t>
            </a: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3B25204A-35D6-4FD5-A6C3-8FD40D602125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87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84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89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74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18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9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9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2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4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243-2456-45DB-8B54-2A38A921ABC0}" type="datetimeFigureOut">
              <a:rPr lang="en-US"/>
              <a:pPr>
                <a:defRPr/>
              </a:pPr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40006-C9E2-4370-8757-C0A10A35E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86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3686B-CF85-46D4-A52C-65C7E4758B3E}" type="datetimeFigureOut">
              <a:rPr lang="en-US"/>
              <a:pPr>
                <a:defRPr/>
              </a:pPr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6370C-51C7-4502-A189-11030F99A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0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1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1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6682A-608A-402B-ADA2-CD94BEEA2CCC}" type="datetimeFigureOut">
              <a:rPr lang="en-US"/>
              <a:pPr>
                <a:defRPr/>
              </a:pPr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C8018-D273-48B5-89DB-A1AE7CD49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03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8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8B486-013C-45A6-ACB5-B16C04BB7F33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894B4-6DE0-4E9E-A3B9-CA4D139A4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46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95F6D-A4A3-405F-A3B2-0047901FEDD9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F7C0C-1581-4132-B117-412526345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32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6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D31B-91C5-4E9E-A6D2-6C51312F6370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F5718-68CB-468E-870C-AA35A38B9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85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451F8-FEC5-4777-9C15-5F3C4263DBA8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93529-D1B4-4C8C-9519-FF5E4BD40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1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8F274-642D-439D-882F-19DBE1FCE831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100F7-AAE9-46CE-BB48-FFF60E08E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71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9C99E-F24E-411B-9E35-AEB92EE4F2FD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777BE-1F57-46D2-B4F8-42A52001B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73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5BE13-858F-4D14-BAEF-984DE4CBC1D3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0142C-B562-4E7D-911E-994B7FB34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75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1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30ED0-4578-49FB-A366-2DAECBC69659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0961F-DDF2-42A6-832D-D496092CD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9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C7FED-A1DB-443B-AFFB-77AFBE7B33E3}" type="datetimeFigureOut">
              <a:rPr lang="en-US"/>
              <a:pPr>
                <a:defRPr/>
              </a:pPr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264B3-7566-4CC2-821D-1CDD8BC86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77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F03A9-766B-4CA1-A4A9-50B5F5001812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635B4-B75D-4223-8435-16BF663E5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70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64154-4C91-4142-827F-4134BECC42D5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3E565-F544-42B2-A53A-A08D422EE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34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9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9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5846-E123-4805-B069-7CD5CDECA1DD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A5100-FFAB-45DE-8FEA-72B28B2BF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64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73A0B-0218-4499-B885-DFD6A09046DB}" type="datetime1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46B65-A0C6-41B4-90C6-21F2C29B5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789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60B1C-EFE6-43F6-AC30-2B8DB2D8D9AB}" type="datetime1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19658-BBD4-4536-B9AA-27C3A21177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680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9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62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206F3-A799-4196-8FE1-5BF381C0EC25}" type="datetime1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4C153-E5F0-4CF4-A6D3-68CDFB7B6A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508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9B72E-4E7D-4853-B77C-2BF1249787AF}" type="datetime1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137F5-464C-4094-A08B-E1C3EB5A1E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470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386F9-65F1-4819-A8D6-664DBEF9C65B}" type="datetime1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82A2A-0D29-4A25-8B1F-083E43E87C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500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BACCE-8467-4EDE-B2E2-1E2F7F996595}" type="datetime1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B57DF-A1D4-459D-BE6B-5F52B8329A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243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BC771-1259-44CB-82D4-42D04A9C47A4}" type="datetime1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411B1-A415-4D16-B495-99601FE232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01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73"/>
            <a:ext cx="103632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1pPr>
            <a:lvl2pPr marL="4064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281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3pPr>
            <a:lvl4pPr marL="121921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4pPr>
            <a:lvl5pPr marL="1625620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5pPr>
            <a:lvl6pPr marL="2032025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6pPr>
            <a:lvl7pPr marL="2438430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7pPr>
            <a:lvl8pPr marL="2844836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8pPr>
            <a:lvl9pPr marL="3251241" indent="0">
              <a:buNone/>
              <a:defRPr sz="12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64B46-8B78-452D-BDE8-4A0B5673AE78}" type="datetimeFigureOut">
              <a:rPr lang="en-US"/>
              <a:pPr>
                <a:defRPr/>
              </a:pPr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CD756-F713-498B-8CE7-9CA8309A5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887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8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0E2AF-58BE-4919-B78D-C811BEC82810}" type="datetime1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33941-B261-41C9-9FD9-54E3D69D08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0699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58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08E90-2BDF-44C6-9B91-DB69162D68E2}" type="datetime1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BB019-1864-45E9-A94F-B511AC9DC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091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AEB10-1102-4A43-B86B-5ECC73103B57}" type="datetime1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B29FD-ABBE-4A68-B5D8-8FB74B8A8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201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E1D4F-AFCE-4085-8681-D5E31517D363}" type="datetime1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sanjib.tqittc@gmail.com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8E5C6-8675-48DE-9911-2DC6356016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87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2924EEE-2B61-4FDD-A285-2D7F77EDD92D}" type="datetimeFigureOut">
              <a:rPr lang="en-US" smtClean="0"/>
              <a:pPr defTabSz="685800"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FC68E70-7E87-4A5B-859D-3A15367731FE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98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A0964A5-7858-4F68-9691-D06EA5FA2DAA}" type="datetimeFigureOut">
              <a:rPr lang="en-US" smtClean="0"/>
              <a:pPr defTabSz="685800"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3707D07-0081-488E-AD67-BF159E03D391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69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05FDFA1-05EC-4A85-8F1D-0A5E1D5E5D7A}" type="datetimeFigureOut">
              <a:rPr lang="en-US" smtClean="0"/>
              <a:pPr defTabSz="685800"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9AF88FD-A3D2-4D7E-9ACA-9A82F909D210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91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3021972-6754-4305-85FB-DE07D63F4C65}" type="datetimeFigureOut">
              <a:rPr lang="en-US" smtClean="0"/>
              <a:pPr defTabSz="685800">
                <a:defRPr/>
              </a:pPr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3A6028D2-2319-4652-8D31-7A36E580BA6A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37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DEF4C34-F4DF-433E-87F7-B07EC63F8B73}" type="datetimeFigureOut">
              <a:rPr lang="en-US" smtClean="0"/>
              <a:pPr defTabSz="685800">
                <a:defRPr/>
              </a:pPr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F6198F7-48FB-4CEF-BAD9-D0B5DD4F98B3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787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2FE79C8-3190-4D01-B89D-E5EEC1A1C598}" type="datetimeFigureOut">
              <a:rPr lang="en-US" smtClean="0"/>
              <a:pPr defTabSz="685800">
                <a:defRPr/>
              </a:pPr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0855EBE-08B6-4447-959C-0778A35C76C6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2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18B82-16DB-4897-A254-53397601F4CB}" type="datetimeFigureOut">
              <a:rPr lang="en-US"/>
              <a:pPr>
                <a:defRPr/>
              </a:pPr>
              <a:t>3/3/2021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7EC4A-D339-49B8-9A3C-BF4E52514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562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77BB6AD-8454-41F1-B94E-A9B7F45B63B6}" type="datetimeFigureOut">
              <a:rPr lang="en-US" smtClean="0"/>
              <a:pPr defTabSz="685800">
                <a:defRPr/>
              </a:pPr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789AF3C-B813-42B4-A0BA-D1DEA752A385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47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1B9CC1F-E6DD-4E6E-811A-8CB35BF698C9}" type="datetimeFigureOut">
              <a:rPr lang="en-US" smtClean="0"/>
              <a:pPr defTabSz="685800">
                <a:defRPr/>
              </a:pPr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6C20120-0985-4FA1-9650-B44B3AF53A90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576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9E410617-B736-4D14-A85E-E3BA734A1AF0}" type="datetimeFigureOut">
              <a:rPr lang="en-US" smtClean="0"/>
              <a:pPr defTabSz="685800">
                <a:defRPr/>
              </a:pPr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DAD19D0-D07D-4426-A0F5-938193D13702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650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A9CA38AA-DBE0-498B-94DD-6B84424C4FE0}" type="datetimeFigureOut">
              <a:rPr lang="en-US" smtClean="0"/>
              <a:pPr defTabSz="685800"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62E69E3-1873-4C3B-AE1D-38D01EB4FFB2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667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727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727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24AE473-B518-45F0-ACD2-74CD6F58A110}" type="datetimeFigureOut">
              <a:rPr lang="en-US" smtClean="0"/>
              <a:pPr defTabSz="685800"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B79ECBB-C6F1-4647-98DD-63CA7588CDC6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16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4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DA83537-BF06-4706-9E30-CEBB740005D0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F3F6AFB-7B2D-4CA1-A002-A37837B5F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3580"/>
      </p:ext>
    </p:extLst>
  </p:cSld>
  <p:clrMapOvr>
    <a:masterClrMapping/>
  </p:clrMapOvr>
  <p:transition advClick="0" advTm="15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5E4F7F8-4FE6-462E-971E-CBA23F596364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2B715E6-29B2-4E08-8782-7E7AAE249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27857"/>
      </p:ext>
    </p:extLst>
  </p:cSld>
  <p:clrMapOvr>
    <a:masterClrMapping/>
  </p:clrMapOvr>
  <p:transition advClick="0" advTm="15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2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75163E3-7966-4A92-8F74-1CDD88353CD9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1C5C1E1-62E7-42CE-BBFB-729818FC0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66005"/>
      </p:ext>
    </p:extLst>
  </p:cSld>
  <p:clrMapOvr>
    <a:masterClrMapping/>
  </p:clrMapOvr>
  <p:transition advClick="0" advTm="15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12925"/>
            <a:ext cx="812800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45600" y="1812925"/>
            <a:ext cx="812800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0B67D9-A3F6-4410-B309-66ABD893C840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16908B8-BAE2-4306-92B0-2DE98A51D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50842"/>
      </p:ext>
    </p:extLst>
  </p:cSld>
  <p:clrMapOvr>
    <a:masterClrMapping/>
  </p:clrMapOvr>
  <p:transition advClick="0" advTm="15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4" indent="0">
              <a:buNone/>
              <a:defRPr sz="1600" b="1"/>
            </a:lvl5pPr>
            <a:lvl6pPr marL="2285655" indent="0">
              <a:buNone/>
              <a:defRPr sz="1600" b="1"/>
            </a:lvl6pPr>
            <a:lvl7pPr marL="2742785" indent="0">
              <a:buNone/>
              <a:defRPr sz="1600" b="1"/>
            </a:lvl7pPr>
            <a:lvl8pPr marL="3199916" indent="0">
              <a:buNone/>
              <a:defRPr sz="1600" b="1"/>
            </a:lvl8pPr>
            <a:lvl9pPr marL="365704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3E421B9-31A4-4C39-8E2C-6C0932092BC9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2CB8ECF-521A-4986-8EA8-B48B39ABD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58142"/>
      </p:ext>
    </p:extLst>
  </p:cSld>
  <p:clrMapOvr>
    <a:masterClrMapping/>
  </p:clrMapOvr>
  <p:transition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2" y="1535113"/>
            <a:ext cx="5389033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2" y="2174875"/>
            <a:ext cx="5389033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14F32-F699-4C2C-84D8-0ADD46674B9F}" type="datetimeFigureOut">
              <a:rPr lang="en-US"/>
              <a:pPr>
                <a:defRPr/>
              </a:pPr>
              <a:t>3/3/2021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13D02-8D79-43C0-92EE-9BE1740CE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80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A0B8B1F-36FC-430C-B7DE-E5241B964C4B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5645BCF-AFB3-4087-ABC1-FD3DC2719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12171"/>
      </p:ext>
    </p:extLst>
  </p:cSld>
  <p:clrMapOvr>
    <a:masterClrMapping/>
  </p:clrMapOvr>
  <p:transition advClick="0" advTm="15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732B188-41A2-4EB5-A2FA-700BB23660D0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837599B-97AE-488F-9CD9-A3E1995E5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82648"/>
      </p:ext>
    </p:extLst>
  </p:cSld>
  <p:clrMapOvr>
    <a:masterClrMapping/>
  </p:clrMapOvr>
  <p:transition advClick="0" advTm="15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7059517-CB89-44B8-9131-751163A2E188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4944DE3-3AD5-4637-B206-7C65EC567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98245"/>
      </p:ext>
    </p:extLst>
  </p:cSld>
  <p:clrMapOvr>
    <a:masterClrMapping/>
  </p:clrMapOvr>
  <p:transition advClick="0" advTm="15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2" indent="0">
              <a:buNone/>
              <a:defRPr sz="2400"/>
            </a:lvl3pPr>
            <a:lvl4pPr marL="1371392" indent="0">
              <a:buNone/>
              <a:defRPr sz="2000"/>
            </a:lvl4pPr>
            <a:lvl5pPr marL="1828524" indent="0">
              <a:buNone/>
              <a:defRPr sz="2000"/>
            </a:lvl5pPr>
            <a:lvl6pPr marL="2285655" indent="0">
              <a:buNone/>
              <a:defRPr sz="2000"/>
            </a:lvl6pPr>
            <a:lvl7pPr marL="2742785" indent="0">
              <a:buNone/>
              <a:defRPr sz="2000"/>
            </a:lvl7pPr>
            <a:lvl8pPr marL="3199916" indent="0">
              <a:buNone/>
              <a:defRPr sz="2000"/>
            </a:lvl8pPr>
            <a:lvl9pPr marL="365704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1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4" indent="0">
              <a:buNone/>
              <a:defRPr sz="900"/>
            </a:lvl5pPr>
            <a:lvl6pPr marL="2285655" indent="0">
              <a:buNone/>
              <a:defRPr sz="900"/>
            </a:lvl6pPr>
            <a:lvl7pPr marL="2742785" indent="0">
              <a:buNone/>
              <a:defRPr sz="900"/>
            </a:lvl7pPr>
            <a:lvl8pPr marL="3199916" indent="0">
              <a:buNone/>
              <a:defRPr sz="900"/>
            </a:lvl8pPr>
            <a:lvl9pPr marL="365704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59E6158-DFED-41FF-B960-A122B1D648F2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F23BB88-BB8D-4038-8F36-15AD9E307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17692"/>
      </p:ext>
    </p:extLst>
  </p:cSld>
  <p:clrMapOvr>
    <a:masterClrMapping/>
  </p:clrMapOvr>
  <p:transition advClick="0" advTm="15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368DBDC-5A46-4796-B216-448C59820A96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D7DC44A-2492-4476-8B44-6C136BC23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8799"/>
      </p:ext>
    </p:extLst>
  </p:cSld>
  <p:clrMapOvr>
    <a:masterClrMapping/>
  </p:clrMapOvr>
  <p:transition advClick="0" advTm="15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311157"/>
            <a:ext cx="4114800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11157"/>
            <a:ext cx="12141200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D61D1DB-CAA9-4C38-892A-67F233E1AA3B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5FD8A0F-AB45-4E8E-9FBA-BCF0D5166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39361"/>
      </p:ext>
    </p:extLst>
  </p:cSld>
  <p:clrMapOvr>
    <a:masterClrMapping/>
  </p:clrMapOvr>
  <p:transition advClick="0" advTm="15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2924EEE-2B61-4FDD-A285-2D7F77EDD92D}" type="datetimeFigureOut">
              <a:rPr lang="en-US" smtClean="0"/>
              <a:pPr defTabSz="685800"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FC68E70-7E87-4A5B-859D-3A15367731FE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853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A0964A5-7858-4F68-9691-D06EA5FA2DAA}" type="datetimeFigureOut">
              <a:rPr lang="en-US" smtClean="0"/>
              <a:pPr defTabSz="685800"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3707D07-0081-488E-AD67-BF159E03D391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91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05FDFA1-05EC-4A85-8F1D-0A5E1D5E5D7A}" type="datetimeFigureOut">
              <a:rPr lang="en-US" smtClean="0"/>
              <a:pPr defTabSz="685800"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9AF88FD-A3D2-4D7E-9ACA-9A82F909D210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171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3021972-6754-4305-85FB-DE07D63F4C65}" type="datetimeFigureOut">
              <a:rPr lang="en-US" smtClean="0"/>
              <a:pPr defTabSz="685800">
                <a:defRPr/>
              </a:pPr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3A6028D2-2319-4652-8D31-7A36E580BA6A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75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3766B-0331-4A90-9995-49D42F264E8B}" type="datetimeFigureOut">
              <a:rPr lang="en-US"/>
              <a:pPr>
                <a:defRPr/>
              </a:pPr>
              <a:t>3/3/2021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F2184-AF7A-401C-8562-DFEACFD9B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305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DEF4C34-F4DF-433E-87F7-B07EC63F8B73}" type="datetimeFigureOut">
              <a:rPr lang="en-US" smtClean="0"/>
              <a:pPr defTabSz="685800">
                <a:defRPr/>
              </a:pPr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F6198F7-48FB-4CEF-BAD9-D0B5DD4F98B3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361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2FE79C8-3190-4D01-B89D-E5EEC1A1C598}" type="datetimeFigureOut">
              <a:rPr lang="en-US" smtClean="0"/>
              <a:pPr defTabSz="685800">
                <a:defRPr/>
              </a:pPr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0855EBE-08B6-4447-959C-0778A35C76C6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228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77BB6AD-8454-41F1-B94E-A9B7F45B63B6}" type="datetimeFigureOut">
              <a:rPr lang="en-US" smtClean="0"/>
              <a:pPr defTabSz="685800">
                <a:defRPr/>
              </a:pPr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789AF3C-B813-42B4-A0BA-D1DEA752A385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709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1B9CC1F-E6DD-4E6E-811A-8CB35BF698C9}" type="datetimeFigureOut">
              <a:rPr lang="en-US" smtClean="0"/>
              <a:pPr defTabSz="685800">
                <a:defRPr/>
              </a:pPr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6C20120-0985-4FA1-9650-B44B3AF53A90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240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9E410617-B736-4D14-A85E-E3BA734A1AF0}" type="datetimeFigureOut">
              <a:rPr lang="en-US" smtClean="0"/>
              <a:pPr defTabSz="685800">
                <a:defRPr/>
              </a:pPr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DAD19D0-D07D-4426-A0F5-938193D13702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515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A9CA38AA-DBE0-498B-94DD-6B84424C4FE0}" type="datetimeFigureOut">
              <a:rPr lang="en-US" smtClean="0"/>
              <a:pPr defTabSz="685800"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62E69E3-1873-4C3B-AE1D-38D01EB4FFB2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985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9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9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24AE473-B518-45F0-ACD2-74CD6F58A110}" type="datetimeFigureOut">
              <a:rPr lang="en-US" smtClean="0"/>
              <a:pPr defTabSz="685800"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B79ECBB-C6F1-4647-98DD-63CA7588CDC6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404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2924EEE-2B61-4FDD-A285-2D7F77EDD92D}" type="datetimeFigureOut">
              <a:rPr lang="en-US" smtClean="0"/>
              <a:pPr defTabSz="685800"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FC68E70-7E87-4A5B-859D-3A15367731FE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853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4A0964A5-7858-4F68-9691-D06EA5FA2DAA}" type="datetimeFigureOut">
              <a:rPr lang="en-US" smtClean="0"/>
              <a:pPr defTabSz="685800"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3707D07-0081-488E-AD67-BF159E03D391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91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305FDFA1-05EC-4A85-8F1D-0A5E1D5E5D7A}" type="datetimeFigureOut">
              <a:rPr lang="en-US" smtClean="0"/>
              <a:pPr defTabSz="685800"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9AF88FD-A3D2-4D7E-9ACA-9A82F909D210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1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83A66-7E17-4B4B-85BB-CE929622D84B}" type="datetimeFigureOut">
              <a:rPr lang="en-US"/>
              <a:pPr>
                <a:defRPr/>
              </a:pPr>
              <a:t>3/3/2021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C619E-664F-41B9-90C7-DF03F3871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280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3021972-6754-4305-85FB-DE07D63F4C65}" type="datetimeFigureOut">
              <a:rPr lang="en-US" smtClean="0"/>
              <a:pPr defTabSz="685800">
                <a:defRPr/>
              </a:pPr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3A6028D2-2319-4652-8D31-7A36E580BA6A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757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DEF4C34-F4DF-433E-87F7-B07EC63F8B73}" type="datetimeFigureOut">
              <a:rPr lang="en-US" smtClean="0"/>
              <a:pPr defTabSz="685800">
                <a:defRPr/>
              </a:pPr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F6198F7-48FB-4CEF-BAD9-D0B5DD4F98B3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361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2FE79C8-3190-4D01-B89D-E5EEC1A1C598}" type="datetimeFigureOut">
              <a:rPr lang="en-US" smtClean="0"/>
              <a:pPr defTabSz="685800">
                <a:defRPr/>
              </a:pPr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0855EBE-08B6-4447-959C-0778A35C76C6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228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877BB6AD-8454-41F1-B94E-A9B7F45B63B6}" type="datetimeFigureOut">
              <a:rPr lang="en-US" smtClean="0"/>
              <a:pPr defTabSz="685800">
                <a:defRPr/>
              </a:pPr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789AF3C-B813-42B4-A0BA-D1DEA752A385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709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61B9CC1F-E6DD-4E6E-811A-8CB35BF698C9}" type="datetimeFigureOut">
              <a:rPr lang="en-US" smtClean="0"/>
              <a:pPr defTabSz="685800">
                <a:defRPr/>
              </a:pPr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6C20120-0985-4FA1-9650-B44B3AF53A90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240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9E410617-B736-4D14-A85E-E3BA734A1AF0}" type="datetimeFigureOut">
              <a:rPr lang="en-US" smtClean="0"/>
              <a:pPr defTabSz="685800">
                <a:defRPr/>
              </a:pPr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DAD19D0-D07D-4426-A0F5-938193D13702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515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A9CA38AA-DBE0-498B-94DD-6B84424C4FE0}" type="datetimeFigureOut">
              <a:rPr lang="en-US" smtClean="0"/>
              <a:pPr defTabSz="685800"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62E69E3-1873-4C3B-AE1D-38D01EB4FFB2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985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79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79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24AE473-B518-45F0-ACD2-74CD6F58A110}" type="datetimeFigureOut">
              <a:rPr lang="en-US" smtClean="0"/>
              <a:pPr defTabSz="685800"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B79ECBB-C6F1-4647-98DD-63CA7588CDC6}" type="slidenum">
              <a:rPr lang="en-US" smtClean="0"/>
              <a:pPr defTabSz="6858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404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DAD3BF-1C92-4284-81B4-6F8236BCA99D}" type="datetimeFigureOut">
              <a:rPr lang="en-US" smtClean="0"/>
              <a:pPr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46E21-8370-48AD-B90F-727E813F4C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973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370997-9D64-493C-A8F8-818DA7C9DEAA}" type="datetimeFigureOut">
              <a:rPr lang="en-US" smtClean="0"/>
              <a:pPr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297FF-09D1-457A-9856-0C8D06FFAE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1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23"/>
            <a:ext cx="6815667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91EFC-2927-4B30-9269-F73D03D6CC66}" type="datetimeFigureOut">
              <a:rPr lang="en-US"/>
              <a:pPr>
                <a:defRPr/>
              </a:pPr>
              <a:t>3/3/2021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63E0-CBC9-41BD-A7DA-4294F2490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93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248687-0AEB-41C8-88E9-CB807D1ED9CF}" type="datetimeFigureOut">
              <a:rPr lang="en-US" smtClean="0"/>
              <a:pPr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9FD70-176E-4F91-9F80-E4243255AF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26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8290F-4424-4E6A-913F-2999DFEDDECB}" type="datetimeFigureOut">
              <a:rPr lang="en-US" smtClean="0"/>
              <a:pPr>
                <a:defRPr/>
              </a:pPr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9D8A1-AD1E-4F0E-80D2-B1763A9F87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84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E4A09-5C58-4048-BAA1-1654EF07B547}" type="datetimeFigureOut">
              <a:rPr lang="en-US" smtClean="0"/>
              <a:pPr>
                <a:defRPr/>
              </a:pPr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97E34-F593-4F8D-9EE2-6F1D255A1B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155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629EE3-2C46-42C7-9B83-733902E11B02}" type="datetimeFigureOut">
              <a:rPr lang="en-US" smtClean="0"/>
              <a:pPr>
                <a:defRPr/>
              </a:pPr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3E091-2D04-4D3B-84EA-5AAB450DB8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417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C7679D-C27F-486F-AA4E-E9E45D73E1D1}" type="datetimeFigureOut">
              <a:rPr lang="en-US" smtClean="0"/>
              <a:pPr>
                <a:defRPr/>
              </a:pPr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E84FA-D44D-4210-90E2-DB214788F7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476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C79270-C04D-462E-96C3-5FF1F11E8F75}" type="datetimeFigureOut">
              <a:rPr lang="en-US" smtClean="0"/>
              <a:pPr>
                <a:defRPr/>
              </a:pPr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3FBBF-6D48-4EBA-9E50-E3869A42AB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72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96FB70-4377-4D23-96A6-A6FA65398348}" type="datetimeFigureOut">
              <a:rPr lang="en-US" smtClean="0"/>
              <a:pPr>
                <a:defRPr/>
              </a:pPr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43D95-D039-4379-81A0-74846C5FCC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200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C8FEA9-1E45-4F66-B497-D8931356B6FD}" type="datetimeFigureOut">
              <a:rPr lang="en-US" smtClean="0"/>
              <a:pPr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6C184-A5A5-4A17-9C56-C49A4FA6A0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97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9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9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181AA3-9302-458F-94CC-664DB92BB7B0}" type="datetimeFigureOut">
              <a:rPr lang="en-US" smtClean="0"/>
              <a:pPr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C60BD-6CC5-4519-BC57-2DA024A9F9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40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11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D36AA-72DE-4084-B212-F10C97E5BDEC}" type="datetimeFigureOut">
              <a:rPr lang="en-US"/>
              <a:pPr>
                <a:defRPr/>
              </a:pPr>
              <a:t>3/3/2021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BBBEB-3A9F-4AF2-B474-389BADC62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826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7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9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1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8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3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1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8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8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9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6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812810" eaLnBrk="1" fontAlgn="auto" hangingPunct="1">
              <a:spcBef>
                <a:spcPts val="0"/>
              </a:spcBef>
              <a:spcAft>
                <a:spcPts val="0"/>
              </a:spcAft>
              <a:defRPr sz="1067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686A475-AB5C-4248-AC5A-36CA45317E8D}" type="datetimeFigureOut">
              <a:rPr lang="en-US"/>
              <a:pPr>
                <a:defRPr/>
              </a:pPr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6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812810" eaLnBrk="1" fontAlgn="auto" hangingPunct="1">
              <a:spcBef>
                <a:spcPts val="0"/>
              </a:spcBef>
              <a:spcAft>
                <a:spcPts val="0"/>
              </a:spcAft>
              <a:defRPr sz="1067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812800" eaLnBrk="1" hangingPunct="1">
              <a:defRPr sz="10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EA7C64A-7107-4848-8959-15F143DB4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458" r:id="rId1"/>
    <p:sldLayoutId id="2147496459" r:id="rId2"/>
    <p:sldLayoutId id="2147496460" r:id="rId3"/>
    <p:sldLayoutId id="2147496461" r:id="rId4"/>
    <p:sldLayoutId id="2147496462" r:id="rId5"/>
    <p:sldLayoutId id="2147496463" r:id="rId6"/>
    <p:sldLayoutId id="2147496464" r:id="rId7"/>
    <p:sldLayoutId id="2147496465" r:id="rId8"/>
    <p:sldLayoutId id="2147496466" r:id="rId9"/>
    <p:sldLayoutId id="2147496467" r:id="rId10"/>
    <p:sldLayoutId id="2147496468" r:id="rId11"/>
  </p:sldLayoutIdLst>
  <p:txStyles>
    <p:titleStyle>
      <a:lvl1pPr algn="ctr" defTabSz="81280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1280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2pPr>
      <a:lvl3pPr algn="ctr" defTabSz="81280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3pPr>
      <a:lvl4pPr algn="ctr" defTabSz="81280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4pPr>
      <a:lvl5pPr algn="ctr" defTabSz="81280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812800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812800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812800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812800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04800" indent="-304800" algn="l" defTabSz="812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0400" indent="-254000" algn="l" defTabSz="812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00" indent="-203200" algn="l" defTabSz="812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2400" indent="-203200" algn="l" defTabSz="812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03200" algn="l" defTabSz="812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228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641633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048038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454443" indent="-203203" algn="l" defTabSz="812810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6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862430E-D8EC-4105-9578-872A131ACC03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6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3D4271C-D97E-4657-8CDF-82C289395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480" r:id="rId1"/>
    <p:sldLayoutId id="2147496481" r:id="rId2"/>
    <p:sldLayoutId id="2147496482" r:id="rId3"/>
    <p:sldLayoutId id="2147496483" r:id="rId4"/>
    <p:sldLayoutId id="2147496484" r:id="rId5"/>
    <p:sldLayoutId id="2147496485" r:id="rId6"/>
    <p:sldLayoutId id="2147496486" r:id="rId7"/>
    <p:sldLayoutId id="2147496487" r:id="rId8"/>
    <p:sldLayoutId id="2147496488" r:id="rId9"/>
    <p:sldLayoutId id="2147496489" r:id="rId10"/>
    <p:sldLayoutId id="21474964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6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68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401072-E937-4C2D-A157-78CC7341C0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557" r:id="rId1"/>
    <p:sldLayoutId id="2147496558" r:id="rId2"/>
    <p:sldLayoutId id="2147496559" r:id="rId3"/>
    <p:sldLayoutId id="2147496560" r:id="rId4"/>
    <p:sldLayoutId id="2147496561" r:id="rId5"/>
    <p:sldLayoutId id="2147496562" r:id="rId6"/>
    <p:sldLayoutId id="2147496563" r:id="rId7"/>
    <p:sldLayoutId id="2147496564" r:id="rId8"/>
    <p:sldLayoutId id="2147496565" r:id="rId9"/>
    <p:sldLayoutId id="2147496566" r:id="rId10"/>
    <p:sldLayoutId id="214749656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86A475-AB5C-4248-AC5A-36CA45317E8D}" type="datetimeFigureOut">
              <a:rPr lang="en-US" smtClean="0"/>
              <a:pPr>
                <a:defRPr/>
              </a:pPr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3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A7C64A-7107-4848-8959-15F143DB4F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5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647" r:id="rId1"/>
    <p:sldLayoutId id="2147496648" r:id="rId2"/>
    <p:sldLayoutId id="2147496649" r:id="rId3"/>
    <p:sldLayoutId id="2147496650" r:id="rId4"/>
    <p:sldLayoutId id="2147496651" r:id="rId5"/>
    <p:sldLayoutId id="2147496652" r:id="rId6"/>
    <p:sldLayoutId id="2147496653" r:id="rId7"/>
    <p:sldLayoutId id="2147496654" r:id="rId8"/>
    <p:sldLayoutId id="2147496655" r:id="rId9"/>
    <p:sldLayoutId id="2147496656" r:id="rId10"/>
    <p:sldLayoutId id="21474966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36"/>
            <a:ext cx="28448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 defTabSz="914262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E004848-815A-4FA5-B13B-F2596807BC16}" type="datetimeFigureOut">
              <a:rPr lang="en-US"/>
              <a:pPr>
                <a:defRPr/>
              </a:pPr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36"/>
            <a:ext cx="38608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 defTabSz="914262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36"/>
            <a:ext cx="28448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 defTabSz="914262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270EFBA-9DC9-4A35-8422-84A126D15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2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659" r:id="rId1"/>
    <p:sldLayoutId id="2147496660" r:id="rId2"/>
    <p:sldLayoutId id="2147496661" r:id="rId3"/>
    <p:sldLayoutId id="2147496662" r:id="rId4"/>
    <p:sldLayoutId id="2147496663" r:id="rId5"/>
    <p:sldLayoutId id="2147496664" r:id="rId6"/>
    <p:sldLayoutId id="2147496665" r:id="rId7"/>
    <p:sldLayoutId id="2147496666" r:id="rId8"/>
    <p:sldLayoutId id="2147496667" r:id="rId9"/>
    <p:sldLayoutId id="2147496668" r:id="rId10"/>
    <p:sldLayoutId id="2147496669" r:id="rId11"/>
  </p:sldLayoutIdLst>
  <p:transition advClick="0" advTm="1500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0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1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2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2" indent="-228565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6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7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0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86A475-AB5C-4248-AC5A-36CA45317E8D}" type="datetimeFigureOut">
              <a:rPr lang="en-US" smtClean="0"/>
              <a:pPr>
                <a:defRPr/>
              </a:pPr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0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0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A7C64A-7107-4848-8959-15F143DB4F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3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689" r:id="rId1"/>
    <p:sldLayoutId id="2147496690" r:id="rId2"/>
    <p:sldLayoutId id="2147496691" r:id="rId3"/>
    <p:sldLayoutId id="2147496692" r:id="rId4"/>
    <p:sldLayoutId id="2147496693" r:id="rId5"/>
    <p:sldLayoutId id="2147496694" r:id="rId6"/>
    <p:sldLayoutId id="2147496695" r:id="rId7"/>
    <p:sldLayoutId id="2147496696" r:id="rId8"/>
    <p:sldLayoutId id="2147496697" r:id="rId9"/>
    <p:sldLayoutId id="2147496698" r:id="rId10"/>
    <p:sldLayoutId id="2147496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86A475-AB5C-4248-AC5A-36CA45317E8D}" type="datetimeFigureOut">
              <a:rPr lang="en-US" smtClean="0"/>
              <a:pPr>
                <a:defRPr/>
              </a:pPr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9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A7C64A-7107-4848-8959-15F143DB4F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3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719" r:id="rId1"/>
    <p:sldLayoutId id="2147496720" r:id="rId2"/>
    <p:sldLayoutId id="2147496721" r:id="rId3"/>
    <p:sldLayoutId id="2147496722" r:id="rId4"/>
    <p:sldLayoutId id="2147496723" r:id="rId5"/>
    <p:sldLayoutId id="2147496724" r:id="rId6"/>
    <p:sldLayoutId id="2147496725" r:id="rId7"/>
    <p:sldLayoutId id="2147496726" r:id="rId8"/>
    <p:sldLayoutId id="2147496727" r:id="rId9"/>
    <p:sldLayoutId id="2147496728" r:id="rId10"/>
    <p:sldLayoutId id="21474967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86A475-AB5C-4248-AC5A-36CA45317E8D}" type="datetimeFigureOut">
              <a:rPr lang="en-US" smtClean="0"/>
              <a:pPr>
                <a:defRPr/>
              </a:pPr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A7C64A-7107-4848-8959-15F143DB4F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3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731" r:id="rId1"/>
    <p:sldLayoutId id="2147496732" r:id="rId2"/>
    <p:sldLayoutId id="2147496733" r:id="rId3"/>
    <p:sldLayoutId id="2147496734" r:id="rId4"/>
    <p:sldLayoutId id="2147496735" r:id="rId5"/>
    <p:sldLayoutId id="2147496736" r:id="rId6"/>
    <p:sldLayoutId id="2147496737" r:id="rId7"/>
    <p:sldLayoutId id="2147496738" r:id="rId8"/>
    <p:sldLayoutId id="2147496739" r:id="rId9"/>
    <p:sldLayoutId id="2147496740" r:id="rId10"/>
    <p:sldLayoutId id="21474967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3/3/2021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93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6743" r:id="rId1"/>
    <p:sldLayoutId id="2147496744" r:id="rId2"/>
    <p:sldLayoutId id="2147496745" r:id="rId3"/>
    <p:sldLayoutId id="2147496746" r:id="rId4"/>
    <p:sldLayoutId id="2147496747" r:id="rId5"/>
    <p:sldLayoutId id="2147496748" r:id="rId6"/>
    <p:sldLayoutId id="2147496749" r:id="rId7"/>
    <p:sldLayoutId id="2147496750" r:id="rId8"/>
    <p:sldLayoutId id="2147496751" r:id="rId9"/>
    <p:sldLayoutId id="2147496752" r:id="rId10"/>
    <p:sldLayoutId id="214749675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5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8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33.jpeg"/><Relationship Id="rId4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0" y="2743311"/>
            <a:ext cx="5995872" cy="1333293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1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b="1" dirty="0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স্বাগতম</a:t>
            </a:r>
            <a:endParaRPr lang="en-US" b="1" dirty="0">
              <a:ln w="11430"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983" y="357475"/>
            <a:ext cx="11379200" cy="1447800"/>
          </a:xfrm>
          <a:prstGeom prst="rect">
            <a:avLst/>
          </a:prstGeom>
          <a:noFill/>
        </p:spPr>
        <p:txBody>
          <a:bodyPr>
            <a:prstTxWarp prst="textCanUp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পদার্থবিজ্ঞান বিভাগ এর পক্ষথেকে </a:t>
            </a:r>
            <a:endParaRPr lang="en-US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0"/>
            <a:ext cx="5980112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98" y="0"/>
            <a:ext cx="6453188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11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6871">
        <p:split orient="vert"/>
      </p:transition>
    </mc:Choice>
    <mc:Fallback xmlns="">
      <p:transition spd="slow" advTm="1687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>
            <a:hlinkClick r:id="rId2" action="ppaction://hlinksldjump"/>
          </p:cNvPr>
          <p:cNvSpPr/>
          <p:nvPr/>
        </p:nvSpPr>
        <p:spPr>
          <a:xfrm>
            <a:off x="3853984" y="249049"/>
            <a:ext cx="4551766" cy="708212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 </a:t>
            </a:r>
            <a:r>
              <a:rPr lang="en-US" sz="3600" b="1" kern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প্রতিসরণাংক</a:t>
            </a:r>
            <a:r>
              <a:rPr lang="en-US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6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2800" b="1" i="0" u="none" strike="noStrike" kern="0" cap="none" spc="0" normalizeH="0" baseline="0" noProof="0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6575" y="3609367"/>
            <a:ext cx="109749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 প্রতিসরণাংকঃ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 যখন শূন্য বা বায়ূ মাধ্যম থেকে অন্য কোন মাধ্যমে প্রবেশ করে তখন নির্দিষ্ট রঙের আলোর জন্য আপাতন কোণের সাইন এবং প্রতিসরন কোণের সাইনের অনুপাত সর্বদাই ধ্রুব থকে। অর্থাৎ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85933" y="4566573"/>
                <a:ext cx="2894836" cy="810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𝑆𝑖𝑛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𝑖𝑛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3200" dirty="0" smtClean="0"/>
                  <a:t>=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ধ্রুবক 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933" y="4566573"/>
                <a:ext cx="2894836" cy="810735"/>
              </a:xfrm>
              <a:prstGeom prst="rect">
                <a:avLst/>
              </a:prstGeom>
              <a:blipFill rotWithShape="1">
                <a:blip r:embed="rId3"/>
                <a:stretch>
                  <a:fillRect b="-13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13584" y="5817393"/>
                <a:ext cx="2894836" cy="810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𝑆𝑖𝑛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𝑖𝑛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3200" dirty="0" smtClean="0"/>
                  <a:t>= </a:t>
                </a:r>
                <a14:m>
                  <m:oMath xmlns:m="http://schemas.openxmlformats.org/officeDocument/2006/math">
                    <m:r>
                      <a:rPr lang="bn-IN" sz="3200" i="1" dirty="0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584" y="5817393"/>
                <a:ext cx="2894836" cy="810735"/>
              </a:xfrm>
              <a:prstGeom prst="rect">
                <a:avLst/>
              </a:prstGeom>
              <a:blipFill rotWithShape="1">
                <a:blip r:embed="rId4"/>
                <a:stretch>
                  <a:fillRect b="-9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36575" y="5377309"/>
            <a:ext cx="114268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ধ্রুব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সংখাকে শূন্য বা বায়ূ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মাধ্যমের সাপেক্ষে দ্বিতীয়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মাধ্যমের পরম 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প্রতিসরণাংক বলে।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 </a:t>
            </a:r>
            <a:r>
              <a:rPr lang="bn-IN" sz="3200" dirty="0" smtClean="0">
                <a:solidFill>
                  <a:prstClr val="black"/>
                </a:solidFill>
                <a:latin typeface="Arial"/>
                <a:cs typeface="NikoshBAN" panose="02000000000000000000" pitchFamily="2" charset="0"/>
              </a:rPr>
              <a:t>μ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 প্রকাশ করা হয়।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20" y="842355"/>
            <a:ext cx="4919133" cy="27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9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117600" y="3467100"/>
            <a:ext cx="3759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46400" y="2552700"/>
            <a:ext cx="0" cy="1676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23051" y="5448300"/>
            <a:ext cx="3759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432800" y="4610100"/>
            <a:ext cx="0" cy="1676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01749" y="5524500"/>
            <a:ext cx="3759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30549" y="4610100"/>
            <a:ext cx="0" cy="1676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04000" y="3438525"/>
            <a:ext cx="3759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432800" y="2524125"/>
            <a:ext cx="0" cy="1676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 rot="1500301">
            <a:off x="1766820" y="5118654"/>
            <a:ext cx="1422400" cy="214312"/>
            <a:chOff x="7467600" y="1038334"/>
            <a:chExt cx="1066800" cy="214312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7467600" y="1145490"/>
              <a:ext cx="1066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Freeform 60"/>
            <p:cNvSpPr/>
            <p:nvPr/>
          </p:nvSpPr>
          <p:spPr>
            <a:xfrm>
              <a:off x="7932505" y="1038334"/>
              <a:ext cx="171450" cy="214312"/>
            </a:xfrm>
            <a:custGeom>
              <a:avLst/>
              <a:gdLst>
                <a:gd name="connsiteX0" fmla="*/ 0 w 171450"/>
                <a:gd name="connsiteY0" fmla="*/ 0 h 214312"/>
                <a:gd name="connsiteX1" fmla="*/ 0 w 171450"/>
                <a:gd name="connsiteY1" fmla="*/ 0 h 214312"/>
                <a:gd name="connsiteX2" fmla="*/ 142875 w 171450"/>
                <a:gd name="connsiteY2" fmla="*/ 85725 h 214312"/>
                <a:gd name="connsiteX3" fmla="*/ 171450 w 171450"/>
                <a:gd name="connsiteY3" fmla="*/ 85725 h 214312"/>
                <a:gd name="connsiteX4" fmla="*/ 171450 w 171450"/>
                <a:gd name="connsiteY4" fmla="*/ 85725 h 214312"/>
                <a:gd name="connsiteX5" fmla="*/ 85725 w 171450"/>
                <a:gd name="connsiteY5" fmla="*/ 185737 h 214312"/>
                <a:gd name="connsiteX6" fmla="*/ 42863 w 171450"/>
                <a:gd name="connsiteY6" fmla="*/ 214312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214312">
                  <a:moveTo>
                    <a:pt x="0" y="0"/>
                  </a:moveTo>
                  <a:lnTo>
                    <a:pt x="0" y="0"/>
                  </a:lnTo>
                  <a:cubicBezTo>
                    <a:pt x="54623" y="39016"/>
                    <a:pt x="82338" y="73617"/>
                    <a:pt x="142875" y="85725"/>
                  </a:cubicBezTo>
                  <a:cubicBezTo>
                    <a:pt x="152215" y="87593"/>
                    <a:pt x="161925" y="85725"/>
                    <a:pt x="171450" y="85725"/>
                  </a:cubicBezTo>
                  <a:lnTo>
                    <a:pt x="171450" y="85725"/>
                  </a:lnTo>
                  <a:cubicBezTo>
                    <a:pt x="142875" y="119062"/>
                    <a:pt x="118542" y="156566"/>
                    <a:pt x="85725" y="185737"/>
                  </a:cubicBezTo>
                  <a:cubicBezTo>
                    <a:pt x="38345" y="227853"/>
                    <a:pt x="42863" y="176641"/>
                    <a:pt x="42863" y="21431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 rot="3192659">
            <a:off x="8195643" y="3674556"/>
            <a:ext cx="1066800" cy="285749"/>
            <a:chOff x="7467600" y="1038334"/>
            <a:chExt cx="1066800" cy="214312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7467600" y="1145490"/>
              <a:ext cx="1066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Freeform 64"/>
            <p:cNvSpPr/>
            <p:nvPr/>
          </p:nvSpPr>
          <p:spPr>
            <a:xfrm>
              <a:off x="7932505" y="1038334"/>
              <a:ext cx="171450" cy="214312"/>
            </a:xfrm>
            <a:custGeom>
              <a:avLst/>
              <a:gdLst>
                <a:gd name="connsiteX0" fmla="*/ 0 w 171450"/>
                <a:gd name="connsiteY0" fmla="*/ 0 h 214312"/>
                <a:gd name="connsiteX1" fmla="*/ 0 w 171450"/>
                <a:gd name="connsiteY1" fmla="*/ 0 h 214312"/>
                <a:gd name="connsiteX2" fmla="*/ 142875 w 171450"/>
                <a:gd name="connsiteY2" fmla="*/ 85725 h 214312"/>
                <a:gd name="connsiteX3" fmla="*/ 171450 w 171450"/>
                <a:gd name="connsiteY3" fmla="*/ 85725 h 214312"/>
                <a:gd name="connsiteX4" fmla="*/ 171450 w 171450"/>
                <a:gd name="connsiteY4" fmla="*/ 85725 h 214312"/>
                <a:gd name="connsiteX5" fmla="*/ 85725 w 171450"/>
                <a:gd name="connsiteY5" fmla="*/ 185737 h 214312"/>
                <a:gd name="connsiteX6" fmla="*/ 42863 w 171450"/>
                <a:gd name="connsiteY6" fmla="*/ 214312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214312">
                  <a:moveTo>
                    <a:pt x="0" y="0"/>
                  </a:moveTo>
                  <a:lnTo>
                    <a:pt x="0" y="0"/>
                  </a:lnTo>
                  <a:cubicBezTo>
                    <a:pt x="54623" y="39016"/>
                    <a:pt x="82338" y="73617"/>
                    <a:pt x="142875" y="85725"/>
                  </a:cubicBezTo>
                  <a:cubicBezTo>
                    <a:pt x="152215" y="87593"/>
                    <a:pt x="161925" y="85725"/>
                    <a:pt x="171450" y="85725"/>
                  </a:cubicBezTo>
                  <a:lnTo>
                    <a:pt x="171450" y="85725"/>
                  </a:lnTo>
                  <a:cubicBezTo>
                    <a:pt x="142875" y="119062"/>
                    <a:pt x="118542" y="156566"/>
                    <a:pt x="85725" y="185737"/>
                  </a:cubicBezTo>
                  <a:cubicBezTo>
                    <a:pt x="38345" y="227853"/>
                    <a:pt x="42863" y="176641"/>
                    <a:pt x="42863" y="21431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 rot="1500301">
            <a:off x="8334276" y="5618617"/>
            <a:ext cx="1422400" cy="214312"/>
            <a:chOff x="7467600" y="1038334"/>
            <a:chExt cx="1066800" cy="214312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7467600" y="1145490"/>
              <a:ext cx="1066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Freeform 67"/>
            <p:cNvSpPr/>
            <p:nvPr/>
          </p:nvSpPr>
          <p:spPr>
            <a:xfrm>
              <a:off x="7932505" y="1038334"/>
              <a:ext cx="171450" cy="214312"/>
            </a:xfrm>
            <a:custGeom>
              <a:avLst/>
              <a:gdLst>
                <a:gd name="connsiteX0" fmla="*/ 0 w 171450"/>
                <a:gd name="connsiteY0" fmla="*/ 0 h 214312"/>
                <a:gd name="connsiteX1" fmla="*/ 0 w 171450"/>
                <a:gd name="connsiteY1" fmla="*/ 0 h 214312"/>
                <a:gd name="connsiteX2" fmla="*/ 142875 w 171450"/>
                <a:gd name="connsiteY2" fmla="*/ 85725 h 214312"/>
                <a:gd name="connsiteX3" fmla="*/ 171450 w 171450"/>
                <a:gd name="connsiteY3" fmla="*/ 85725 h 214312"/>
                <a:gd name="connsiteX4" fmla="*/ 171450 w 171450"/>
                <a:gd name="connsiteY4" fmla="*/ 85725 h 214312"/>
                <a:gd name="connsiteX5" fmla="*/ 85725 w 171450"/>
                <a:gd name="connsiteY5" fmla="*/ 185737 h 214312"/>
                <a:gd name="connsiteX6" fmla="*/ 42863 w 171450"/>
                <a:gd name="connsiteY6" fmla="*/ 214312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214312">
                  <a:moveTo>
                    <a:pt x="0" y="0"/>
                  </a:moveTo>
                  <a:lnTo>
                    <a:pt x="0" y="0"/>
                  </a:lnTo>
                  <a:cubicBezTo>
                    <a:pt x="54623" y="39016"/>
                    <a:pt x="82338" y="73617"/>
                    <a:pt x="142875" y="85725"/>
                  </a:cubicBezTo>
                  <a:cubicBezTo>
                    <a:pt x="152215" y="87593"/>
                    <a:pt x="161925" y="85725"/>
                    <a:pt x="171450" y="85725"/>
                  </a:cubicBezTo>
                  <a:lnTo>
                    <a:pt x="171450" y="85725"/>
                  </a:lnTo>
                  <a:cubicBezTo>
                    <a:pt x="142875" y="119062"/>
                    <a:pt x="118542" y="156566"/>
                    <a:pt x="85725" y="185737"/>
                  </a:cubicBezTo>
                  <a:cubicBezTo>
                    <a:pt x="38345" y="227853"/>
                    <a:pt x="42863" y="176641"/>
                    <a:pt x="42863" y="21431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 rot="792655">
            <a:off x="2914766" y="3525199"/>
            <a:ext cx="1422400" cy="214312"/>
            <a:chOff x="7467600" y="1038334"/>
            <a:chExt cx="1066800" cy="214312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7467600" y="1145490"/>
              <a:ext cx="1066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Freeform 70"/>
            <p:cNvSpPr/>
            <p:nvPr/>
          </p:nvSpPr>
          <p:spPr>
            <a:xfrm>
              <a:off x="7932505" y="1038334"/>
              <a:ext cx="171450" cy="214312"/>
            </a:xfrm>
            <a:custGeom>
              <a:avLst/>
              <a:gdLst>
                <a:gd name="connsiteX0" fmla="*/ 0 w 171450"/>
                <a:gd name="connsiteY0" fmla="*/ 0 h 214312"/>
                <a:gd name="connsiteX1" fmla="*/ 0 w 171450"/>
                <a:gd name="connsiteY1" fmla="*/ 0 h 214312"/>
                <a:gd name="connsiteX2" fmla="*/ 142875 w 171450"/>
                <a:gd name="connsiteY2" fmla="*/ 85725 h 214312"/>
                <a:gd name="connsiteX3" fmla="*/ 171450 w 171450"/>
                <a:gd name="connsiteY3" fmla="*/ 85725 h 214312"/>
                <a:gd name="connsiteX4" fmla="*/ 171450 w 171450"/>
                <a:gd name="connsiteY4" fmla="*/ 85725 h 214312"/>
                <a:gd name="connsiteX5" fmla="*/ 85725 w 171450"/>
                <a:gd name="connsiteY5" fmla="*/ 185737 h 214312"/>
                <a:gd name="connsiteX6" fmla="*/ 42863 w 171450"/>
                <a:gd name="connsiteY6" fmla="*/ 214312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214312">
                  <a:moveTo>
                    <a:pt x="0" y="0"/>
                  </a:moveTo>
                  <a:lnTo>
                    <a:pt x="0" y="0"/>
                  </a:lnTo>
                  <a:cubicBezTo>
                    <a:pt x="54623" y="39016"/>
                    <a:pt x="82338" y="73617"/>
                    <a:pt x="142875" y="85725"/>
                  </a:cubicBezTo>
                  <a:cubicBezTo>
                    <a:pt x="152215" y="87593"/>
                    <a:pt x="161925" y="85725"/>
                    <a:pt x="171450" y="85725"/>
                  </a:cubicBezTo>
                  <a:lnTo>
                    <a:pt x="171450" y="85725"/>
                  </a:lnTo>
                  <a:cubicBezTo>
                    <a:pt x="142875" y="119062"/>
                    <a:pt x="118542" y="156566"/>
                    <a:pt x="85725" y="185737"/>
                  </a:cubicBezTo>
                  <a:cubicBezTo>
                    <a:pt x="38345" y="227853"/>
                    <a:pt x="42863" y="176641"/>
                    <a:pt x="42863" y="21431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 rot="1500301">
            <a:off x="7124619" y="3055758"/>
            <a:ext cx="1422400" cy="214312"/>
            <a:chOff x="7467600" y="1038334"/>
            <a:chExt cx="1066800" cy="214312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7467600" y="1145490"/>
              <a:ext cx="1066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Freeform 73"/>
            <p:cNvSpPr/>
            <p:nvPr/>
          </p:nvSpPr>
          <p:spPr>
            <a:xfrm>
              <a:off x="7932505" y="1038334"/>
              <a:ext cx="171450" cy="214312"/>
            </a:xfrm>
            <a:custGeom>
              <a:avLst/>
              <a:gdLst>
                <a:gd name="connsiteX0" fmla="*/ 0 w 171450"/>
                <a:gd name="connsiteY0" fmla="*/ 0 h 214312"/>
                <a:gd name="connsiteX1" fmla="*/ 0 w 171450"/>
                <a:gd name="connsiteY1" fmla="*/ 0 h 214312"/>
                <a:gd name="connsiteX2" fmla="*/ 142875 w 171450"/>
                <a:gd name="connsiteY2" fmla="*/ 85725 h 214312"/>
                <a:gd name="connsiteX3" fmla="*/ 171450 w 171450"/>
                <a:gd name="connsiteY3" fmla="*/ 85725 h 214312"/>
                <a:gd name="connsiteX4" fmla="*/ 171450 w 171450"/>
                <a:gd name="connsiteY4" fmla="*/ 85725 h 214312"/>
                <a:gd name="connsiteX5" fmla="*/ 85725 w 171450"/>
                <a:gd name="connsiteY5" fmla="*/ 185737 h 214312"/>
                <a:gd name="connsiteX6" fmla="*/ 42863 w 171450"/>
                <a:gd name="connsiteY6" fmla="*/ 214312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214312">
                  <a:moveTo>
                    <a:pt x="0" y="0"/>
                  </a:moveTo>
                  <a:lnTo>
                    <a:pt x="0" y="0"/>
                  </a:lnTo>
                  <a:cubicBezTo>
                    <a:pt x="54623" y="39016"/>
                    <a:pt x="82338" y="73617"/>
                    <a:pt x="142875" y="85725"/>
                  </a:cubicBezTo>
                  <a:cubicBezTo>
                    <a:pt x="152215" y="87593"/>
                    <a:pt x="161925" y="85725"/>
                    <a:pt x="171450" y="85725"/>
                  </a:cubicBezTo>
                  <a:lnTo>
                    <a:pt x="171450" y="85725"/>
                  </a:lnTo>
                  <a:cubicBezTo>
                    <a:pt x="142875" y="119062"/>
                    <a:pt x="118542" y="156566"/>
                    <a:pt x="85725" y="185737"/>
                  </a:cubicBezTo>
                  <a:cubicBezTo>
                    <a:pt x="38345" y="227853"/>
                    <a:pt x="42863" y="176641"/>
                    <a:pt x="42863" y="21431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 rot="1500301">
            <a:off x="7105567" y="5034270"/>
            <a:ext cx="1422400" cy="214312"/>
            <a:chOff x="7467600" y="1038334"/>
            <a:chExt cx="1066800" cy="214312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7467600" y="1145490"/>
              <a:ext cx="1066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Freeform 76"/>
            <p:cNvSpPr/>
            <p:nvPr/>
          </p:nvSpPr>
          <p:spPr>
            <a:xfrm>
              <a:off x="7932505" y="1038334"/>
              <a:ext cx="171450" cy="214312"/>
            </a:xfrm>
            <a:custGeom>
              <a:avLst/>
              <a:gdLst>
                <a:gd name="connsiteX0" fmla="*/ 0 w 171450"/>
                <a:gd name="connsiteY0" fmla="*/ 0 h 214312"/>
                <a:gd name="connsiteX1" fmla="*/ 0 w 171450"/>
                <a:gd name="connsiteY1" fmla="*/ 0 h 214312"/>
                <a:gd name="connsiteX2" fmla="*/ 142875 w 171450"/>
                <a:gd name="connsiteY2" fmla="*/ 85725 h 214312"/>
                <a:gd name="connsiteX3" fmla="*/ 171450 w 171450"/>
                <a:gd name="connsiteY3" fmla="*/ 85725 h 214312"/>
                <a:gd name="connsiteX4" fmla="*/ 171450 w 171450"/>
                <a:gd name="connsiteY4" fmla="*/ 85725 h 214312"/>
                <a:gd name="connsiteX5" fmla="*/ 85725 w 171450"/>
                <a:gd name="connsiteY5" fmla="*/ 185737 h 214312"/>
                <a:gd name="connsiteX6" fmla="*/ 42863 w 171450"/>
                <a:gd name="connsiteY6" fmla="*/ 214312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214312">
                  <a:moveTo>
                    <a:pt x="0" y="0"/>
                  </a:moveTo>
                  <a:lnTo>
                    <a:pt x="0" y="0"/>
                  </a:lnTo>
                  <a:cubicBezTo>
                    <a:pt x="54623" y="39016"/>
                    <a:pt x="82338" y="73617"/>
                    <a:pt x="142875" y="85725"/>
                  </a:cubicBezTo>
                  <a:cubicBezTo>
                    <a:pt x="152215" y="87593"/>
                    <a:pt x="161925" y="85725"/>
                    <a:pt x="171450" y="85725"/>
                  </a:cubicBezTo>
                  <a:lnTo>
                    <a:pt x="171450" y="85725"/>
                  </a:lnTo>
                  <a:cubicBezTo>
                    <a:pt x="142875" y="119062"/>
                    <a:pt x="118542" y="156566"/>
                    <a:pt x="85725" y="185737"/>
                  </a:cubicBezTo>
                  <a:cubicBezTo>
                    <a:pt x="38345" y="227853"/>
                    <a:pt x="42863" y="176641"/>
                    <a:pt x="42863" y="21431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 rot="1500301">
            <a:off x="1654107" y="3080560"/>
            <a:ext cx="1422400" cy="214312"/>
            <a:chOff x="7467600" y="1038334"/>
            <a:chExt cx="1066800" cy="214312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7467600" y="1145490"/>
              <a:ext cx="1066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Freeform 79"/>
            <p:cNvSpPr/>
            <p:nvPr/>
          </p:nvSpPr>
          <p:spPr>
            <a:xfrm>
              <a:off x="7932505" y="1038334"/>
              <a:ext cx="171450" cy="214312"/>
            </a:xfrm>
            <a:custGeom>
              <a:avLst/>
              <a:gdLst>
                <a:gd name="connsiteX0" fmla="*/ 0 w 171450"/>
                <a:gd name="connsiteY0" fmla="*/ 0 h 214312"/>
                <a:gd name="connsiteX1" fmla="*/ 0 w 171450"/>
                <a:gd name="connsiteY1" fmla="*/ 0 h 214312"/>
                <a:gd name="connsiteX2" fmla="*/ 142875 w 171450"/>
                <a:gd name="connsiteY2" fmla="*/ 85725 h 214312"/>
                <a:gd name="connsiteX3" fmla="*/ 171450 w 171450"/>
                <a:gd name="connsiteY3" fmla="*/ 85725 h 214312"/>
                <a:gd name="connsiteX4" fmla="*/ 171450 w 171450"/>
                <a:gd name="connsiteY4" fmla="*/ 85725 h 214312"/>
                <a:gd name="connsiteX5" fmla="*/ 85725 w 171450"/>
                <a:gd name="connsiteY5" fmla="*/ 185737 h 214312"/>
                <a:gd name="connsiteX6" fmla="*/ 42863 w 171450"/>
                <a:gd name="connsiteY6" fmla="*/ 214312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214312">
                  <a:moveTo>
                    <a:pt x="0" y="0"/>
                  </a:moveTo>
                  <a:lnTo>
                    <a:pt x="0" y="0"/>
                  </a:lnTo>
                  <a:cubicBezTo>
                    <a:pt x="54623" y="39016"/>
                    <a:pt x="82338" y="73617"/>
                    <a:pt x="142875" y="85725"/>
                  </a:cubicBezTo>
                  <a:cubicBezTo>
                    <a:pt x="152215" y="87593"/>
                    <a:pt x="161925" y="85725"/>
                    <a:pt x="171450" y="85725"/>
                  </a:cubicBezTo>
                  <a:lnTo>
                    <a:pt x="171450" y="85725"/>
                  </a:lnTo>
                  <a:cubicBezTo>
                    <a:pt x="142875" y="119062"/>
                    <a:pt x="118542" y="156566"/>
                    <a:pt x="85725" y="185737"/>
                  </a:cubicBezTo>
                  <a:cubicBezTo>
                    <a:pt x="38345" y="227853"/>
                    <a:pt x="42863" y="176641"/>
                    <a:pt x="42863" y="214312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857519" y="2633995"/>
            <a:ext cx="80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9555418" y="4925945"/>
            <a:ext cx="80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288311" y="2749469"/>
            <a:ext cx="80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860801" y="4914901"/>
            <a:ext cx="80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542834" y="5510291"/>
            <a:ext cx="1019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কাচ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850610" y="5580104"/>
            <a:ext cx="1019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কাচ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498030" y="3614537"/>
            <a:ext cx="1019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কাচ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449657" y="3644112"/>
            <a:ext cx="1019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কাচ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946400" y="1449110"/>
            <a:ext cx="6238780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আলোর প্রতিসরনের জন্য নিম্নের কোন চিত্রটি সঠিক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508000" y="3238500"/>
            <a:ext cx="508000" cy="3708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ক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5847853" y="5243959"/>
            <a:ext cx="508000" cy="3708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ঘ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5824289" y="3273267"/>
            <a:ext cx="508000" cy="3708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খ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692151" y="5442895"/>
            <a:ext cx="508000" cy="3708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গ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5824290" y="3266875"/>
            <a:ext cx="482837" cy="3772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খ</a:t>
            </a:r>
            <a:endParaRPr lang="en-US" dirty="0"/>
          </a:p>
        </p:txBody>
      </p:sp>
      <p:sp>
        <p:nvSpPr>
          <p:cNvPr id="56" name="Down Ribbon 55">
            <a:hlinkClick r:id="rId3" action="ppaction://hlinksldjump"/>
          </p:cNvPr>
          <p:cNvSpPr/>
          <p:nvPr/>
        </p:nvSpPr>
        <p:spPr>
          <a:xfrm>
            <a:off x="4033789" y="462796"/>
            <a:ext cx="3552075" cy="708212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kern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6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2800" b="1" i="0" u="none" strike="noStrike" kern="0" cap="none" spc="0" normalizeH="0" baseline="0" noProof="0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0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6" grpId="0" animBg="1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971800"/>
            <a:ext cx="832485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dirty="0">
                <a:latin typeface="+mj-lt"/>
                <a:cs typeface="NikoshBAN" pitchFamily="2" charset="0"/>
              </a:rPr>
              <a:t> </a:t>
            </a:r>
            <a:r>
              <a:rPr lang="bn-IN" sz="2800" dirty="0" smtClean="0">
                <a:latin typeface="+mj-lt"/>
                <a:cs typeface="NikoshBAN" pitchFamily="2" charset="0"/>
              </a:rPr>
              <a:t>যখন আপতিত রশ্মি অভিলম্ব বরাবর হবে ।</a:t>
            </a:r>
            <a:r>
              <a:rPr lang="bn-BD" sz="2800" dirty="0" smtClean="0">
                <a:latin typeface="+mj-lt"/>
                <a:cs typeface="NikoshBAN" pitchFamily="2" charset="0"/>
              </a:rPr>
              <a:t>         </a:t>
            </a:r>
            <a:endParaRPr lang="en-US" sz="2800" dirty="0" smtClean="0">
              <a:latin typeface="+mj-lt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800" dirty="0" smtClean="0">
                <a:latin typeface="+mj-lt"/>
                <a:cs typeface="NikoshBAN" pitchFamily="2" charset="0"/>
              </a:rPr>
              <a:t>আলো যখন স্বচ্ছ মাধ্যম থেকে অস্বচ্ছ মাধ্যমে প্রবেশ করবে ।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আলো যখন হালকা মাধ্যম হতে ঘন মাধ্যমে প্রবেশ করবে 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(ঘ) আলো যখন ঘন মাধ্যম থেকে হালকা মাধ্যমে প্রবেশ করবে ।</a:t>
            </a:r>
          </a:p>
        </p:txBody>
      </p:sp>
      <p:sp>
        <p:nvSpPr>
          <p:cNvPr id="17" name="Freeform 16"/>
          <p:cNvSpPr/>
          <p:nvPr/>
        </p:nvSpPr>
        <p:spPr>
          <a:xfrm>
            <a:off x="1905000" y="4114800"/>
            <a:ext cx="756745" cy="472966"/>
          </a:xfrm>
          <a:custGeom>
            <a:avLst/>
            <a:gdLst>
              <a:gd name="connsiteX0" fmla="*/ 0 w 567559"/>
              <a:gd name="connsiteY0" fmla="*/ 157656 h 472966"/>
              <a:gd name="connsiteX1" fmla="*/ 94593 w 567559"/>
              <a:gd name="connsiteY1" fmla="*/ 472966 h 472966"/>
              <a:gd name="connsiteX2" fmla="*/ 567559 w 567559"/>
              <a:gd name="connsiteY2" fmla="*/ 0 h 47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7559" h="472966">
                <a:moveTo>
                  <a:pt x="0" y="157656"/>
                </a:moveTo>
                <a:lnTo>
                  <a:pt x="94593" y="472966"/>
                </a:lnTo>
                <a:lnTo>
                  <a:pt x="567559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2009120"/>
            <a:ext cx="6781801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প্রতিসরণ কোন কখন আপতন কোনের চেয়ে বেশি হবে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/>
          </a:p>
        </p:txBody>
      </p:sp>
      <p:sp>
        <p:nvSpPr>
          <p:cNvPr id="27" name="Down Ribbon 26">
            <a:hlinkClick r:id="rId3" action="ppaction://hlinksldjump"/>
          </p:cNvPr>
          <p:cNvSpPr/>
          <p:nvPr/>
        </p:nvSpPr>
        <p:spPr>
          <a:xfrm>
            <a:off x="4033789" y="462796"/>
            <a:ext cx="3552075" cy="708212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kern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6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2800" b="1" i="0" u="none" strike="noStrike" kern="0" cap="none" spc="0" normalizeH="0" baseline="0" noProof="0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80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8" y="266700"/>
            <a:ext cx="11379201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t="15869" r="13860" b="31156"/>
          <a:stretch/>
        </p:blipFill>
        <p:spPr bwMode="auto">
          <a:xfrm>
            <a:off x="609601" y="570611"/>
            <a:ext cx="3810035" cy="81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13949" r="7172" b="34456"/>
          <a:stretch/>
        </p:blipFill>
        <p:spPr bwMode="auto">
          <a:xfrm>
            <a:off x="6070647" y="351478"/>
            <a:ext cx="3911599" cy="73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54597" y="1110876"/>
            <a:ext cx="5943600" cy="49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Char char=""/>
              <a:defRPr/>
            </a:pPr>
            <a:r>
              <a:rPr lang="bn-IN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আলোর প্রতিসরন</a:t>
            </a:r>
            <a:r>
              <a:rPr lang="en-US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বুঝি?</a:t>
            </a:r>
            <a:endParaRPr lang="en-US" sz="2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2354" y="1532965"/>
            <a:ext cx="635144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Char char=""/>
              <a:defRPr/>
            </a:pPr>
            <a:r>
              <a:rPr lang="en-US" sz="28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প্রতিসরণাঙ্ক</a:t>
            </a:r>
            <a:r>
              <a:rPr lang="bn-IN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বুঝি?</a:t>
            </a:r>
            <a:endParaRPr lang="en-US" sz="2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54597" y="1981225"/>
            <a:ext cx="5943600" cy="49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Char char=""/>
              <a:defRPr/>
            </a:pPr>
            <a:r>
              <a:rPr lang="en-US" sz="28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প্রতিসরণাঙ্ক</a:t>
            </a:r>
            <a:r>
              <a:rPr lang="en-US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কতপ্রকার</a:t>
            </a:r>
            <a:r>
              <a:rPr lang="en-US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কি কি ?  </a:t>
            </a:r>
            <a:endParaRPr lang="en-US" sz="2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54597" y="2381250"/>
            <a:ext cx="561340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 2" pitchFamily="18" charset="2"/>
              <a:buChar char=""/>
              <a:defRPr/>
            </a:pPr>
            <a:r>
              <a:rPr lang="en-US" sz="28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আপেক্ষিক</a:t>
            </a:r>
            <a:r>
              <a:rPr lang="en-US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পরম</a:t>
            </a:r>
            <a:r>
              <a:rPr lang="en-US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প্রতিসরণাঙ্কের</a:t>
            </a:r>
            <a:r>
              <a:rPr lang="en-US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39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7195">
        <p14:gallery dir="l"/>
      </p:transition>
    </mc:Choice>
    <mc:Fallback xmlns="">
      <p:transition spd="slow" advTm="271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5029200"/>
            <a:ext cx="10828442" cy="8382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0" normalizeH="0" baseline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kumimoji="0" lang="en-US" sz="3600" i="0" u="none" strike="noStrike" kern="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kumimoji="0" lang="en-US" sz="3600" i="0" u="none" strike="noStrike" kern="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দন্ডকে</a:t>
            </a:r>
            <a:r>
              <a:rPr kumimoji="0" lang="en-US" sz="3600" i="0" u="none" strike="noStrike" kern="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kumimoji="0" lang="en-US" sz="3600" i="0" u="none" strike="noStrike" kern="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তির্যকভাবে</a:t>
            </a:r>
            <a:r>
              <a:rPr kumimoji="0" lang="en-US" sz="3600" i="0" u="none" strike="noStrike" kern="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kumimoji="0" lang="en-US" sz="3600" i="0" u="none" strike="noStrike" kern="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ডুবালে</a:t>
            </a:r>
            <a:r>
              <a:rPr kumimoji="0" lang="en-US" sz="3600" i="0" u="none" strike="noStrike" kern="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বাঁকা</a:t>
            </a:r>
            <a:r>
              <a:rPr kumimoji="0" lang="en-US" sz="3600" i="0" u="none" strike="noStrike" kern="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দেখায়</a:t>
            </a:r>
            <a:r>
              <a:rPr kumimoji="0" lang="en-US" sz="3600" i="0" u="none" strike="noStrike" kern="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i="0" u="none" strike="noStrike" kern="0" normalizeH="0" noProof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kumimoji="0" lang="en-US" sz="3600" i="0" u="none" strike="noStrike" kern="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24-Point Star 4"/>
          <p:cNvSpPr/>
          <p:nvPr/>
        </p:nvSpPr>
        <p:spPr>
          <a:xfrm>
            <a:off x="3048000" y="491576"/>
            <a:ext cx="5994400" cy="1413424"/>
          </a:xfrm>
          <a:prstGeom prst="star24">
            <a:avLst/>
          </a:prstGeom>
          <a:blipFill>
            <a:blip r:embed="rId2"/>
            <a:tile tx="0" ty="0" sx="100000" sy="100000" flip="none" algn="tl"/>
          </a:blipFill>
          <a:ln w="5715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50" y="2057400"/>
            <a:ext cx="5285109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own Ribbon 6"/>
          <p:cNvSpPr/>
          <p:nvPr/>
        </p:nvSpPr>
        <p:spPr>
          <a:xfrm>
            <a:off x="6623051" y="2275575"/>
            <a:ext cx="4852841" cy="1001025"/>
          </a:xfrm>
          <a:prstGeom prst="ribbon">
            <a:avLst>
              <a:gd name="adj1" fmla="val 16667"/>
              <a:gd name="adj2" fmla="val 6952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hlinkClick r:id="" action="ppaction://noaction"/>
              </a:rPr>
              <a:t>না পারলে </a:t>
            </a:r>
          </a:p>
          <a:p>
            <a:pPr algn="ctr"/>
            <a:r>
              <a:rPr lang="bn-IN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hlinkClick r:id="" action="ppaction://noaction"/>
              </a:rPr>
              <a:t>এখানে ক্লিক কর </a:t>
            </a: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983177"/>
      </p:ext>
    </p:extLst>
  </p:cSld>
  <p:clrMapOvr>
    <a:masterClrMapping/>
  </p:clrMapOvr>
  <p:transition spd="slow" advTm="2553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7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700"/>
                            </p:stCondLst>
                            <p:childTnLst>
                              <p:par>
                                <p:cTn id="31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4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4-Point Star 7"/>
          <p:cNvSpPr/>
          <p:nvPr/>
        </p:nvSpPr>
        <p:spPr>
          <a:xfrm>
            <a:off x="2608265" y="511176"/>
            <a:ext cx="6543675" cy="938213"/>
          </a:xfrm>
          <a:prstGeom prst="star24">
            <a:avLst/>
          </a:prstGeom>
          <a:solidFill>
            <a:srgbClr val="5D739A">
              <a:lumMod val="40000"/>
              <a:lumOff val="60000"/>
            </a:srgbClr>
          </a:solidFill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kern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5300" y="564451"/>
            <a:ext cx="3149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316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rgbClr val="803348">
                        <a:shade val="20000"/>
                        <a:satMod val="200000"/>
                      </a:srgbClr>
                    </a:gs>
                    <a:gs pos="78000">
                      <a:srgbClr val="803348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3348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>
                <a:ln w="1905"/>
                <a:gradFill>
                  <a:gsLst>
                    <a:gs pos="0">
                      <a:srgbClr val="803348">
                        <a:shade val="20000"/>
                        <a:satMod val="200000"/>
                      </a:srgbClr>
                    </a:gs>
                    <a:gs pos="78000">
                      <a:srgbClr val="803348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3348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rgbClr val="803348">
                        <a:shade val="20000"/>
                        <a:satMod val="200000"/>
                      </a:srgbClr>
                    </a:gs>
                    <a:gs pos="78000">
                      <a:srgbClr val="803348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3348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ln w="1905"/>
                <a:gradFill>
                  <a:gsLst>
                    <a:gs pos="0">
                      <a:srgbClr val="803348">
                        <a:shade val="20000"/>
                        <a:satMod val="200000"/>
                      </a:srgbClr>
                    </a:gs>
                    <a:gs pos="78000">
                      <a:srgbClr val="803348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3348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 w="1905"/>
                <a:gradFill>
                  <a:gsLst>
                    <a:gs pos="0">
                      <a:srgbClr val="803348">
                        <a:shade val="20000"/>
                        <a:satMod val="200000"/>
                      </a:srgbClr>
                    </a:gs>
                    <a:gs pos="78000">
                      <a:srgbClr val="803348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3348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905"/>
              <a:gradFill>
                <a:gsLst>
                  <a:gs pos="0">
                    <a:srgbClr val="803348">
                      <a:shade val="20000"/>
                      <a:satMod val="200000"/>
                    </a:srgbClr>
                  </a:gs>
                  <a:gs pos="78000">
                    <a:srgbClr val="803348">
                      <a:tint val="90000"/>
                      <a:shade val="89000"/>
                      <a:satMod val="220000"/>
                    </a:srgbClr>
                  </a:gs>
                  <a:gs pos="100000">
                    <a:srgbClr val="803348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6741460" y="1963271"/>
            <a:ext cx="4799053" cy="1166972"/>
          </a:xfrm>
          <a:prstGeom prst="ribbon">
            <a:avLst>
              <a:gd name="adj1" fmla="val 16667"/>
              <a:gd name="adj2" fmla="val 6952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u="sng" dirty="0">
                <a:ln>
                  <a:solidFill>
                    <a:srgbClr val="00FFFF"/>
                  </a:solidFill>
                </a:ln>
                <a:solidFill>
                  <a:srgbClr val="DD8C3C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" action="ppaction://noaction"/>
              </a:rPr>
              <a:t>না পারলে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u="sng" dirty="0">
                <a:ln>
                  <a:solidFill>
                    <a:srgbClr val="00FFFF"/>
                  </a:solidFill>
                </a:ln>
                <a:solidFill>
                  <a:srgbClr val="DD8C3C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" action="ppaction://noaction"/>
              </a:rPr>
              <a:t>এখানে ক্লিক কর </a:t>
            </a:r>
            <a:endParaRPr lang="en-US" sz="2800" b="1" u="sng" dirty="0">
              <a:ln>
                <a:solidFill>
                  <a:srgbClr val="00FFFF"/>
                </a:solidFill>
              </a:ln>
              <a:solidFill>
                <a:srgbClr val="DD8C3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4824413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71600" y="5383143"/>
            <a:ext cx="9448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cÖkœ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-t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কাঁচের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পরম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প্রতিসরণাঙ্ক</a:t>
            </a:r>
            <a:r>
              <a:rPr lang="b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NikoshBAN" pitchFamily="2" charset="0"/>
              </a:rPr>
              <a:t>1.5</a:t>
            </a:r>
            <a:r>
              <a:rPr lang="b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বলতে কী বুঝায় ? 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8995">
        <p14:gallery dir="l"/>
      </p:transition>
    </mc:Choice>
    <mc:Fallback xmlns="">
      <p:transition spd="slow" advTm="289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9906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06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83017" y="559326"/>
            <a:ext cx="8600784" cy="2476500"/>
            <a:chOff x="838200" y="845821"/>
            <a:chExt cx="4572000" cy="2971800"/>
          </a:xfrm>
        </p:grpSpPr>
        <p:pic>
          <p:nvPicPr>
            <p:cNvPr id="3" name="Picture 2" descr="school-building-hi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845821"/>
              <a:ext cx="4572000" cy="29718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049558" y="1218305"/>
              <a:ext cx="2149283" cy="685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4400" b="1" kern="0" dirty="0" smtClean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4400" b="1" kern="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41508" y="3540741"/>
            <a:ext cx="7640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bn-IN" sz="3200" b="1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চিত্রসহ </a:t>
            </a:r>
            <a:r>
              <a:rPr lang="en-US" sz="3200" b="1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আপেক্ষিক</a:t>
            </a:r>
            <a:r>
              <a:rPr lang="en-US" sz="3200" b="1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প্রতিসরণাঙ্কের</a:t>
            </a:r>
            <a:r>
              <a:rPr lang="bn-IN" sz="3200" b="1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ব্যাখ্যা </a:t>
            </a:r>
            <a:r>
              <a:rPr lang="en-US" sz="3200" b="1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b="1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1600" kern="0" dirty="0">
              <a:solidFill>
                <a:sysClr val="windowText" lastClr="000000"/>
              </a:solidFill>
              <a:latin typeface="Verdan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1507" y="4005307"/>
            <a:ext cx="6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চিত্রসহ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পরম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প্রতিসরণাঙ্কের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বর্ণনা দাও 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4" descr="F:\DOWNLOAD\homewor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1" y="1676400"/>
            <a:ext cx="1653675" cy="8498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106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6257">
        <p14:switch dir="r"/>
      </p:transition>
    </mc:Choice>
    <mc:Fallback xmlns="">
      <p:transition spd="slow" advTm="262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E1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7881"/>
            <a:ext cx="7721600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98765">
            <a:off x="374652" y="750888"/>
            <a:ext cx="3351213" cy="219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221631">
            <a:off x="481013" y="784225"/>
            <a:ext cx="3292475" cy="2551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3860852" y="609600"/>
            <a:ext cx="8128023" cy="1600200"/>
          </a:xfrm>
          <a:prstGeom prst="wedgeRectCallout">
            <a:avLst>
              <a:gd name="adj1" fmla="val -52034"/>
              <a:gd name="adj2" fmla="val 12625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prstTxWarp prst="textPlain">
              <a:avLst>
                <a:gd name="adj" fmla="val 49768"/>
              </a:avLst>
            </a:prstTxWarp>
          </a:bodyPr>
          <a:lstStyle/>
          <a:p>
            <a:pPr algn="ctr">
              <a:defRPr/>
            </a:pPr>
            <a:r>
              <a:rPr lang="en-US" sz="2400" b="1" dirty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2400" b="1" dirty="0" err="1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শতভাগ</a:t>
            </a:r>
            <a:r>
              <a:rPr lang="en-US" sz="2400" b="1" dirty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24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4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24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বাস্তবায়ন</a:t>
            </a:r>
            <a:r>
              <a:rPr lang="en-US" sz="2400" b="1" dirty="0" smtClean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b="1" dirty="0">
                <a:ln w="1905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>
              <a:defRPr/>
            </a:pPr>
            <a:r>
              <a:rPr lang="en-US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ফেলের</a:t>
            </a:r>
            <a:r>
              <a:rPr lang="en-US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শূন্যের</a:t>
            </a:r>
            <a:r>
              <a:rPr lang="en-US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কোটায়</a:t>
            </a:r>
            <a:r>
              <a:rPr lang="en-US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”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5004">
        <p14:flip dir="r"/>
      </p:transition>
    </mc:Choice>
    <mc:Fallback xmlns="">
      <p:transition spd="slow" advTm="450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4" t="15874" r="18092" b="38670"/>
          <a:stretch>
            <a:fillRect/>
          </a:stretch>
        </p:blipFill>
        <p:spPr bwMode="auto">
          <a:xfrm>
            <a:off x="4816476" y="438258"/>
            <a:ext cx="2540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4" y="1257310"/>
            <a:ext cx="9226549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936247">
            <a:off x="2226623" y="3129734"/>
            <a:ext cx="5657568" cy="2431435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মোঃহাবিবুর রহমান </a:t>
            </a:r>
            <a:endParaRPr lang="en-US" sz="3200" b="1" kern="0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ইনস্ট্রাক্টর (পদার্থবিজ্ঞান) </a:t>
            </a:r>
            <a:endParaRPr lang="en-US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টেকনিক্যাল স্কুল ও কলেজ </a:t>
            </a:r>
            <a:endParaRPr lang="bn-BD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400" b="1" kern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0171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৫৩৪২৯৩৪ </a:t>
            </a:r>
            <a:endParaRPr lang="en-US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4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41563" y="3362022"/>
            <a:ext cx="3621636" cy="1785104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বিজ্ঞান-২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20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 </a:t>
            </a:r>
            <a:r>
              <a:rPr lang="en-US" sz="20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/>
          <a:stretch>
            <a:fillRect/>
          </a:stretch>
        </p:blipFill>
        <p:spPr bwMode="auto">
          <a:xfrm rot="21383716">
            <a:off x="7692037" y="1684442"/>
            <a:ext cx="1818217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34" r="6146" b="3055"/>
          <a:stretch>
            <a:fillRect/>
          </a:stretch>
        </p:blipFill>
        <p:spPr bwMode="auto">
          <a:xfrm rot="19940062">
            <a:off x="2391757" y="4708732"/>
            <a:ext cx="499431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Class Photo\HABIB SIR US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856" y="1447800"/>
            <a:ext cx="1748367" cy="19142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3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8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12192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0" y="1219200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Avjøvn</a:t>
            </a:r>
            <a:r>
              <a:rPr lang="en-US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&amp; </a:t>
            </a:r>
            <a:r>
              <a:rPr lang="bn-IN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bn-IN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 </a:t>
            </a:r>
            <a:r>
              <a:rPr lang="en-US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 </a:t>
            </a:r>
            <a:r>
              <a:rPr lang="en-US" alt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mnvq</a:t>
            </a:r>
            <a:r>
              <a:rPr lang="en-US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 </a:t>
            </a:r>
            <a:r>
              <a:rPr lang="en-US" alt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nDb</a:t>
            </a:r>
            <a:r>
              <a:rPr lang="en-US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/>
            </a:r>
            <a:br>
              <a:rPr lang="en-US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</a:br>
            <a:r>
              <a:rPr lang="en-US" altLang="en-US" sz="6600" dirty="0" err="1" smtClean="0">
                <a:solidFill>
                  <a:srgbClr val="FF0066"/>
                </a:solidFill>
                <a:latin typeface="SutonnyMJ" pitchFamily="2" charset="0"/>
              </a:rPr>
              <a:t>AvR</a:t>
            </a:r>
            <a:r>
              <a:rPr lang="en-US" altLang="en-US" sz="6600" dirty="0" smtClean="0">
                <a:solidFill>
                  <a:srgbClr val="FF0066"/>
                </a:solidFill>
                <a:latin typeface="SutonnyMJ" pitchFamily="2" charset="0"/>
              </a:rPr>
              <a:t> G </a:t>
            </a:r>
            <a:r>
              <a:rPr lang="en-US" altLang="en-US" sz="6600" dirty="0" err="1" smtClean="0">
                <a:solidFill>
                  <a:srgbClr val="FF0066"/>
                </a:solidFill>
                <a:latin typeface="SutonnyMJ" pitchFamily="2" charset="0"/>
              </a:rPr>
              <a:t>ch©šÍB</a:t>
            </a:r>
            <a:r>
              <a:rPr lang="en-US" altLang="en-US" sz="6600" dirty="0" smtClean="0">
                <a:solidFill>
                  <a:srgbClr val="FF0066"/>
                </a:solidFill>
                <a:latin typeface="SutonnyMJ" pitchFamily="2" charset="0"/>
              </a:rPr>
              <a:t/>
            </a:r>
            <a:br>
              <a:rPr lang="en-US" altLang="en-US" sz="6600" dirty="0" smtClean="0">
                <a:solidFill>
                  <a:srgbClr val="FF0066"/>
                </a:solidFill>
                <a:latin typeface="SutonnyMJ" pitchFamily="2" charset="0"/>
              </a:rPr>
            </a:br>
            <a:r>
              <a:rPr lang="en-US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‡</a:t>
            </a:r>
            <a:r>
              <a:rPr lang="en-US" alt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Lv`v</a:t>
            </a:r>
            <a:r>
              <a:rPr lang="en-US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 </a:t>
            </a:r>
            <a:r>
              <a:rPr lang="en-US" alt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nv‡dR</a:t>
            </a:r>
            <a:endParaRPr lang="en-US" altLang="en-US" sz="6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</a:endParaRPr>
          </a:p>
        </p:txBody>
      </p:sp>
      <p:pic>
        <p:nvPicPr>
          <p:cNvPr id="3" name="BA79244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6215">
        <p14:switch dir="r"/>
      </p:transition>
    </mc:Choice>
    <mc:Fallback xmlns="">
      <p:transition spd="slow" advTm="362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49170" y="5495986"/>
            <a:ext cx="7579360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আলোক রশ্মির এই দিক কোন দিকে পরিবর্তিত হয়েছে ?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0120" y="5505573"/>
            <a:ext cx="757936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আলোক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রশ্মির এই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 পরিবর্তের ঘটনাকে কী বলে  ? </a:t>
            </a:r>
            <a:endParaRPr lang="en-US" sz="3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Down Ribbon 8">
            <a:hlinkClick r:id="rId3" action="ppaction://hlinksldjump"/>
          </p:cNvPr>
          <p:cNvSpPr/>
          <p:nvPr/>
        </p:nvSpPr>
        <p:spPr>
          <a:xfrm>
            <a:off x="3698937" y="299758"/>
            <a:ext cx="4406774" cy="708212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পরীক্ষণটি </a:t>
            </a:r>
            <a:r>
              <a:rPr lang="en-US" sz="36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kern="0" dirty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kumimoji="0" lang="bn-IN" sz="36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2800" b="1" i="0" u="none" strike="noStrike" kern="0" cap="none" spc="0" normalizeH="0" baseline="0" noProof="0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0" name="Picture 8" descr="Refraction-of-light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1007971"/>
            <a:ext cx="5867400" cy="448801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43000" y="5505696"/>
            <a:ext cx="101346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আলোক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রশ্মির এই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 পরিবর্তের ঘটনাকে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প্রতসরণাংক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    </a:t>
            </a:r>
            <a:endParaRPr lang="en-US" sz="3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6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266700"/>
            <a:ext cx="113792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48345" y="466988"/>
            <a:ext cx="5816600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/>
                <a:solidFill>
                  <a:srgbClr val="1B587C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ln/>
                <a:solidFill>
                  <a:srgbClr val="1B587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rgbClr val="1B587C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>
                <a:ln/>
                <a:solidFill>
                  <a:srgbClr val="1B587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rgbClr val="1B587C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5400" b="1" dirty="0">
                <a:ln/>
                <a:solidFill>
                  <a:srgbClr val="1B587C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311326" y="1716526"/>
            <a:ext cx="2305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প্রতিসরণাঙ্ক</a:t>
            </a:r>
            <a:r>
              <a:rPr lang="en-US" sz="3600" b="1" kern="0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kern="0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" b="1" kern="0" dirty="0">
              <a:ln w="1905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4777">
        <p14:switch dir="r"/>
      </p:transition>
    </mc:Choice>
    <mc:Fallback xmlns="">
      <p:transition spd="slow" advTm="247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81201" y="3076297"/>
            <a:ext cx="8229599" cy="646331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bn-IN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আলোর প্রতিসরণ কাকে বলে তা বলতে </a:t>
            </a:r>
            <a:r>
              <a:rPr lang="bn-BD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81201" y="3962468"/>
            <a:ext cx="8229599" cy="646331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bn-IN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প্রতিসরণাংক কী তা ব্যাখ্যা করতে পারবে। </a:t>
            </a:r>
            <a:endParaRPr lang="en-US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30453" y="1998722"/>
            <a:ext cx="75596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bn-BD" sz="4400" b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.................</a:t>
            </a:r>
            <a:endParaRPr lang="en-US" sz="4400" b="1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81201" y="4826118"/>
            <a:ext cx="8229599" cy="646331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bn-IN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পরম প্রতিসরণাঙ্ক কি তা ব্যাখ্যা </a:t>
            </a:r>
            <a:r>
              <a:rPr lang="bn-BD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15840" y="650226"/>
            <a:ext cx="2835365" cy="106452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6600" b="1" dirty="0">
                <a:solidFill>
                  <a:prstClr val="white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solidFill>
                <a:prstClr val="white"/>
              </a:solidFill>
              <a:effectLst>
                <a:glow rad="228600">
                  <a:srgbClr val="8064A2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81201" y="5769093"/>
            <a:ext cx="8229599" cy="646331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bn-IN" sz="3600" b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আপেক্ষিক প্রতিসরণাংক </a:t>
            </a:r>
            <a:r>
              <a:rPr lang="bn-IN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কি তা বর্ণনা</a:t>
            </a:r>
            <a:r>
              <a:rPr lang="bn-BD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902">
            <a:off x="434977" y="1141413"/>
            <a:ext cx="2660651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4000">
        <p14:prism isInverted="1"/>
      </p:transition>
    </mc:Choice>
    <mc:Fallback xmlns="">
      <p:transition spd="slow" advTm="3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12798" y="3491568"/>
            <a:ext cx="10515355" cy="287933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880549" y="533400"/>
            <a:ext cx="12251" cy="54483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2305444" y="1054723"/>
            <a:ext cx="3555997" cy="2405060"/>
            <a:chOff x="1738312" y="1038225"/>
            <a:chExt cx="2666998" cy="240506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738312" y="1038225"/>
              <a:ext cx="2666998" cy="240506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Freeform 31"/>
            <p:cNvSpPr/>
            <p:nvPr/>
          </p:nvSpPr>
          <p:spPr>
            <a:xfrm>
              <a:off x="3009899" y="2133600"/>
              <a:ext cx="276225" cy="304800"/>
            </a:xfrm>
            <a:custGeom>
              <a:avLst/>
              <a:gdLst>
                <a:gd name="connsiteX0" fmla="*/ 0 w 400050"/>
                <a:gd name="connsiteY0" fmla="*/ 342900 h 414414"/>
                <a:gd name="connsiteX1" fmla="*/ 0 w 400050"/>
                <a:gd name="connsiteY1" fmla="*/ 342900 h 414414"/>
                <a:gd name="connsiteX2" fmla="*/ 128588 w 400050"/>
                <a:gd name="connsiteY2" fmla="*/ 357187 h 414414"/>
                <a:gd name="connsiteX3" fmla="*/ 171450 w 400050"/>
                <a:gd name="connsiteY3" fmla="*/ 371475 h 414414"/>
                <a:gd name="connsiteX4" fmla="*/ 285750 w 400050"/>
                <a:gd name="connsiteY4" fmla="*/ 385762 h 414414"/>
                <a:gd name="connsiteX5" fmla="*/ 400050 w 400050"/>
                <a:gd name="connsiteY5" fmla="*/ 414337 h 414414"/>
                <a:gd name="connsiteX6" fmla="*/ 400050 w 400050"/>
                <a:gd name="connsiteY6" fmla="*/ 414337 h 414414"/>
                <a:gd name="connsiteX7" fmla="*/ 371475 w 400050"/>
                <a:gd name="connsiteY7" fmla="*/ 285750 h 414414"/>
                <a:gd name="connsiteX8" fmla="*/ 342900 w 400050"/>
                <a:gd name="connsiteY8" fmla="*/ 200025 h 414414"/>
                <a:gd name="connsiteX9" fmla="*/ 328613 w 400050"/>
                <a:gd name="connsiteY9" fmla="*/ 157162 h 414414"/>
                <a:gd name="connsiteX10" fmla="*/ 285750 w 400050"/>
                <a:gd name="connsiteY10" fmla="*/ 0 h 414414"/>
                <a:gd name="connsiteX11" fmla="*/ 271463 w 400050"/>
                <a:gd name="connsiteY11" fmla="*/ 42862 h 41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0050" h="414414">
                  <a:moveTo>
                    <a:pt x="0" y="342900"/>
                  </a:moveTo>
                  <a:lnTo>
                    <a:pt x="0" y="342900"/>
                  </a:lnTo>
                  <a:cubicBezTo>
                    <a:pt x="42863" y="347662"/>
                    <a:pt x="86048" y="350097"/>
                    <a:pt x="128588" y="357187"/>
                  </a:cubicBezTo>
                  <a:cubicBezTo>
                    <a:pt x="143443" y="359663"/>
                    <a:pt x="156633" y="368781"/>
                    <a:pt x="171450" y="371475"/>
                  </a:cubicBezTo>
                  <a:cubicBezTo>
                    <a:pt x="209227" y="378344"/>
                    <a:pt x="247650" y="381000"/>
                    <a:pt x="285750" y="385762"/>
                  </a:cubicBezTo>
                  <a:cubicBezTo>
                    <a:pt x="380511" y="417349"/>
                    <a:pt x="341354" y="414337"/>
                    <a:pt x="400050" y="414337"/>
                  </a:cubicBezTo>
                  <a:lnTo>
                    <a:pt x="400050" y="414337"/>
                  </a:lnTo>
                  <a:cubicBezTo>
                    <a:pt x="390525" y="371475"/>
                    <a:pt x="382788" y="328175"/>
                    <a:pt x="371475" y="285750"/>
                  </a:cubicBezTo>
                  <a:cubicBezTo>
                    <a:pt x="363714" y="256646"/>
                    <a:pt x="352425" y="228600"/>
                    <a:pt x="342900" y="200025"/>
                  </a:cubicBezTo>
                  <a:cubicBezTo>
                    <a:pt x="338138" y="185737"/>
                    <a:pt x="332266" y="171773"/>
                    <a:pt x="328613" y="157162"/>
                  </a:cubicBezTo>
                  <a:cubicBezTo>
                    <a:pt x="296385" y="28251"/>
                    <a:pt x="312458" y="80119"/>
                    <a:pt x="285750" y="0"/>
                  </a:cubicBezTo>
                  <a:lnTo>
                    <a:pt x="271463" y="42862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73748" y="3481386"/>
            <a:ext cx="2438403" cy="2424115"/>
            <a:chOff x="4405311" y="3481385"/>
            <a:chExt cx="1828802" cy="2424115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4405311" y="3481385"/>
              <a:ext cx="1828802" cy="242411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Freeform 38"/>
            <p:cNvSpPr/>
            <p:nvPr/>
          </p:nvSpPr>
          <p:spPr>
            <a:xfrm>
              <a:off x="5192041" y="4581525"/>
              <a:ext cx="308646" cy="343052"/>
            </a:xfrm>
            <a:custGeom>
              <a:avLst/>
              <a:gdLst>
                <a:gd name="connsiteX0" fmla="*/ 0 w 400050"/>
                <a:gd name="connsiteY0" fmla="*/ 342900 h 414414"/>
                <a:gd name="connsiteX1" fmla="*/ 0 w 400050"/>
                <a:gd name="connsiteY1" fmla="*/ 342900 h 414414"/>
                <a:gd name="connsiteX2" fmla="*/ 128588 w 400050"/>
                <a:gd name="connsiteY2" fmla="*/ 357187 h 414414"/>
                <a:gd name="connsiteX3" fmla="*/ 171450 w 400050"/>
                <a:gd name="connsiteY3" fmla="*/ 371475 h 414414"/>
                <a:gd name="connsiteX4" fmla="*/ 285750 w 400050"/>
                <a:gd name="connsiteY4" fmla="*/ 385762 h 414414"/>
                <a:gd name="connsiteX5" fmla="*/ 400050 w 400050"/>
                <a:gd name="connsiteY5" fmla="*/ 414337 h 414414"/>
                <a:gd name="connsiteX6" fmla="*/ 400050 w 400050"/>
                <a:gd name="connsiteY6" fmla="*/ 414337 h 414414"/>
                <a:gd name="connsiteX7" fmla="*/ 371475 w 400050"/>
                <a:gd name="connsiteY7" fmla="*/ 285750 h 414414"/>
                <a:gd name="connsiteX8" fmla="*/ 342900 w 400050"/>
                <a:gd name="connsiteY8" fmla="*/ 200025 h 414414"/>
                <a:gd name="connsiteX9" fmla="*/ 328613 w 400050"/>
                <a:gd name="connsiteY9" fmla="*/ 157162 h 414414"/>
                <a:gd name="connsiteX10" fmla="*/ 285750 w 400050"/>
                <a:gd name="connsiteY10" fmla="*/ 0 h 414414"/>
                <a:gd name="connsiteX11" fmla="*/ 271463 w 400050"/>
                <a:gd name="connsiteY11" fmla="*/ 42862 h 41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0050" h="414414">
                  <a:moveTo>
                    <a:pt x="0" y="342900"/>
                  </a:moveTo>
                  <a:lnTo>
                    <a:pt x="0" y="342900"/>
                  </a:lnTo>
                  <a:cubicBezTo>
                    <a:pt x="42863" y="347662"/>
                    <a:pt x="86048" y="350097"/>
                    <a:pt x="128588" y="357187"/>
                  </a:cubicBezTo>
                  <a:cubicBezTo>
                    <a:pt x="143443" y="359663"/>
                    <a:pt x="156633" y="368781"/>
                    <a:pt x="171450" y="371475"/>
                  </a:cubicBezTo>
                  <a:cubicBezTo>
                    <a:pt x="209227" y="378344"/>
                    <a:pt x="247650" y="381000"/>
                    <a:pt x="285750" y="385762"/>
                  </a:cubicBezTo>
                  <a:cubicBezTo>
                    <a:pt x="380511" y="417349"/>
                    <a:pt x="341354" y="414337"/>
                    <a:pt x="400050" y="414337"/>
                  </a:cubicBezTo>
                  <a:lnTo>
                    <a:pt x="400050" y="414337"/>
                  </a:lnTo>
                  <a:cubicBezTo>
                    <a:pt x="390525" y="371475"/>
                    <a:pt x="382788" y="328175"/>
                    <a:pt x="371475" y="285750"/>
                  </a:cubicBezTo>
                  <a:cubicBezTo>
                    <a:pt x="363714" y="256646"/>
                    <a:pt x="352425" y="228600"/>
                    <a:pt x="342900" y="200025"/>
                  </a:cubicBezTo>
                  <a:cubicBezTo>
                    <a:pt x="338138" y="185737"/>
                    <a:pt x="332266" y="171773"/>
                    <a:pt x="328613" y="157162"/>
                  </a:cubicBezTo>
                  <a:cubicBezTo>
                    <a:pt x="296385" y="28251"/>
                    <a:pt x="312458" y="80119"/>
                    <a:pt x="285750" y="0"/>
                  </a:cubicBezTo>
                  <a:lnTo>
                    <a:pt x="271463" y="42862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12800" y="352426"/>
            <a:ext cx="10566400" cy="6124575"/>
            <a:chOff x="609600" y="352425"/>
            <a:chExt cx="7886701" cy="604837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09600" y="3443287"/>
              <a:ext cx="78486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09600" y="6324600"/>
              <a:ext cx="7886701" cy="7620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09600" y="352425"/>
              <a:ext cx="0" cy="594360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420101" y="352425"/>
              <a:ext cx="76200" cy="601980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09600" y="352425"/>
              <a:ext cx="7810501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8287070" y="2795885"/>
            <a:ext cx="2380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89448" y="3909357"/>
            <a:ext cx="2075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কাঁচ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81600" y="213360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i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197600" y="426720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</a:t>
            </a:r>
            <a:endParaRPr lang="en-US" dirty="0"/>
          </a:p>
        </p:txBody>
      </p:sp>
      <p:sp>
        <p:nvSpPr>
          <p:cNvPr id="36" name="Pie 35"/>
          <p:cNvSpPr/>
          <p:nvPr/>
        </p:nvSpPr>
        <p:spPr>
          <a:xfrm rot="10444498">
            <a:off x="4879779" y="2539567"/>
            <a:ext cx="2001539" cy="1880776"/>
          </a:xfrm>
          <a:prstGeom prst="pie">
            <a:avLst>
              <a:gd name="adj1" fmla="val 2367901"/>
              <a:gd name="adj2" fmla="val 572238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Pie 60"/>
          <p:cNvSpPr/>
          <p:nvPr/>
        </p:nvSpPr>
        <p:spPr>
          <a:xfrm rot="21244498">
            <a:off x="4949302" y="2594676"/>
            <a:ext cx="1874743" cy="1804091"/>
          </a:xfrm>
          <a:prstGeom prst="pie">
            <a:avLst>
              <a:gd name="adj1" fmla="val 3053374"/>
              <a:gd name="adj2" fmla="val 572238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8752" y="4594431"/>
            <a:ext cx="4601696" cy="91427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i &gt; r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প্রতিসরিত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অভিলম্বের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বেঁকে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 rot="2170391">
            <a:off x="5522390" y="4611124"/>
            <a:ext cx="4315503" cy="331916"/>
            <a:chOff x="5790907" y="1796483"/>
            <a:chExt cx="3236627" cy="331916"/>
          </a:xfrm>
        </p:grpSpPr>
        <p:grpSp>
          <p:nvGrpSpPr>
            <p:cNvPr id="58" name="Group 57"/>
            <p:cNvGrpSpPr/>
            <p:nvPr/>
          </p:nvGrpSpPr>
          <p:grpSpPr>
            <a:xfrm>
              <a:off x="5790907" y="1951345"/>
              <a:ext cx="3236627" cy="53007"/>
              <a:chOff x="5790907" y="1951345"/>
              <a:chExt cx="3236627" cy="53007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 flipV="1">
                <a:off x="6370087" y="1951345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6642386" y="1963954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6931292" y="1963062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V="1">
                <a:off x="7184292" y="1951486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7540028" y="1963062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7842232" y="1957274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8197968" y="1951486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V="1">
                <a:off x="8506757" y="1986988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V="1">
                <a:off x="5790907" y="1962442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V="1">
                <a:off x="8822065" y="1992776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V="1">
                <a:off x="6085725" y="1965889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0" name="Freeform 59"/>
            <p:cNvSpPr/>
            <p:nvPr/>
          </p:nvSpPr>
          <p:spPr>
            <a:xfrm rot="19130084">
              <a:off x="7314103" y="1796483"/>
              <a:ext cx="401102" cy="331916"/>
            </a:xfrm>
            <a:custGeom>
              <a:avLst/>
              <a:gdLst>
                <a:gd name="connsiteX0" fmla="*/ 0 w 400050"/>
                <a:gd name="connsiteY0" fmla="*/ 342900 h 414414"/>
                <a:gd name="connsiteX1" fmla="*/ 0 w 400050"/>
                <a:gd name="connsiteY1" fmla="*/ 342900 h 414414"/>
                <a:gd name="connsiteX2" fmla="*/ 128588 w 400050"/>
                <a:gd name="connsiteY2" fmla="*/ 357187 h 414414"/>
                <a:gd name="connsiteX3" fmla="*/ 171450 w 400050"/>
                <a:gd name="connsiteY3" fmla="*/ 371475 h 414414"/>
                <a:gd name="connsiteX4" fmla="*/ 285750 w 400050"/>
                <a:gd name="connsiteY4" fmla="*/ 385762 h 414414"/>
                <a:gd name="connsiteX5" fmla="*/ 400050 w 400050"/>
                <a:gd name="connsiteY5" fmla="*/ 414337 h 414414"/>
                <a:gd name="connsiteX6" fmla="*/ 400050 w 400050"/>
                <a:gd name="connsiteY6" fmla="*/ 414337 h 414414"/>
                <a:gd name="connsiteX7" fmla="*/ 371475 w 400050"/>
                <a:gd name="connsiteY7" fmla="*/ 285750 h 414414"/>
                <a:gd name="connsiteX8" fmla="*/ 342900 w 400050"/>
                <a:gd name="connsiteY8" fmla="*/ 200025 h 414414"/>
                <a:gd name="connsiteX9" fmla="*/ 328613 w 400050"/>
                <a:gd name="connsiteY9" fmla="*/ 157162 h 414414"/>
                <a:gd name="connsiteX10" fmla="*/ 285750 w 400050"/>
                <a:gd name="connsiteY10" fmla="*/ 0 h 414414"/>
                <a:gd name="connsiteX11" fmla="*/ 271463 w 400050"/>
                <a:gd name="connsiteY11" fmla="*/ 42862 h 41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0050" h="414414">
                  <a:moveTo>
                    <a:pt x="0" y="342900"/>
                  </a:moveTo>
                  <a:lnTo>
                    <a:pt x="0" y="342900"/>
                  </a:lnTo>
                  <a:cubicBezTo>
                    <a:pt x="42863" y="347662"/>
                    <a:pt x="86048" y="350097"/>
                    <a:pt x="128588" y="357187"/>
                  </a:cubicBezTo>
                  <a:cubicBezTo>
                    <a:pt x="143443" y="359663"/>
                    <a:pt x="156633" y="368781"/>
                    <a:pt x="171450" y="371475"/>
                  </a:cubicBezTo>
                  <a:cubicBezTo>
                    <a:pt x="209227" y="378344"/>
                    <a:pt x="247650" y="381000"/>
                    <a:pt x="285750" y="385762"/>
                  </a:cubicBezTo>
                  <a:cubicBezTo>
                    <a:pt x="380511" y="417349"/>
                    <a:pt x="341354" y="414337"/>
                    <a:pt x="400050" y="414337"/>
                  </a:cubicBezTo>
                  <a:lnTo>
                    <a:pt x="400050" y="414337"/>
                  </a:lnTo>
                  <a:cubicBezTo>
                    <a:pt x="390525" y="371475"/>
                    <a:pt x="382788" y="328175"/>
                    <a:pt x="371475" y="285750"/>
                  </a:cubicBezTo>
                  <a:cubicBezTo>
                    <a:pt x="363714" y="256646"/>
                    <a:pt x="352425" y="228600"/>
                    <a:pt x="342900" y="200025"/>
                  </a:cubicBezTo>
                  <a:cubicBezTo>
                    <a:pt x="338138" y="185737"/>
                    <a:pt x="332266" y="171773"/>
                    <a:pt x="328613" y="157162"/>
                  </a:cubicBezTo>
                  <a:cubicBezTo>
                    <a:pt x="296385" y="28251"/>
                    <a:pt x="312458" y="80119"/>
                    <a:pt x="285750" y="0"/>
                  </a:cubicBezTo>
                  <a:lnTo>
                    <a:pt x="271463" y="42862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914400" y="2083148"/>
            <a:ext cx="2235200" cy="507652"/>
          </a:xfrm>
          <a:prstGeom prst="wedgeRoundRectCallout">
            <a:avLst>
              <a:gd name="adj1" fmla="val 51271"/>
              <a:gd name="adj2" fmla="val -136361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আপতিত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রশ্মি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078501" y="600075"/>
            <a:ext cx="1465749" cy="454648"/>
          </a:xfrm>
          <a:prstGeom prst="wedgeRoundRectCallout">
            <a:avLst>
              <a:gd name="adj1" fmla="val -57068"/>
              <a:gd name="adj2" fmla="val 111076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অভিলম্ব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6100" y="626097"/>
            <a:ext cx="43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8338477" y="5905501"/>
            <a:ext cx="819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r>
              <a:rPr lang="en-US" sz="2400" b="1" dirty="0" smtClean="0">
                <a:latin typeface="Arial"/>
                <a:cs typeface="Arial"/>
              </a:rPr>
              <a:t>'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62755" y="533079"/>
            <a:ext cx="41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</a:t>
            </a:r>
            <a:endParaRPr lang="en-US" sz="2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419290" y="5560003"/>
            <a:ext cx="740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</a:t>
            </a:r>
            <a:r>
              <a:rPr lang="en-US" sz="2400" b="1" dirty="0" smtClean="0">
                <a:latin typeface="Arial"/>
                <a:cs typeface="Arial"/>
              </a:rPr>
              <a:t>'</a:t>
            </a:r>
            <a:endParaRPr lang="en-US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414671" y="3561443"/>
            <a:ext cx="41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</a:t>
            </a:r>
            <a:endParaRPr lang="en-US" sz="2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9477534" y="5905500"/>
            <a:ext cx="41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33826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1" grpId="0"/>
      <p:bldP spid="43" grpId="0"/>
      <p:bldP spid="48" grpId="0"/>
      <p:bldP spid="49" grpId="0"/>
      <p:bldP spid="36" grpId="0" animBg="1"/>
      <p:bldP spid="61" grpId="0" animBg="1"/>
      <p:bldP spid="4" grpId="0" animBg="1"/>
      <p:bldP spid="6" grpId="0" animBg="1"/>
      <p:bldP spid="8" grpId="0" animBg="1"/>
      <p:bldP spid="5" grpId="0"/>
      <p:bldP spid="42" grpId="0"/>
      <p:bldP spid="10" grpId="0"/>
      <p:bldP spid="45" grpId="0"/>
      <p:bldP spid="47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812800" y="3407288"/>
            <a:ext cx="10566400" cy="28425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9062180" y="3837885"/>
            <a:ext cx="2075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মাধ্যম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56937" y="423940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i</a:t>
            </a:r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4968082" y="2586945"/>
            <a:ext cx="1874743" cy="3320120"/>
            <a:chOff x="3681561" y="2647981"/>
            <a:chExt cx="1406057" cy="3320120"/>
          </a:xfrm>
        </p:grpSpPr>
        <p:sp>
          <p:nvSpPr>
            <p:cNvPr id="38" name="Pie 37"/>
            <p:cNvSpPr/>
            <p:nvPr/>
          </p:nvSpPr>
          <p:spPr>
            <a:xfrm rot="2210090">
              <a:off x="3681561" y="2647981"/>
              <a:ext cx="1406057" cy="1804091"/>
            </a:xfrm>
            <a:prstGeom prst="pie">
              <a:avLst>
                <a:gd name="adj1" fmla="val 3151658"/>
                <a:gd name="adj2" fmla="val 6285169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H="1">
              <a:off x="4416532" y="3554212"/>
              <a:ext cx="1957" cy="2413889"/>
            </a:xfrm>
            <a:prstGeom prst="lin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16200000">
            <a:off x="2924324" y="3141451"/>
            <a:ext cx="2641617" cy="3296645"/>
            <a:chOff x="1752600" y="1038225"/>
            <a:chExt cx="2666998" cy="240506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752600" y="1038225"/>
              <a:ext cx="2666998" cy="240506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Freeform 22"/>
            <p:cNvSpPr/>
            <p:nvPr/>
          </p:nvSpPr>
          <p:spPr>
            <a:xfrm>
              <a:off x="3048365" y="2240753"/>
              <a:ext cx="276226" cy="197646"/>
            </a:xfrm>
            <a:custGeom>
              <a:avLst/>
              <a:gdLst>
                <a:gd name="connsiteX0" fmla="*/ 0 w 400050"/>
                <a:gd name="connsiteY0" fmla="*/ 342900 h 414414"/>
                <a:gd name="connsiteX1" fmla="*/ 0 w 400050"/>
                <a:gd name="connsiteY1" fmla="*/ 342900 h 414414"/>
                <a:gd name="connsiteX2" fmla="*/ 128588 w 400050"/>
                <a:gd name="connsiteY2" fmla="*/ 357187 h 414414"/>
                <a:gd name="connsiteX3" fmla="*/ 171450 w 400050"/>
                <a:gd name="connsiteY3" fmla="*/ 371475 h 414414"/>
                <a:gd name="connsiteX4" fmla="*/ 285750 w 400050"/>
                <a:gd name="connsiteY4" fmla="*/ 385762 h 414414"/>
                <a:gd name="connsiteX5" fmla="*/ 400050 w 400050"/>
                <a:gd name="connsiteY5" fmla="*/ 414337 h 414414"/>
                <a:gd name="connsiteX6" fmla="*/ 400050 w 400050"/>
                <a:gd name="connsiteY6" fmla="*/ 414337 h 414414"/>
                <a:gd name="connsiteX7" fmla="*/ 371475 w 400050"/>
                <a:gd name="connsiteY7" fmla="*/ 285750 h 414414"/>
                <a:gd name="connsiteX8" fmla="*/ 342900 w 400050"/>
                <a:gd name="connsiteY8" fmla="*/ 200025 h 414414"/>
                <a:gd name="connsiteX9" fmla="*/ 328613 w 400050"/>
                <a:gd name="connsiteY9" fmla="*/ 157162 h 414414"/>
                <a:gd name="connsiteX10" fmla="*/ 285750 w 400050"/>
                <a:gd name="connsiteY10" fmla="*/ 0 h 414414"/>
                <a:gd name="connsiteX11" fmla="*/ 271463 w 400050"/>
                <a:gd name="connsiteY11" fmla="*/ 42862 h 41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0050" h="414414">
                  <a:moveTo>
                    <a:pt x="0" y="342900"/>
                  </a:moveTo>
                  <a:lnTo>
                    <a:pt x="0" y="342900"/>
                  </a:lnTo>
                  <a:cubicBezTo>
                    <a:pt x="42863" y="347662"/>
                    <a:pt x="86048" y="350097"/>
                    <a:pt x="128588" y="357187"/>
                  </a:cubicBezTo>
                  <a:cubicBezTo>
                    <a:pt x="143443" y="359663"/>
                    <a:pt x="156633" y="368781"/>
                    <a:pt x="171450" y="371475"/>
                  </a:cubicBezTo>
                  <a:cubicBezTo>
                    <a:pt x="209227" y="378344"/>
                    <a:pt x="247650" y="381000"/>
                    <a:pt x="285750" y="385762"/>
                  </a:cubicBezTo>
                  <a:cubicBezTo>
                    <a:pt x="380511" y="417349"/>
                    <a:pt x="341354" y="414337"/>
                    <a:pt x="400050" y="414337"/>
                  </a:cubicBezTo>
                  <a:lnTo>
                    <a:pt x="400050" y="414337"/>
                  </a:lnTo>
                  <a:cubicBezTo>
                    <a:pt x="390525" y="371475"/>
                    <a:pt x="382788" y="328175"/>
                    <a:pt x="371475" y="285750"/>
                  </a:cubicBezTo>
                  <a:cubicBezTo>
                    <a:pt x="363714" y="256646"/>
                    <a:pt x="352425" y="228600"/>
                    <a:pt x="342900" y="200025"/>
                  </a:cubicBezTo>
                  <a:cubicBezTo>
                    <a:pt x="338138" y="185737"/>
                    <a:pt x="332266" y="171773"/>
                    <a:pt x="328613" y="157162"/>
                  </a:cubicBezTo>
                  <a:cubicBezTo>
                    <a:pt x="296385" y="28251"/>
                    <a:pt x="312458" y="80119"/>
                    <a:pt x="285750" y="0"/>
                  </a:cubicBezTo>
                  <a:lnTo>
                    <a:pt x="271463" y="42862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 rot="151430">
            <a:off x="5957542" y="1398577"/>
            <a:ext cx="4555649" cy="2156679"/>
            <a:chOff x="4677259" y="1617061"/>
            <a:chExt cx="3373646" cy="2098018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4677259" y="1617061"/>
              <a:ext cx="3373646" cy="209801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Freeform 25"/>
            <p:cNvSpPr/>
            <p:nvPr/>
          </p:nvSpPr>
          <p:spPr>
            <a:xfrm rot="17041520">
              <a:off x="5815650" y="2806119"/>
              <a:ext cx="330246" cy="223429"/>
            </a:xfrm>
            <a:custGeom>
              <a:avLst/>
              <a:gdLst>
                <a:gd name="connsiteX0" fmla="*/ 0 w 400050"/>
                <a:gd name="connsiteY0" fmla="*/ 342900 h 414414"/>
                <a:gd name="connsiteX1" fmla="*/ 0 w 400050"/>
                <a:gd name="connsiteY1" fmla="*/ 342900 h 414414"/>
                <a:gd name="connsiteX2" fmla="*/ 128588 w 400050"/>
                <a:gd name="connsiteY2" fmla="*/ 357187 h 414414"/>
                <a:gd name="connsiteX3" fmla="*/ 171450 w 400050"/>
                <a:gd name="connsiteY3" fmla="*/ 371475 h 414414"/>
                <a:gd name="connsiteX4" fmla="*/ 285750 w 400050"/>
                <a:gd name="connsiteY4" fmla="*/ 385762 h 414414"/>
                <a:gd name="connsiteX5" fmla="*/ 400050 w 400050"/>
                <a:gd name="connsiteY5" fmla="*/ 414337 h 414414"/>
                <a:gd name="connsiteX6" fmla="*/ 400050 w 400050"/>
                <a:gd name="connsiteY6" fmla="*/ 414337 h 414414"/>
                <a:gd name="connsiteX7" fmla="*/ 371475 w 400050"/>
                <a:gd name="connsiteY7" fmla="*/ 285750 h 414414"/>
                <a:gd name="connsiteX8" fmla="*/ 342900 w 400050"/>
                <a:gd name="connsiteY8" fmla="*/ 200025 h 414414"/>
                <a:gd name="connsiteX9" fmla="*/ 328613 w 400050"/>
                <a:gd name="connsiteY9" fmla="*/ 157162 h 414414"/>
                <a:gd name="connsiteX10" fmla="*/ 285750 w 400050"/>
                <a:gd name="connsiteY10" fmla="*/ 0 h 414414"/>
                <a:gd name="connsiteX11" fmla="*/ 271463 w 400050"/>
                <a:gd name="connsiteY11" fmla="*/ 42862 h 41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0050" h="414414">
                  <a:moveTo>
                    <a:pt x="0" y="342900"/>
                  </a:moveTo>
                  <a:lnTo>
                    <a:pt x="0" y="342900"/>
                  </a:lnTo>
                  <a:cubicBezTo>
                    <a:pt x="42863" y="347662"/>
                    <a:pt x="86048" y="350097"/>
                    <a:pt x="128588" y="357187"/>
                  </a:cubicBezTo>
                  <a:cubicBezTo>
                    <a:pt x="143443" y="359663"/>
                    <a:pt x="156633" y="368781"/>
                    <a:pt x="171450" y="371475"/>
                  </a:cubicBezTo>
                  <a:cubicBezTo>
                    <a:pt x="209227" y="378344"/>
                    <a:pt x="247650" y="381000"/>
                    <a:pt x="285750" y="385762"/>
                  </a:cubicBezTo>
                  <a:cubicBezTo>
                    <a:pt x="380511" y="417349"/>
                    <a:pt x="341354" y="414337"/>
                    <a:pt x="400050" y="414337"/>
                  </a:cubicBezTo>
                  <a:lnTo>
                    <a:pt x="400050" y="414337"/>
                  </a:lnTo>
                  <a:cubicBezTo>
                    <a:pt x="390525" y="371475"/>
                    <a:pt x="382788" y="328175"/>
                    <a:pt x="371475" y="285750"/>
                  </a:cubicBezTo>
                  <a:cubicBezTo>
                    <a:pt x="363714" y="256646"/>
                    <a:pt x="352425" y="228600"/>
                    <a:pt x="342900" y="200025"/>
                  </a:cubicBezTo>
                  <a:cubicBezTo>
                    <a:pt x="338138" y="185737"/>
                    <a:pt x="332266" y="171773"/>
                    <a:pt x="328613" y="157162"/>
                  </a:cubicBezTo>
                  <a:cubicBezTo>
                    <a:pt x="296385" y="28251"/>
                    <a:pt x="312458" y="80119"/>
                    <a:pt x="285750" y="0"/>
                  </a:cubicBezTo>
                  <a:lnTo>
                    <a:pt x="271463" y="42862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2800" y="323851"/>
            <a:ext cx="10566400" cy="6124575"/>
            <a:chOff x="609600" y="352425"/>
            <a:chExt cx="7886701" cy="6048375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09600" y="3443287"/>
              <a:ext cx="78486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600" y="6324600"/>
              <a:ext cx="7886701" cy="7620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9600" y="352425"/>
              <a:ext cx="0" cy="594360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420101" y="352425"/>
              <a:ext cx="76200" cy="601980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09600" y="352425"/>
              <a:ext cx="7810501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9210794" y="2491968"/>
            <a:ext cx="2524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05576" y="2109207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5906359" y="502264"/>
            <a:ext cx="13149" cy="573881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5" name="Pie 44"/>
          <p:cNvSpPr/>
          <p:nvPr/>
        </p:nvSpPr>
        <p:spPr>
          <a:xfrm rot="13234972">
            <a:off x="4907636" y="2454109"/>
            <a:ext cx="2040285" cy="1921659"/>
          </a:xfrm>
          <a:prstGeom prst="pie">
            <a:avLst>
              <a:gd name="adj1" fmla="val 2871481"/>
              <a:gd name="adj2" fmla="val 707465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021681" y="1475867"/>
            <a:ext cx="4547093" cy="79326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  &lt; r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প্রতিসরিত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রশ্মি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অভিলম্ব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 rot="19175138">
            <a:off x="5639268" y="2215855"/>
            <a:ext cx="3236627" cy="235570"/>
            <a:chOff x="5790907" y="1896043"/>
            <a:chExt cx="3236627" cy="176677"/>
          </a:xfrm>
        </p:grpSpPr>
        <p:grpSp>
          <p:nvGrpSpPr>
            <p:cNvPr id="5" name="Group 4"/>
            <p:cNvGrpSpPr/>
            <p:nvPr/>
          </p:nvGrpSpPr>
          <p:grpSpPr>
            <a:xfrm>
              <a:off x="5790907" y="1951345"/>
              <a:ext cx="3236627" cy="53007"/>
              <a:chOff x="5790907" y="1951345"/>
              <a:chExt cx="3236627" cy="53007"/>
            </a:xfrm>
          </p:grpSpPr>
          <p:cxnSp>
            <p:nvCxnSpPr>
              <p:cNvPr id="3" name="Straight Connector 2"/>
              <p:cNvCxnSpPr/>
              <p:nvPr/>
            </p:nvCxnSpPr>
            <p:spPr>
              <a:xfrm flipV="1">
                <a:off x="6370087" y="1951345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6642386" y="1963954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6931292" y="1963062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7184292" y="1951486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V="1">
                <a:off x="7540028" y="1963062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7842232" y="1957274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V="1">
                <a:off x="8197968" y="1951486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8506757" y="1986988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5790907" y="1962442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8822065" y="1992776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6085725" y="1965889"/>
                <a:ext cx="205469" cy="115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1" name="Freeform 60"/>
            <p:cNvSpPr/>
            <p:nvPr/>
          </p:nvSpPr>
          <p:spPr>
            <a:xfrm rot="19130084">
              <a:off x="7486303" y="1896043"/>
              <a:ext cx="304236" cy="176677"/>
            </a:xfrm>
            <a:custGeom>
              <a:avLst/>
              <a:gdLst>
                <a:gd name="connsiteX0" fmla="*/ 0 w 400050"/>
                <a:gd name="connsiteY0" fmla="*/ 342900 h 414414"/>
                <a:gd name="connsiteX1" fmla="*/ 0 w 400050"/>
                <a:gd name="connsiteY1" fmla="*/ 342900 h 414414"/>
                <a:gd name="connsiteX2" fmla="*/ 128588 w 400050"/>
                <a:gd name="connsiteY2" fmla="*/ 357187 h 414414"/>
                <a:gd name="connsiteX3" fmla="*/ 171450 w 400050"/>
                <a:gd name="connsiteY3" fmla="*/ 371475 h 414414"/>
                <a:gd name="connsiteX4" fmla="*/ 285750 w 400050"/>
                <a:gd name="connsiteY4" fmla="*/ 385762 h 414414"/>
                <a:gd name="connsiteX5" fmla="*/ 400050 w 400050"/>
                <a:gd name="connsiteY5" fmla="*/ 414337 h 414414"/>
                <a:gd name="connsiteX6" fmla="*/ 400050 w 400050"/>
                <a:gd name="connsiteY6" fmla="*/ 414337 h 414414"/>
                <a:gd name="connsiteX7" fmla="*/ 371475 w 400050"/>
                <a:gd name="connsiteY7" fmla="*/ 285750 h 414414"/>
                <a:gd name="connsiteX8" fmla="*/ 342900 w 400050"/>
                <a:gd name="connsiteY8" fmla="*/ 200025 h 414414"/>
                <a:gd name="connsiteX9" fmla="*/ 328613 w 400050"/>
                <a:gd name="connsiteY9" fmla="*/ 157162 h 414414"/>
                <a:gd name="connsiteX10" fmla="*/ 285750 w 400050"/>
                <a:gd name="connsiteY10" fmla="*/ 0 h 414414"/>
                <a:gd name="connsiteX11" fmla="*/ 271463 w 400050"/>
                <a:gd name="connsiteY11" fmla="*/ 42862 h 41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0050" h="414414">
                  <a:moveTo>
                    <a:pt x="0" y="342900"/>
                  </a:moveTo>
                  <a:lnTo>
                    <a:pt x="0" y="342900"/>
                  </a:lnTo>
                  <a:cubicBezTo>
                    <a:pt x="42863" y="347662"/>
                    <a:pt x="86048" y="350097"/>
                    <a:pt x="128588" y="357187"/>
                  </a:cubicBezTo>
                  <a:cubicBezTo>
                    <a:pt x="143443" y="359663"/>
                    <a:pt x="156633" y="368781"/>
                    <a:pt x="171450" y="371475"/>
                  </a:cubicBezTo>
                  <a:cubicBezTo>
                    <a:pt x="209227" y="378344"/>
                    <a:pt x="247650" y="381000"/>
                    <a:pt x="285750" y="385762"/>
                  </a:cubicBezTo>
                  <a:cubicBezTo>
                    <a:pt x="380511" y="417349"/>
                    <a:pt x="341354" y="414337"/>
                    <a:pt x="400050" y="414337"/>
                  </a:cubicBezTo>
                  <a:lnTo>
                    <a:pt x="400050" y="414337"/>
                  </a:lnTo>
                  <a:cubicBezTo>
                    <a:pt x="390525" y="371475"/>
                    <a:pt x="382788" y="328175"/>
                    <a:pt x="371475" y="285750"/>
                  </a:cubicBezTo>
                  <a:cubicBezTo>
                    <a:pt x="363714" y="256646"/>
                    <a:pt x="352425" y="228600"/>
                    <a:pt x="342900" y="200025"/>
                  </a:cubicBezTo>
                  <a:cubicBezTo>
                    <a:pt x="338138" y="185737"/>
                    <a:pt x="332266" y="171773"/>
                    <a:pt x="328613" y="157162"/>
                  </a:cubicBezTo>
                  <a:cubicBezTo>
                    <a:pt x="296385" y="28251"/>
                    <a:pt x="312458" y="80119"/>
                    <a:pt x="285750" y="0"/>
                  </a:cubicBezTo>
                  <a:lnTo>
                    <a:pt x="271463" y="42862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ounded Rectangular Callout 43"/>
          <p:cNvSpPr/>
          <p:nvPr/>
        </p:nvSpPr>
        <p:spPr>
          <a:xfrm rot="20727883">
            <a:off x="1479210" y="4508794"/>
            <a:ext cx="2235200" cy="507652"/>
          </a:xfrm>
          <a:prstGeom prst="wedgeRoundRectCallout">
            <a:avLst>
              <a:gd name="adj1" fmla="val 36823"/>
              <a:gd name="adj2" fmla="val 124337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আপতিত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রশ্মি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ounded Rectangular Callout 48"/>
          <p:cNvSpPr/>
          <p:nvPr/>
        </p:nvSpPr>
        <p:spPr>
          <a:xfrm>
            <a:off x="6305005" y="1021219"/>
            <a:ext cx="1306973" cy="454648"/>
          </a:xfrm>
          <a:prstGeom prst="wedgeRoundRectCallout">
            <a:avLst>
              <a:gd name="adj1" fmla="val -74559"/>
              <a:gd name="adj2" fmla="val 136216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অভিলম্ব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70476" y="482893"/>
            <a:ext cx="41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</a:t>
            </a:r>
            <a:endParaRPr lang="en-US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031498" y="3499286"/>
            <a:ext cx="41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90141" y="5636831"/>
            <a:ext cx="64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</a:t>
            </a:r>
            <a:r>
              <a:rPr lang="en-US" sz="2400" b="1" dirty="0" smtClean="0">
                <a:latin typeface="Arial"/>
                <a:cs typeface="Arial"/>
              </a:rPr>
              <a:t>'</a:t>
            </a:r>
            <a:endParaRPr lang="en-US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181222" y="5714942"/>
            <a:ext cx="41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0558467" y="1068486"/>
            <a:ext cx="578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r>
              <a:rPr lang="en-US" sz="2400" b="1" dirty="0" smtClean="0">
                <a:latin typeface="Arial"/>
                <a:cs typeface="Arial"/>
              </a:rPr>
              <a:t>'</a:t>
            </a:r>
            <a:endParaRPr lang="en-US" sz="2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8552177" y="786878"/>
            <a:ext cx="41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65573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3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34" grpId="0"/>
      <p:bldP spid="35" grpId="0"/>
      <p:bldP spid="33" grpId="0"/>
      <p:bldP spid="36" grpId="0"/>
      <p:bldP spid="45" grpId="0" animBg="1"/>
      <p:bldP spid="71" grpId="0" animBg="1"/>
      <p:bldP spid="44" grpId="0" animBg="1"/>
      <p:bldP spid="49" grpId="0" animBg="1"/>
      <p:bldP spid="41" grpId="0"/>
      <p:bldP spid="42" grpId="0"/>
      <p:bldP spid="46" grpId="0"/>
      <p:bldP spid="47" grpId="0"/>
      <p:bldP spid="50" grpId="0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>
            <a:hlinkClick r:id="rId2" action="ppaction://hlinksldjump"/>
          </p:cNvPr>
          <p:cNvSpPr/>
          <p:nvPr/>
        </p:nvSpPr>
        <p:spPr>
          <a:xfrm>
            <a:off x="3853984" y="249049"/>
            <a:ext cx="4551766" cy="708212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প্রতিসরণাংক</a:t>
            </a:r>
            <a:r>
              <a:rPr lang="en-US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6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2800" b="1" i="0" u="none" strike="noStrike" kern="0" cap="none" spc="0" normalizeH="0" baseline="0" noProof="0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957261"/>
            <a:ext cx="4782606" cy="2690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983" y="957261"/>
            <a:ext cx="4881416" cy="27334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6575" y="3609367"/>
            <a:ext cx="109749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প্রতিসরণাংকঃ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একজোড়া নির্দিষ্ট মাধ্যম ও নির্দিষ্ট রঙের আলোর জন্য আপাতন কোণের সাইন এবং প্রতিসরন কোণের সাইনের অনুপাত সর্বদাই ধ্রুব থকে। অর্থাৎ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29100" y="4572285"/>
                <a:ext cx="2894836" cy="810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𝑆𝑖𝑛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𝑖𝑛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3200" dirty="0" smtClean="0"/>
                  <a:t>=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ধ্রুবক 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00" y="4572285"/>
                <a:ext cx="2894836" cy="810735"/>
              </a:xfrm>
              <a:prstGeom prst="rect">
                <a:avLst/>
              </a:prstGeom>
              <a:blipFill rotWithShape="1">
                <a:blip r:embed="rId5"/>
                <a:stretch>
                  <a:fillRect b="-13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29100" y="5831086"/>
                <a:ext cx="2894836" cy="810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𝑆𝑖𝑛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𝑖𝑛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3200" dirty="0" smtClean="0"/>
                  <a:t>= </a:t>
                </a:r>
                <a14:m>
                  <m:oMath xmlns:m="http://schemas.openxmlformats.org/officeDocument/2006/math">
                    <m:r>
                      <a:rPr lang="bn-IN" sz="3200" i="1" dirty="0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00" y="5831086"/>
                <a:ext cx="2894836" cy="810735"/>
              </a:xfrm>
              <a:prstGeom prst="rect">
                <a:avLst/>
              </a:prstGeom>
              <a:blipFill rotWithShape="1">
                <a:blip r:embed="rId6"/>
                <a:stretch>
                  <a:fillRect b="-9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36575" y="5377309"/>
            <a:ext cx="114268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ধ্রুব সংখাকে প্রথম মাধ্যমের সাপেক্ষে দ্বিতীয় মাধ্যমের প্রতিসরণাংক বলে।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 </a:t>
            </a:r>
            <a:r>
              <a:rPr lang="bn-IN" sz="3200" dirty="0" smtClean="0">
                <a:solidFill>
                  <a:prstClr val="black"/>
                </a:solidFill>
                <a:latin typeface="Arial"/>
                <a:cs typeface="NikoshBAN" panose="02000000000000000000" pitchFamily="2" charset="0"/>
              </a:rPr>
              <a:t>μ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 প্রকাশ করা হয়।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2629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>
            <a:hlinkClick r:id="rId2" action="ppaction://hlinksldjump"/>
          </p:cNvPr>
          <p:cNvSpPr/>
          <p:nvPr/>
        </p:nvSpPr>
        <p:spPr>
          <a:xfrm>
            <a:off x="2857118" y="249049"/>
            <a:ext cx="5638800" cy="708212"/>
          </a:xfrm>
          <a:prstGeom prst="ribbon">
            <a:avLst>
              <a:gd name="adj1" fmla="val 7482"/>
              <a:gd name="adj2" fmla="val 69524"/>
            </a:avLst>
          </a:prstGeom>
          <a:solidFill>
            <a:srgbClr val="AB946B"/>
          </a:solidFill>
          <a:ln w="15875" cap="rnd" cmpd="sng" algn="ctr">
            <a:solidFill>
              <a:srgbClr val="AB946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আপেক্ষিক</a:t>
            </a:r>
            <a:r>
              <a:rPr lang="en-US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প্রতিসরণাংক</a:t>
            </a:r>
            <a:r>
              <a:rPr lang="en-US" sz="3600" b="1" kern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600" b="1" i="0" u="none" strike="noStrike" kern="0" cap="none" spc="0" normalizeH="0" baseline="0" noProof="0" dirty="0" smtClean="0">
                <a:ln w="12700">
                  <a:solidFill>
                    <a:srgbClr val="008000"/>
                  </a:solidFill>
                  <a:prstDash val="solid"/>
                </a:ln>
                <a:pattFill prst="dkUpDiag">
                  <a:fgClr>
                    <a:srgbClr val="212121"/>
                  </a:fgClr>
                  <a:bgClr>
                    <a:srgbClr val="21212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endParaRPr kumimoji="0" lang="en-US" sz="2800" b="1" i="0" u="none" strike="noStrike" kern="0" cap="none" spc="0" normalizeH="0" baseline="0" noProof="0" dirty="0">
              <a:ln w="12700">
                <a:solidFill>
                  <a:srgbClr val="008000"/>
                </a:solidFill>
                <a:prstDash val="solid"/>
              </a:ln>
              <a:pattFill prst="dkUpDiag">
                <a:fgClr>
                  <a:srgbClr val="212121"/>
                </a:fgClr>
                <a:bgClr>
                  <a:srgbClr val="212121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957261"/>
            <a:ext cx="4782606" cy="2690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983" y="957261"/>
            <a:ext cx="4881416" cy="27334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6575" y="3609367"/>
            <a:ext cx="114268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আপেক্ষিক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প্রতিসরণাংকঃ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একজোড়া নির্দিষ্ট মাধ্যম ও নির্দিষ্ট রঙের আলোর জন্য আপাতন কোণের সাইন এবং প্রতিসরন কোণের সাইনের অনুপাত সর্বদাই ধ্রুব থকে। অর্থাৎ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92941" y="4566574"/>
                <a:ext cx="2894836" cy="810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𝑆𝑖𝑛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𝑖𝑛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3200" dirty="0" smtClean="0"/>
                  <a:t>=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ধ্রুবক 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941" y="4566574"/>
                <a:ext cx="2894836" cy="810735"/>
              </a:xfrm>
              <a:prstGeom prst="rect">
                <a:avLst/>
              </a:prstGeom>
              <a:blipFill rotWithShape="1">
                <a:blip r:embed="rId5"/>
                <a:stretch>
                  <a:fillRect b="-13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92941" y="5813821"/>
                <a:ext cx="2894836" cy="810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𝑆𝑖𝑛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𝑖𝑛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3200" dirty="0" smtClean="0"/>
                  <a:t>= </a:t>
                </a:r>
                <a:r>
                  <a:rPr lang="en-US" sz="3200" baseline="-25000" dirty="0"/>
                  <a:t>1</a:t>
                </a:r>
                <a14:m>
                  <m:oMath xmlns:m="http://schemas.openxmlformats.org/officeDocument/2006/math">
                    <m:r>
                      <a:rPr lang="bn-IN" sz="3200" i="1" dirty="0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3200" b="0" i="1" baseline="2000" dirty="0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endParaRPr lang="en-US" baseline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941" y="5813821"/>
                <a:ext cx="2894836" cy="810735"/>
              </a:xfrm>
              <a:prstGeom prst="rect">
                <a:avLst/>
              </a:prstGeom>
              <a:blipFill rotWithShape="1">
                <a:blip r:embed="rId6"/>
                <a:stretch>
                  <a:fillRect b="-9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36575" y="5377309"/>
            <a:ext cx="114268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ধ্রুব সংখাকে প্রথম মাধ্যমের সাপেক্ষে দ্বিতীয়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আপেক্ষিক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প্রতিসরণাংক বলে।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 </a:t>
            </a:r>
            <a:r>
              <a:rPr lang="bn-IN" sz="3200" dirty="0" smtClean="0">
                <a:solidFill>
                  <a:prstClr val="black"/>
                </a:solidFill>
                <a:latin typeface="Arial"/>
                <a:cs typeface="NikoshBAN" panose="02000000000000000000" pitchFamily="2" charset="0"/>
              </a:rPr>
              <a:t>μ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দ্বারা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 করা হয়।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2644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7.2|4.2|4.8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9.5|8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7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4"/>
</p:tagLst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3834</TotalTime>
  <Words>583</Words>
  <Application>Microsoft Office PowerPoint</Application>
  <PresentationFormat>Custom</PresentationFormat>
  <Paragraphs>115</Paragraphs>
  <Slides>21</Slides>
  <Notes>6</Notes>
  <HiddenSlides>0</HiddenSlides>
  <MMClips>3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7_Office Theme</vt:lpstr>
      <vt:lpstr>9_Office Theme</vt:lpstr>
      <vt:lpstr>4_Office Theme</vt:lpstr>
      <vt:lpstr>1_Office Theme</vt:lpstr>
      <vt:lpstr>11_Office Theme</vt:lpstr>
      <vt:lpstr>2_Office Theme</vt:lpstr>
      <vt:lpstr>5_Office Theme</vt:lpstr>
      <vt:lpstr>3_Office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PZz`©k Aa¨vq Av‡jvi cÖwZdjb (REFLECTION OF LIGHT)</dc:title>
  <dc:creator>bijoy</dc:creator>
  <cp:lastModifiedBy>user</cp:lastModifiedBy>
  <cp:revision>779</cp:revision>
  <dcterms:created xsi:type="dcterms:W3CDTF">2012-12-08T12:32:23Z</dcterms:created>
  <dcterms:modified xsi:type="dcterms:W3CDTF">2021-03-03T16:38:23Z</dcterms:modified>
</cp:coreProperties>
</file>