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1" r:id="rId2"/>
    <p:sldId id="282" r:id="rId3"/>
    <p:sldId id="443" r:id="rId4"/>
    <p:sldId id="257" r:id="rId5"/>
    <p:sldId id="429" r:id="rId6"/>
    <p:sldId id="430" r:id="rId7"/>
    <p:sldId id="431" r:id="rId8"/>
    <p:sldId id="432" r:id="rId9"/>
    <p:sldId id="433" r:id="rId10"/>
    <p:sldId id="434" r:id="rId11"/>
    <p:sldId id="435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44" r:id="rId20"/>
  </p:sldIdLst>
  <p:sldSz cx="19110325" cy="9051925"/>
  <p:notesSz cx="6858000" cy="9144000"/>
  <p:defaultTextStyle>
    <a:defPPr>
      <a:defRPr lang="en-US"/>
    </a:defPPr>
    <a:lvl1pPr marL="0" algn="l" defTabSz="135175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5879" algn="l" defTabSz="135175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51758" algn="l" defTabSz="135175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27636" algn="l" defTabSz="135175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03515" algn="l" defTabSz="135175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79394" algn="l" defTabSz="135175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55273" algn="l" defTabSz="135175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31151" algn="l" defTabSz="135175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07030" algn="l" defTabSz="135175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-324" y="-108"/>
      </p:cViewPr>
      <p:guideLst>
        <p:guide orient="horz" pos="2851"/>
        <p:guide pos="60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7064E-FC3A-4C77-A742-A437668DFC1C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" y="1143000"/>
            <a:ext cx="6515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BBB1B-44C6-4B06-93E3-42C995689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281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517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75879" algn="l" defTabSz="13517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51758" algn="l" defTabSz="13517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27636" algn="l" defTabSz="13517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03515" algn="l" defTabSz="13517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379394" algn="l" defTabSz="13517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055273" algn="l" defTabSz="13517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31151" algn="l" defTabSz="13517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07030" algn="l" defTabSz="13517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" y="1143000"/>
            <a:ext cx="6515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BBB1B-44C6-4B06-93E3-42C995689F7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579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" y="1143000"/>
            <a:ext cx="6515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8480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" y="1143000"/>
            <a:ext cx="6515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869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" y="1143000"/>
            <a:ext cx="6515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2114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" y="1143000"/>
            <a:ext cx="6515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785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" y="1143000"/>
            <a:ext cx="6515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1094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" y="1143000"/>
            <a:ext cx="6515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4631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" y="1143000"/>
            <a:ext cx="6515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2853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" y="1143000"/>
            <a:ext cx="6515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2631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BBB1B-44C6-4B06-93E3-42C995689F7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" y="1143000"/>
            <a:ext cx="6515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7111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" y="1143000"/>
            <a:ext cx="6515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2837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" y="1143000"/>
            <a:ext cx="6515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8897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" y="1143000"/>
            <a:ext cx="6515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1831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" y="1143000"/>
            <a:ext cx="6515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2269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" y="1143000"/>
            <a:ext cx="6515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0705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" y="1143000"/>
            <a:ext cx="6515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68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8791" y="1481415"/>
            <a:ext cx="14332744" cy="3151411"/>
          </a:xfrm>
        </p:spPr>
        <p:txBody>
          <a:bodyPr anchor="b"/>
          <a:lstStyle>
            <a:lvl1pPr algn="ctr">
              <a:defRPr sz="8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8791" y="4754356"/>
            <a:ext cx="14332744" cy="2185453"/>
          </a:xfrm>
        </p:spPr>
        <p:txBody>
          <a:bodyPr/>
          <a:lstStyle>
            <a:lvl1pPr marL="0" indent="0" algn="ctr">
              <a:buNone/>
              <a:defRPr sz="3500"/>
            </a:lvl1pPr>
            <a:lvl2pPr marL="675879" indent="0" algn="ctr">
              <a:buNone/>
              <a:defRPr sz="3000"/>
            </a:lvl2pPr>
            <a:lvl3pPr marL="1351758" indent="0" algn="ctr">
              <a:buNone/>
              <a:defRPr sz="2700"/>
            </a:lvl3pPr>
            <a:lvl4pPr marL="2027636" indent="0" algn="ctr">
              <a:buNone/>
              <a:defRPr sz="2400"/>
            </a:lvl4pPr>
            <a:lvl5pPr marL="2703515" indent="0" algn="ctr">
              <a:buNone/>
              <a:defRPr sz="2400"/>
            </a:lvl5pPr>
            <a:lvl6pPr marL="3379394" indent="0" algn="ctr">
              <a:buNone/>
              <a:defRPr sz="2400"/>
            </a:lvl6pPr>
            <a:lvl7pPr marL="4055273" indent="0" algn="ctr">
              <a:buNone/>
              <a:defRPr sz="2400"/>
            </a:lvl7pPr>
            <a:lvl8pPr marL="4731151" indent="0" algn="ctr">
              <a:buNone/>
              <a:defRPr sz="2400"/>
            </a:lvl8pPr>
            <a:lvl9pPr marL="540703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5344421"/>
      </p:ext>
    </p:extLst>
  </p:cSld>
  <p:clrMapOvr>
    <a:masterClrMapping/>
  </p:clrMapOvr>
  <p:transition spd="slow" advClick="0" advTm="0">
    <p:newsflash/>
    <p:sndAc>
      <p:stSnd>
        <p:snd r:embed="rId1" name="applause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1029509"/>
      </p:ext>
    </p:extLst>
  </p:cSld>
  <p:clrMapOvr>
    <a:masterClrMapping/>
  </p:clrMapOvr>
  <p:transition spd="slow" advClick="0" advTm="0">
    <p:newsflash/>
    <p:sndAc>
      <p:stSnd>
        <p:snd r:embed="rId1" name="applause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675826" y="481931"/>
            <a:ext cx="4120664" cy="7671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3835" y="481931"/>
            <a:ext cx="12123112" cy="7671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9733530"/>
      </p:ext>
    </p:extLst>
  </p:cSld>
  <p:clrMapOvr>
    <a:masterClrMapping/>
  </p:clrMapOvr>
  <p:transition spd="slow" advClick="0" advTm="0">
    <p:newsflash/>
    <p:sndAc>
      <p:stSnd>
        <p:snd r:embed="rId1" name="applause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8694213"/>
      </p:ext>
    </p:extLst>
  </p:cSld>
  <p:clrMapOvr>
    <a:masterClrMapping/>
  </p:clrMapOvr>
  <p:transition spd="slow" advClick="0" advTm="0">
    <p:newsflash/>
    <p:sndAc>
      <p:stSnd>
        <p:snd r:embed="rId1" name="applause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82" y="2256696"/>
            <a:ext cx="16482655" cy="3765349"/>
          </a:xfrm>
        </p:spPr>
        <p:txBody>
          <a:bodyPr anchor="b"/>
          <a:lstStyle>
            <a:lvl1pPr>
              <a:defRPr sz="8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82" y="6057667"/>
            <a:ext cx="16482655" cy="1980108"/>
          </a:xfrm>
        </p:spPr>
        <p:txBody>
          <a:bodyPr/>
          <a:lstStyle>
            <a:lvl1pPr marL="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1pPr>
            <a:lvl2pPr marL="67587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517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276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0351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37939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05527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311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070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5566158"/>
      </p:ext>
    </p:extLst>
  </p:cSld>
  <p:clrMapOvr>
    <a:masterClrMapping/>
  </p:clrMapOvr>
  <p:transition spd="slow" advClick="0" advTm="0">
    <p:newsflash/>
    <p:sndAc>
      <p:stSnd>
        <p:snd r:embed="rId1" name="applause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3835" y="2409656"/>
            <a:ext cx="8121888" cy="5743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74602" y="2409656"/>
            <a:ext cx="8121888" cy="5743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5108831"/>
      </p:ext>
    </p:extLst>
  </p:cSld>
  <p:clrMapOvr>
    <a:masterClrMapping/>
  </p:clrMapOvr>
  <p:transition spd="slow" advClick="0" advTm="0">
    <p:newsflash/>
    <p:sndAc>
      <p:stSnd>
        <p:snd r:embed="rId1" name="applause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324" y="481932"/>
            <a:ext cx="16482655" cy="17496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6325" y="2218979"/>
            <a:ext cx="8084562" cy="1087488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75879" indent="0">
              <a:buNone/>
              <a:defRPr sz="3000" b="1"/>
            </a:lvl2pPr>
            <a:lvl3pPr marL="1351758" indent="0">
              <a:buNone/>
              <a:defRPr sz="2700" b="1"/>
            </a:lvl3pPr>
            <a:lvl4pPr marL="2027636" indent="0">
              <a:buNone/>
              <a:defRPr sz="2400" b="1"/>
            </a:lvl4pPr>
            <a:lvl5pPr marL="2703515" indent="0">
              <a:buNone/>
              <a:defRPr sz="2400" b="1"/>
            </a:lvl5pPr>
            <a:lvl6pPr marL="3379394" indent="0">
              <a:buNone/>
              <a:defRPr sz="2400" b="1"/>
            </a:lvl6pPr>
            <a:lvl7pPr marL="4055273" indent="0">
              <a:buNone/>
              <a:defRPr sz="2400" b="1"/>
            </a:lvl7pPr>
            <a:lvl8pPr marL="4731151" indent="0">
              <a:buNone/>
              <a:defRPr sz="2400" b="1"/>
            </a:lvl8pPr>
            <a:lvl9pPr marL="540703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6325" y="3306467"/>
            <a:ext cx="8084562" cy="4863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74602" y="2218979"/>
            <a:ext cx="8124377" cy="1087488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75879" indent="0">
              <a:buNone/>
              <a:defRPr sz="3000" b="1"/>
            </a:lvl2pPr>
            <a:lvl3pPr marL="1351758" indent="0">
              <a:buNone/>
              <a:defRPr sz="2700" b="1"/>
            </a:lvl3pPr>
            <a:lvl4pPr marL="2027636" indent="0">
              <a:buNone/>
              <a:defRPr sz="2400" b="1"/>
            </a:lvl4pPr>
            <a:lvl5pPr marL="2703515" indent="0">
              <a:buNone/>
              <a:defRPr sz="2400" b="1"/>
            </a:lvl5pPr>
            <a:lvl6pPr marL="3379394" indent="0">
              <a:buNone/>
              <a:defRPr sz="2400" b="1"/>
            </a:lvl6pPr>
            <a:lvl7pPr marL="4055273" indent="0">
              <a:buNone/>
              <a:defRPr sz="2400" b="1"/>
            </a:lvl7pPr>
            <a:lvl8pPr marL="4731151" indent="0">
              <a:buNone/>
              <a:defRPr sz="2400" b="1"/>
            </a:lvl8pPr>
            <a:lvl9pPr marL="540703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74602" y="3306467"/>
            <a:ext cx="8124377" cy="4863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6121092"/>
      </p:ext>
    </p:extLst>
  </p:cSld>
  <p:clrMapOvr>
    <a:masterClrMapping/>
  </p:clrMapOvr>
  <p:transition spd="slow" advClick="0" advTm="0">
    <p:newsflash/>
    <p:sndAc>
      <p:stSnd>
        <p:snd r:embed="rId1" name="applause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1129616"/>
      </p:ext>
    </p:extLst>
  </p:cSld>
  <p:clrMapOvr>
    <a:masterClrMapping/>
  </p:clrMapOvr>
  <p:transition spd="slow" advClick="0" advTm="0">
    <p:newsflash/>
    <p:sndAc>
      <p:stSnd>
        <p:snd r:embed="rId1" name="applause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8215728"/>
      </p:ext>
    </p:extLst>
  </p:cSld>
  <p:clrMapOvr>
    <a:masterClrMapping/>
  </p:clrMapOvr>
  <p:transition spd="slow" advClick="0" advTm="0">
    <p:newsflash/>
    <p:sndAc>
      <p:stSnd>
        <p:snd r:embed="rId1" name="applause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325" y="603462"/>
            <a:ext cx="6163577" cy="2112116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4377" y="1303310"/>
            <a:ext cx="9674602" cy="6432734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5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6325" y="2715578"/>
            <a:ext cx="6163577" cy="5030943"/>
          </a:xfrm>
        </p:spPr>
        <p:txBody>
          <a:bodyPr/>
          <a:lstStyle>
            <a:lvl1pPr marL="0" indent="0">
              <a:buNone/>
              <a:defRPr sz="2400"/>
            </a:lvl1pPr>
            <a:lvl2pPr marL="675879" indent="0">
              <a:buNone/>
              <a:defRPr sz="2100"/>
            </a:lvl2pPr>
            <a:lvl3pPr marL="1351758" indent="0">
              <a:buNone/>
              <a:defRPr sz="1800"/>
            </a:lvl3pPr>
            <a:lvl4pPr marL="2027636" indent="0">
              <a:buNone/>
              <a:defRPr sz="1500"/>
            </a:lvl4pPr>
            <a:lvl5pPr marL="2703515" indent="0">
              <a:buNone/>
              <a:defRPr sz="1500"/>
            </a:lvl5pPr>
            <a:lvl6pPr marL="3379394" indent="0">
              <a:buNone/>
              <a:defRPr sz="1500"/>
            </a:lvl6pPr>
            <a:lvl7pPr marL="4055273" indent="0">
              <a:buNone/>
              <a:defRPr sz="1500"/>
            </a:lvl7pPr>
            <a:lvl8pPr marL="4731151" indent="0">
              <a:buNone/>
              <a:defRPr sz="1500"/>
            </a:lvl8pPr>
            <a:lvl9pPr marL="540703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0244139"/>
      </p:ext>
    </p:extLst>
  </p:cSld>
  <p:clrMapOvr>
    <a:masterClrMapping/>
  </p:clrMapOvr>
  <p:transition spd="slow" advClick="0" advTm="0">
    <p:newsflash/>
    <p:sndAc>
      <p:stSnd>
        <p:snd r:embed="rId1" name="applause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325" y="603462"/>
            <a:ext cx="6163577" cy="2112116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124377" y="1303310"/>
            <a:ext cx="9674602" cy="6432734"/>
          </a:xfrm>
        </p:spPr>
        <p:txBody>
          <a:bodyPr/>
          <a:lstStyle>
            <a:lvl1pPr marL="0" indent="0">
              <a:buNone/>
              <a:defRPr sz="4700"/>
            </a:lvl1pPr>
            <a:lvl2pPr marL="675879" indent="0">
              <a:buNone/>
              <a:defRPr sz="4100"/>
            </a:lvl2pPr>
            <a:lvl3pPr marL="1351758" indent="0">
              <a:buNone/>
              <a:defRPr sz="3500"/>
            </a:lvl3pPr>
            <a:lvl4pPr marL="2027636" indent="0">
              <a:buNone/>
              <a:defRPr sz="3000"/>
            </a:lvl4pPr>
            <a:lvl5pPr marL="2703515" indent="0">
              <a:buNone/>
              <a:defRPr sz="3000"/>
            </a:lvl5pPr>
            <a:lvl6pPr marL="3379394" indent="0">
              <a:buNone/>
              <a:defRPr sz="3000"/>
            </a:lvl6pPr>
            <a:lvl7pPr marL="4055273" indent="0">
              <a:buNone/>
              <a:defRPr sz="3000"/>
            </a:lvl7pPr>
            <a:lvl8pPr marL="4731151" indent="0">
              <a:buNone/>
              <a:defRPr sz="3000"/>
            </a:lvl8pPr>
            <a:lvl9pPr marL="540703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6325" y="2715578"/>
            <a:ext cx="6163577" cy="5030943"/>
          </a:xfrm>
        </p:spPr>
        <p:txBody>
          <a:bodyPr/>
          <a:lstStyle>
            <a:lvl1pPr marL="0" indent="0">
              <a:buNone/>
              <a:defRPr sz="2400"/>
            </a:lvl1pPr>
            <a:lvl2pPr marL="675879" indent="0">
              <a:buNone/>
              <a:defRPr sz="2100"/>
            </a:lvl2pPr>
            <a:lvl3pPr marL="1351758" indent="0">
              <a:buNone/>
              <a:defRPr sz="1800"/>
            </a:lvl3pPr>
            <a:lvl4pPr marL="2027636" indent="0">
              <a:buNone/>
              <a:defRPr sz="1500"/>
            </a:lvl4pPr>
            <a:lvl5pPr marL="2703515" indent="0">
              <a:buNone/>
              <a:defRPr sz="1500"/>
            </a:lvl5pPr>
            <a:lvl6pPr marL="3379394" indent="0">
              <a:buNone/>
              <a:defRPr sz="1500"/>
            </a:lvl6pPr>
            <a:lvl7pPr marL="4055273" indent="0">
              <a:buNone/>
              <a:defRPr sz="1500"/>
            </a:lvl7pPr>
            <a:lvl8pPr marL="4731151" indent="0">
              <a:buNone/>
              <a:defRPr sz="1500"/>
            </a:lvl8pPr>
            <a:lvl9pPr marL="540703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2440491"/>
      </p:ext>
    </p:extLst>
  </p:cSld>
  <p:clrMapOvr>
    <a:masterClrMapping/>
  </p:clrMapOvr>
  <p:transition spd="slow" advClick="0" advTm="0">
    <p:newsflash/>
    <p:sndAc>
      <p:stSnd>
        <p:snd r:embed="rId1" name="applause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3835" y="481932"/>
            <a:ext cx="16482655" cy="1749620"/>
          </a:xfrm>
          <a:prstGeom prst="rect">
            <a:avLst/>
          </a:prstGeom>
        </p:spPr>
        <p:txBody>
          <a:bodyPr vert="horz" lIns="135176" tIns="67588" rIns="135176" bIns="6758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835" y="2409656"/>
            <a:ext cx="16482655" cy="5743363"/>
          </a:xfrm>
          <a:prstGeom prst="rect">
            <a:avLst/>
          </a:prstGeom>
        </p:spPr>
        <p:txBody>
          <a:bodyPr vert="horz" lIns="135176" tIns="67588" rIns="135176" bIns="6758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13835" y="8389794"/>
            <a:ext cx="4299823" cy="481931"/>
          </a:xfrm>
          <a:prstGeom prst="rect">
            <a:avLst/>
          </a:prstGeom>
        </p:spPr>
        <p:txBody>
          <a:bodyPr vert="horz" lIns="135176" tIns="67588" rIns="135176" bIns="67588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BFEF3-30AF-4415-AA93-2C6AC0EFE67E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0295" y="8389794"/>
            <a:ext cx="6449735" cy="481931"/>
          </a:xfrm>
          <a:prstGeom prst="rect">
            <a:avLst/>
          </a:prstGeom>
        </p:spPr>
        <p:txBody>
          <a:bodyPr vert="horz" lIns="135176" tIns="67588" rIns="135176" bIns="67588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96667" y="8389794"/>
            <a:ext cx="4299823" cy="481931"/>
          </a:xfrm>
          <a:prstGeom prst="rect">
            <a:avLst/>
          </a:prstGeom>
        </p:spPr>
        <p:txBody>
          <a:bodyPr vert="horz" lIns="135176" tIns="67588" rIns="135176" bIns="67588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D7126-DA21-4069-BAAF-AF4A89048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90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newsflash/>
    <p:sndAc>
      <p:stSnd>
        <p:snd r:embed="rId13" name="applause.wav" builtIn="1"/>
      </p:stSnd>
    </p:sndAc>
  </p:transition>
  <p:txStyles>
    <p:titleStyle>
      <a:lvl1pPr algn="l" defTabSz="1351758" rtl="0" eaLnBrk="1" latinLnBrk="0" hangingPunct="1">
        <a:lnSpc>
          <a:spcPct val="90000"/>
        </a:lnSpc>
        <a:spcBef>
          <a:spcPct val="0"/>
        </a:spcBef>
        <a:buNone/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939" indent="-337939" algn="l" defTabSz="1351758" rtl="0" eaLnBrk="1" latinLnBrk="0" hangingPunct="1">
        <a:lnSpc>
          <a:spcPct val="90000"/>
        </a:lnSpc>
        <a:spcBef>
          <a:spcPts val="1478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13818" indent="-337939" algn="l" defTabSz="1351758" rtl="0" eaLnBrk="1" latinLnBrk="0" hangingPunct="1">
        <a:lnSpc>
          <a:spcPct val="90000"/>
        </a:lnSpc>
        <a:spcBef>
          <a:spcPts val="739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689697" indent="-337939" algn="l" defTabSz="1351758" rtl="0" eaLnBrk="1" latinLnBrk="0" hangingPunct="1">
        <a:lnSpc>
          <a:spcPct val="90000"/>
        </a:lnSpc>
        <a:spcBef>
          <a:spcPts val="739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65576" indent="-337939" algn="l" defTabSz="1351758" rtl="0" eaLnBrk="1" latinLnBrk="0" hangingPunct="1">
        <a:lnSpc>
          <a:spcPct val="90000"/>
        </a:lnSpc>
        <a:spcBef>
          <a:spcPts val="739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41454" indent="-337939" algn="l" defTabSz="1351758" rtl="0" eaLnBrk="1" latinLnBrk="0" hangingPunct="1">
        <a:lnSpc>
          <a:spcPct val="90000"/>
        </a:lnSpc>
        <a:spcBef>
          <a:spcPts val="739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17333" indent="-337939" algn="l" defTabSz="1351758" rtl="0" eaLnBrk="1" latinLnBrk="0" hangingPunct="1">
        <a:lnSpc>
          <a:spcPct val="90000"/>
        </a:lnSpc>
        <a:spcBef>
          <a:spcPts val="739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393212" indent="-337939" algn="l" defTabSz="1351758" rtl="0" eaLnBrk="1" latinLnBrk="0" hangingPunct="1">
        <a:lnSpc>
          <a:spcPct val="90000"/>
        </a:lnSpc>
        <a:spcBef>
          <a:spcPts val="739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069091" indent="-337939" algn="l" defTabSz="1351758" rtl="0" eaLnBrk="1" latinLnBrk="0" hangingPunct="1">
        <a:lnSpc>
          <a:spcPct val="90000"/>
        </a:lnSpc>
        <a:spcBef>
          <a:spcPts val="739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744969" indent="-337939" algn="l" defTabSz="1351758" rtl="0" eaLnBrk="1" latinLnBrk="0" hangingPunct="1">
        <a:lnSpc>
          <a:spcPct val="90000"/>
        </a:lnSpc>
        <a:spcBef>
          <a:spcPts val="739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17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5879" algn="l" defTabSz="13517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51758" algn="l" defTabSz="13517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27636" algn="l" defTabSz="13517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515" algn="l" defTabSz="13517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9394" algn="l" defTabSz="13517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55273" algn="l" defTabSz="13517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31151" algn="l" defTabSz="13517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07030" algn="l" defTabSz="13517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5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0"/>
            <a:ext cx="19110325" cy="377026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 smtClean="0">
                <a:ln w="76200">
                  <a:solidFill>
                    <a:sysClr val="windowText" lastClr="000000"/>
                  </a:solidFill>
                  <a:prstDash val="sysDot"/>
                </a:ln>
                <a:blipFill>
                  <a:blip r:embed="rId5"/>
                  <a:stretch>
                    <a:fillRect/>
                  </a:stretch>
                </a:blipFill>
              </a:rPr>
              <a:t>Good Morning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6886744"/>
            <a:ext cx="66426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My dear</a:t>
            </a:r>
          </a:p>
          <a:p>
            <a:pPr algn="ctr"/>
            <a:r>
              <a:rPr lang="en-US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Students</a:t>
            </a:r>
            <a:endParaRPr lang="en-US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8" name="Picture 7" descr="image_81812_160502497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9110325" cy="9051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93215"/>
      </p:ext>
    </p:extLst>
  </p:cSld>
  <p:clrMapOvr>
    <a:masterClrMapping/>
  </p:clrMapOvr>
  <p:transition spd="slow" advClick="0" advTm="0">
    <p:wedge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A46D1FA2-A19F-4BF0-ABB0-25629AFF72C1}"/>
              </a:ext>
            </a:extLst>
          </p:cNvPr>
          <p:cNvGrpSpPr/>
          <p:nvPr/>
        </p:nvGrpSpPr>
        <p:grpSpPr>
          <a:xfrm>
            <a:off x="0" y="0"/>
            <a:ext cx="19110325" cy="9051925"/>
            <a:chOff x="17283" y="43497"/>
            <a:chExt cx="12129298" cy="6713135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35CE9763-D9C6-4056-A90C-A0B8DD79E7BE}"/>
                </a:ext>
              </a:extLst>
            </p:cNvPr>
            <p:cNvGrpSpPr/>
            <p:nvPr/>
          </p:nvGrpSpPr>
          <p:grpSpPr>
            <a:xfrm>
              <a:off x="17283" y="43497"/>
              <a:ext cx="12129298" cy="6713135"/>
              <a:chOff x="17283" y="43497"/>
              <a:chExt cx="12129298" cy="6713135"/>
            </a:xfrm>
          </p:grpSpPr>
          <p:sp>
            <p:nvSpPr>
              <p:cNvPr id="48" name="Rectangle 47"/>
              <p:cNvSpPr/>
              <p:nvPr/>
            </p:nvSpPr>
            <p:spPr>
              <a:xfrm rot="10800000">
                <a:off x="17283" y="43497"/>
                <a:ext cx="6059878" cy="6705485"/>
              </a:xfrm>
              <a:prstGeom prst="rect">
                <a:avLst/>
              </a:prstGeom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086702" y="44686"/>
                <a:ext cx="6059879" cy="6704298"/>
              </a:xfrm>
              <a:prstGeom prst="rect">
                <a:avLst/>
              </a:prstGeom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 rot="10800000">
                <a:off x="5323749" y="19658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="" xmlns:a16="http://schemas.microsoft.com/office/drawing/2014/main" id="{9B7BE883-8B69-4FF0-B104-09724A686632}"/>
                  </a:ext>
                </a:extLst>
              </p:cNvPr>
              <p:cNvSpPr/>
              <p:nvPr/>
            </p:nvSpPr>
            <p:spPr>
              <a:xfrm rot="10800000">
                <a:off x="5323749" y="80686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="" xmlns:a16="http://schemas.microsoft.com/office/drawing/2014/main" id="{4605797C-8CA5-43D1-A799-5F1194F369E6}"/>
                  </a:ext>
                </a:extLst>
              </p:cNvPr>
              <p:cNvSpPr/>
              <p:nvPr/>
            </p:nvSpPr>
            <p:spPr>
              <a:xfrm rot="10800000">
                <a:off x="5323749" y="141715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="" xmlns:a16="http://schemas.microsoft.com/office/drawing/2014/main" id="{E8EEF610-539B-4D9A-AA3F-ADE4FDC71C2B}"/>
                  </a:ext>
                </a:extLst>
              </p:cNvPr>
              <p:cNvSpPr/>
              <p:nvPr/>
            </p:nvSpPr>
            <p:spPr>
              <a:xfrm rot="10800000">
                <a:off x="5323749" y="202743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="" xmlns:a16="http://schemas.microsoft.com/office/drawing/2014/main" id="{6A626A51-1B01-4FA0-A477-454BBC88F403}"/>
                  </a:ext>
                </a:extLst>
              </p:cNvPr>
              <p:cNvSpPr/>
              <p:nvPr/>
            </p:nvSpPr>
            <p:spPr>
              <a:xfrm rot="10800000">
                <a:off x="5323749" y="263772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="" xmlns:a16="http://schemas.microsoft.com/office/drawing/2014/main" id="{52687D1A-C8A7-4724-B841-E71BF3A26F80}"/>
                  </a:ext>
                </a:extLst>
              </p:cNvPr>
              <p:cNvSpPr/>
              <p:nvPr/>
            </p:nvSpPr>
            <p:spPr>
              <a:xfrm rot="10800000">
                <a:off x="5323749" y="324800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="" xmlns:a16="http://schemas.microsoft.com/office/drawing/2014/main" id="{5F32FDAC-B2FD-444E-8A5B-64CE0D9AD8B1}"/>
                  </a:ext>
                </a:extLst>
              </p:cNvPr>
              <p:cNvSpPr/>
              <p:nvPr/>
            </p:nvSpPr>
            <p:spPr>
              <a:xfrm rot="10800000">
                <a:off x="5323749" y="385829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="" xmlns:a16="http://schemas.microsoft.com/office/drawing/2014/main" id="{44B3F980-E3C4-4626-8502-161C1D793BE4}"/>
                  </a:ext>
                </a:extLst>
              </p:cNvPr>
              <p:cNvSpPr/>
              <p:nvPr/>
            </p:nvSpPr>
            <p:spPr>
              <a:xfrm rot="10800000">
                <a:off x="5323749" y="446857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="" xmlns:a16="http://schemas.microsoft.com/office/drawing/2014/main" id="{72C0A5CF-3084-4283-AFA7-148F16E8BAEA}"/>
                  </a:ext>
                </a:extLst>
              </p:cNvPr>
              <p:cNvSpPr/>
              <p:nvPr/>
            </p:nvSpPr>
            <p:spPr>
              <a:xfrm rot="10800000">
                <a:off x="5323749" y="507886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="" xmlns:a16="http://schemas.microsoft.com/office/drawing/2014/main" id="{232D100F-A71A-4E83-B5FA-CB0291C38A04}"/>
                  </a:ext>
                </a:extLst>
              </p:cNvPr>
              <p:cNvSpPr/>
              <p:nvPr/>
            </p:nvSpPr>
            <p:spPr>
              <a:xfrm rot="10800000">
                <a:off x="5323749" y="568914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="" xmlns:a16="http://schemas.microsoft.com/office/drawing/2014/main" id="{E20EDFFA-D896-45DA-B306-81AE8412F043}"/>
                  </a:ext>
                </a:extLst>
              </p:cNvPr>
              <p:cNvSpPr/>
              <p:nvPr/>
            </p:nvSpPr>
            <p:spPr>
              <a:xfrm rot="10800000">
                <a:off x="5323749" y="629943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="" xmlns:a16="http://schemas.microsoft.com/office/drawing/2014/main" id="{D2611087-99F1-4B3D-9D87-8C6B4CEB4715}"/>
                  </a:ext>
                </a:extLst>
              </p:cNvPr>
              <p:cNvSpPr/>
              <p:nvPr/>
            </p:nvSpPr>
            <p:spPr>
              <a:xfrm rot="10800000">
                <a:off x="6382914" y="19658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="" xmlns:a16="http://schemas.microsoft.com/office/drawing/2014/main" id="{0427AEB3-7A9A-4F7F-82D2-4C18BAE11DC5}"/>
                  </a:ext>
                </a:extLst>
              </p:cNvPr>
              <p:cNvSpPr/>
              <p:nvPr/>
            </p:nvSpPr>
            <p:spPr>
              <a:xfrm rot="10800000">
                <a:off x="6382914" y="80567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="" xmlns:a16="http://schemas.microsoft.com/office/drawing/2014/main" id="{7CC4EEA6-9CD1-4B84-BAD3-5976B630E07F}"/>
                  </a:ext>
                </a:extLst>
              </p:cNvPr>
              <p:cNvSpPr/>
              <p:nvPr/>
            </p:nvSpPr>
            <p:spPr>
              <a:xfrm rot="10800000">
                <a:off x="6382914" y="141477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="" xmlns:a16="http://schemas.microsoft.com/office/drawing/2014/main" id="{7B1FEE8E-1D23-454D-87E4-27DA55F0F190}"/>
                  </a:ext>
                </a:extLst>
              </p:cNvPr>
              <p:cNvSpPr/>
              <p:nvPr/>
            </p:nvSpPr>
            <p:spPr>
              <a:xfrm rot="10800000">
                <a:off x="6382914" y="202386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="" xmlns:a16="http://schemas.microsoft.com/office/drawing/2014/main" id="{41D39DBA-3AA9-4B6E-93DA-713C9D13FDA9}"/>
                  </a:ext>
                </a:extLst>
              </p:cNvPr>
              <p:cNvSpPr/>
              <p:nvPr/>
            </p:nvSpPr>
            <p:spPr>
              <a:xfrm rot="10800000">
                <a:off x="6382914" y="263296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="" xmlns:a16="http://schemas.microsoft.com/office/drawing/2014/main" id="{394C1B01-F3AF-4970-A560-8E08C5885D21}"/>
                  </a:ext>
                </a:extLst>
              </p:cNvPr>
              <p:cNvSpPr/>
              <p:nvPr/>
            </p:nvSpPr>
            <p:spPr>
              <a:xfrm rot="10800000">
                <a:off x="6382914" y="324205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="" xmlns:a16="http://schemas.microsoft.com/office/drawing/2014/main" id="{222A5604-18BE-4CF3-843A-0A5C2298932A}"/>
                  </a:ext>
                </a:extLst>
              </p:cNvPr>
              <p:cNvSpPr/>
              <p:nvPr/>
            </p:nvSpPr>
            <p:spPr>
              <a:xfrm rot="10800000">
                <a:off x="6382914" y="385115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="" xmlns:a16="http://schemas.microsoft.com/office/drawing/2014/main" id="{445521A7-C757-44B6-ADAD-925BD52B487E}"/>
                  </a:ext>
                </a:extLst>
              </p:cNvPr>
              <p:cNvSpPr/>
              <p:nvPr/>
            </p:nvSpPr>
            <p:spPr>
              <a:xfrm rot="10800000">
                <a:off x="6382914" y="446024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="" xmlns:a16="http://schemas.microsoft.com/office/drawing/2014/main" id="{CDF882C0-D6A2-4750-9E76-A1748A37977B}"/>
                  </a:ext>
                </a:extLst>
              </p:cNvPr>
              <p:cNvSpPr/>
              <p:nvPr/>
            </p:nvSpPr>
            <p:spPr>
              <a:xfrm rot="10800000">
                <a:off x="6382914" y="506934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="" xmlns:a16="http://schemas.microsoft.com/office/drawing/2014/main" id="{77C888AF-F920-4E00-AE36-47B79C6BB498}"/>
                  </a:ext>
                </a:extLst>
              </p:cNvPr>
              <p:cNvSpPr/>
              <p:nvPr/>
            </p:nvSpPr>
            <p:spPr>
              <a:xfrm rot="10800000">
                <a:off x="6382914" y="567843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="" xmlns:a16="http://schemas.microsoft.com/office/drawing/2014/main" id="{5973715E-A9E1-46C5-8C81-183408F76AC6}"/>
                  </a:ext>
                </a:extLst>
              </p:cNvPr>
              <p:cNvSpPr/>
              <p:nvPr/>
            </p:nvSpPr>
            <p:spPr>
              <a:xfrm rot="10800000">
                <a:off x="6382914" y="628753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5473380" y="332866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ounded Rectangle 1">
                <a:extLst>
                  <a:ext uri="{FF2B5EF4-FFF2-40B4-BE49-F238E27FC236}">
                    <a16:creationId xmlns="" xmlns:a16="http://schemas.microsoft.com/office/drawing/2014/main" id="{FE1041AC-A27C-4481-BEAB-4DA0479F6D26}"/>
                  </a:ext>
                </a:extLst>
              </p:cNvPr>
              <p:cNvSpPr/>
              <p:nvPr/>
            </p:nvSpPr>
            <p:spPr>
              <a:xfrm>
                <a:off x="5473380" y="928492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ounded Rectangle 1">
                <a:extLst>
                  <a:ext uri="{FF2B5EF4-FFF2-40B4-BE49-F238E27FC236}">
                    <a16:creationId xmlns="" xmlns:a16="http://schemas.microsoft.com/office/drawing/2014/main" id="{5998B209-1AA7-4A9D-A209-8490D3BA0981}"/>
                  </a:ext>
                </a:extLst>
              </p:cNvPr>
              <p:cNvSpPr/>
              <p:nvPr/>
            </p:nvSpPr>
            <p:spPr>
              <a:xfrm>
                <a:off x="5473380" y="1538186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ounded Rectangle 1">
                <a:extLst>
                  <a:ext uri="{FF2B5EF4-FFF2-40B4-BE49-F238E27FC236}">
                    <a16:creationId xmlns="" xmlns:a16="http://schemas.microsoft.com/office/drawing/2014/main" id="{B1798F9C-DDD9-405B-925E-647EBB6D8400}"/>
                  </a:ext>
                </a:extLst>
              </p:cNvPr>
              <p:cNvSpPr/>
              <p:nvPr/>
            </p:nvSpPr>
            <p:spPr>
              <a:xfrm>
                <a:off x="5473380" y="2147880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ounded Rectangle 1">
                <a:extLst>
                  <a:ext uri="{FF2B5EF4-FFF2-40B4-BE49-F238E27FC236}">
                    <a16:creationId xmlns="" xmlns:a16="http://schemas.microsoft.com/office/drawing/2014/main" id="{E7931E3B-72BA-4038-8BB3-D21F053BB651}"/>
                  </a:ext>
                </a:extLst>
              </p:cNvPr>
              <p:cNvSpPr/>
              <p:nvPr/>
            </p:nvSpPr>
            <p:spPr>
              <a:xfrm>
                <a:off x="5473380" y="2757574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ounded Rectangle 1">
                <a:extLst>
                  <a:ext uri="{FF2B5EF4-FFF2-40B4-BE49-F238E27FC236}">
                    <a16:creationId xmlns="" xmlns:a16="http://schemas.microsoft.com/office/drawing/2014/main" id="{BF318133-1457-431E-AA0C-23C120ABD2BF}"/>
                  </a:ext>
                </a:extLst>
              </p:cNvPr>
              <p:cNvSpPr/>
              <p:nvPr/>
            </p:nvSpPr>
            <p:spPr>
              <a:xfrm>
                <a:off x="5473380" y="3367268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ounded Rectangle 1">
                <a:extLst>
                  <a:ext uri="{FF2B5EF4-FFF2-40B4-BE49-F238E27FC236}">
                    <a16:creationId xmlns="" xmlns:a16="http://schemas.microsoft.com/office/drawing/2014/main" id="{1D0BC269-82F5-40A1-8ACE-AC33006A7D73}"/>
                  </a:ext>
                </a:extLst>
              </p:cNvPr>
              <p:cNvSpPr/>
              <p:nvPr/>
            </p:nvSpPr>
            <p:spPr>
              <a:xfrm>
                <a:off x="5473380" y="3976962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ounded Rectangle 1">
                <a:extLst>
                  <a:ext uri="{FF2B5EF4-FFF2-40B4-BE49-F238E27FC236}">
                    <a16:creationId xmlns="" xmlns:a16="http://schemas.microsoft.com/office/drawing/2014/main" id="{E55D3ACD-0689-42CA-BAFD-B3CE1CA4C380}"/>
                  </a:ext>
                </a:extLst>
              </p:cNvPr>
              <p:cNvSpPr/>
              <p:nvPr/>
            </p:nvSpPr>
            <p:spPr>
              <a:xfrm>
                <a:off x="5473380" y="4586656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ounded Rectangle 1">
                <a:extLst>
                  <a:ext uri="{FF2B5EF4-FFF2-40B4-BE49-F238E27FC236}">
                    <a16:creationId xmlns="" xmlns:a16="http://schemas.microsoft.com/office/drawing/2014/main" id="{7C7604D7-CFAC-4799-A1F8-CBB29FE4E62D}"/>
                  </a:ext>
                </a:extLst>
              </p:cNvPr>
              <p:cNvSpPr/>
              <p:nvPr/>
            </p:nvSpPr>
            <p:spPr>
              <a:xfrm>
                <a:off x="5473380" y="5196350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ounded Rectangle 1">
                <a:extLst>
                  <a:ext uri="{FF2B5EF4-FFF2-40B4-BE49-F238E27FC236}">
                    <a16:creationId xmlns="" xmlns:a16="http://schemas.microsoft.com/office/drawing/2014/main" id="{E75F06E0-6B36-47CA-908D-40F462BF7BF5}"/>
                  </a:ext>
                </a:extLst>
              </p:cNvPr>
              <p:cNvSpPr/>
              <p:nvPr/>
            </p:nvSpPr>
            <p:spPr>
              <a:xfrm>
                <a:off x="5473380" y="5806044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ounded Rectangle 1">
                <a:extLst>
                  <a:ext uri="{FF2B5EF4-FFF2-40B4-BE49-F238E27FC236}">
                    <a16:creationId xmlns="" xmlns:a16="http://schemas.microsoft.com/office/drawing/2014/main" id="{EEA7D518-12C6-4ABB-8FD7-BDB46DD6EC28}"/>
                  </a:ext>
                </a:extLst>
              </p:cNvPr>
              <p:cNvSpPr/>
              <p:nvPr/>
            </p:nvSpPr>
            <p:spPr>
              <a:xfrm>
                <a:off x="5473380" y="6387602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54DE2EDC-A390-40F2-A122-A3106356B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70" y="165289"/>
              <a:ext cx="5129734" cy="6456080"/>
            </a:xfrm>
            <a:prstGeom prst="rect">
              <a:avLst/>
            </a:prstGeom>
            <a:ln w="76200">
              <a:solidFill>
                <a:schemeClr val="accent1">
                  <a:lumMod val="20000"/>
                  <a:lumOff val="80000"/>
                </a:schemeClr>
              </a:solidFill>
              <a:prstDash val="sysDash"/>
            </a:ln>
            <a:effectLst>
              <a:softEdge rad="63500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188B3007-B200-41E7-AAB0-5EB17BAA3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7154" y="210650"/>
              <a:ext cx="5129735" cy="6368515"/>
            </a:xfrm>
            <a:prstGeom prst="rect">
              <a:avLst/>
            </a:prstGeom>
            <a:ln w="76200">
              <a:solidFill>
                <a:schemeClr val="accent1">
                  <a:lumMod val="20000"/>
                  <a:lumOff val="80000"/>
                </a:schemeClr>
              </a:solidFill>
              <a:prstDash val="sysDash"/>
            </a:ln>
            <a:effectLst>
              <a:softEdge rad="63500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2378516801"/>
      </p:ext>
    </p:extLst>
  </p:cSld>
  <p:clrMapOvr>
    <a:masterClrMapping/>
  </p:clrMapOvr>
  <p:transition spd="slow" advClick="0" advTm="0">
    <p:zoom dir="in"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D468AC5-D27B-4574-96F1-5BB77F8BB32B}"/>
              </a:ext>
            </a:extLst>
          </p:cNvPr>
          <p:cNvGrpSpPr/>
          <p:nvPr/>
        </p:nvGrpSpPr>
        <p:grpSpPr>
          <a:xfrm>
            <a:off x="0" y="0"/>
            <a:ext cx="19110325" cy="9051925"/>
            <a:chOff x="17283" y="43497"/>
            <a:chExt cx="12129298" cy="6713135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35CE9763-D9C6-4056-A90C-A0B8DD79E7BE}"/>
                </a:ext>
              </a:extLst>
            </p:cNvPr>
            <p:cNvGrpSpPr/>
            <p:nvPr/>
          </p:nvGrpSpPr>
          <p:grpSpPr>
            <a:xfrm>
              <a:off x="17283" y="43497"/>
              <a:ext cx="12129298" cy="6713135"/>
              <a:chOff x="17283" y="43497"/>
              <a:chExt cx="12129298" cy="6713135"/>
            </a:xfrm>
          </p:grpSpPr>
          <p:sp>
            <p:nvSpPr>
              <p:cNvPr id="48" name="Rectangle 47"/>
              <p:cNvSpPr/>
              <p:nvPr/>
            </p:nvSpPr>
            <p:spPr>
              <a:xfrm rot="10800000">
                <a:off x="17283" y="43497"/>
                <a:ext cx="6059878" cy="6705485"/>
              </a:xfrm>
              <a:prstGeom prst="rect">
                <a:avLst/>
              </a:prstGeom>
              <a:ln w="762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086702" y="44686"/>
                <a:ext cx="6059879" cy="6704298"/>
              </a:xfrm>
              <a:prstGeom prst="rect">
                <a:avLst/>
              </a:prstGeom>
              <a:ln w="762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 rot="10800000">
                <a:off x="5323749" y="19658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="" xmlns:a16="http://schemas.microsoft.com/office/drawing/2014/main" id="{9B7BE883-8B69-4FF0-B104-09724A686632}"/>
                  </a:ext>
                </a:extLst>
              </p:cNvPr>
              <p:cNvSpPr/>
              <p:nvPr/>
            </p:nvSpPr>
            <p:spPr>
              <a:xfrm rot="10800000">
                <a:off x="5323749" y="80686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="" xmlns:a16="http://schemas.microsoft.com/office/drawing/2014/main" id="{4605797C-8CA5-43D1-A799-5F1194F369E6}"/>
                  </a:ext>
                </a:extLst>
              </p:cNvPr>
              <p:cNvSpPr/>
              <p:nvPr/>
            </p:nvSpPr>
            <p:spPr>
              <a:xfrm rot="10800000">
                <a:off x="5323749" y="141715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="" xmlns:a16="http://schemas.microsoft.com/office/drawing/2014/main" id="{E8EEF610-539B-4D9A-AA3F-ADE4FDC71C2B}"/>
                  </a:ext>
                </a:extLst>
              </p:cNvPr>
              <p:cNvSpPr/>
              <p:nvPr/>
            </p:nvSpPr>
            <p:spPr>
              <a:xfrm rot="10800000">
                <a:off x="5323749" y="202743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="" xmlns:a16="http://schemas.microsoft.com/office/drawing/2014/main" id="{6A626A51-1B01-4FA0-A477-454BBC88F403}"/>
                  </a:ext>
                </a:extLst>
              </p:cNvPr>
              <p:cNvSpPr/>
              <p:nvPr/>
            </p:nvSpPr>
            <p:spPr>
              <a:xfrm rot="10800000">
                <a:off x="5323749" y="263772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="" xmlns:a16="http://schemas.microsoft.com/office/drawing/2014/main" id="{52687D1A-C8A7-4724-B841-E71BF3A26F80}"/>
                  </a:ext>
                </a:extLst>
              </p:cNvPr>
              <p:cNvSpPr/>
              <p:nvPr/>
            </p:nvSpPr>
            <p:spPr>
              <a:xfrm rot="10800000">
                <a:off x="5323749" y="324800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="" xmlns:a16="http://schemas.microsoft.com/office/drawing/2014/main" id="{5F32FDAC-B2FD-444E-8A5B-64CE0D9AD8B1}"/>
                  </a:ext>
                </a:extLst>
              </p:cNvPr>
              <p:cNvSpPr/>
              <p:nvPr/>
            </p:nvSpPr>
            <p:spPr>
              <a:xfrm rot="10800000">
                <a:off x="5323749" y="385829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="" xmlns:a16="http://schemas.microsoft.com/office/drawing/2014/main" id="{44B3F980-E3C4-4626-8502-161C1D793BE4}"/>
                  </a:ext>
                </a:extLst>
              </p:cNvPr>
              <p:cNvSpPr/>
              <p:nvPr/>
            </p:nvSpPr>
            <p:spPr>
              <a:xfrm rot="10800000">
                <a:off x="5323749" y="446857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="" xmlns:a16="http://schemas.microsoft.com/office/drawing/2014/main" id="{72C0A5CF-3084-4283-AFA7-148F16E8BAEA}"/>
                  </a:ext>
                </a:extLst>
              </p:cNvPr>
              <p:cNvSpPr/>
              <p:nvPr/>
            </p:nvSpPr>
            <p:spPr>
              <a:xfrm rot="10800000">
                <a:off x="5323749" y="507886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="" xmlns:a16="http://schemas.microsoft.com/office/drawing/2014/main" id="{232D100F-A71A-4E83-B5FA-CB0291C38A04}"/>
                  </a:ext>
                </a:extLst>
              </p:cNvPr>
              <p:cNvSpPr/>
              <p:nvPr/>
            </p:nvSpPr>
            <p:spPr>
              <a:xfrm rot="10800000">
                <a:off x="5323749" y="568914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="" xmlns:a16="http://schemas.microsoft.com/office/drawing/2014/main" id="{E20EDFFA-D896-45DA-B306-81AE8412F043}"/>
                  </a:ext>
                </a:extLst>
              </p:cNvPr>
              <p:cNvSpPr/>
              <p:nvPr/>
            </p:nvSpPr>
            <p:spPr>
              <a:xfrm rot="10800000">
                <a:off x="5323749" y="629943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="" xmlns:a16="http://schemas.microsoft.com/office/drawing/2014/main" id="{D2611087-99F1-4B3D-9D87-8C6B4CEB4715}"/>
                  </a:ext>
                </a:extLst>
              </p:cNvPr>
              <p:cNvSpPr/>
              <p:nvPr/>
            </p:nvSpPr>
            <p:spPr>
              <a:xfrm rot="10800000">
                <a:off x="6382914" y="19658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="" xmlns:a16="http://schemas.microsoft.com/office/drawing/2014/main" id="{0427AEB3-7A9A-4F7F-82D2-4C18BAE11DC5}"/>
                  </a:ext>
                </a:extLst>
              </p:cNvPr>
              <p:cNvSpPr/>
              <p:nvPr/>
            </p:nvSpPr>
            <p:spPr>
              <a:xfrm rot="10800000">
                <a:off x="6382914" y="80567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="" xmlns:a16="http://schemas.microsoft.com/office/drawing/2014/main" id="{7CC4EEA6-9CD1-4B84-BAD3-5976B630E07F}"/>
                  </a:ext>
                </a:extLst>
              </p:cNvPr>
              <p:cNvSpPr/>
              <p:nvPr/>
            </p:nvSpPr>
            <p:spPr>
              <a:xfrm rot="10800000">
                <a:off x="6382914" y="141477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="" xmlns:a16="http://schemas.microsoft.com/office/drawing/2014/main" id="{7B1FEE8E-1D23-454D-87E4-27DA55F0F190}"/>
                  </a:ext>
                </a:extLst>
              </p:cNvPr>
              <p:cNvSpPr/>
              <p:nvPr/>
            </p:nvSpPr>
            <p:spPr>
              <a:xfrm rot="10800000">
                <a:off x="6382914" y="202386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="" xmlns:a16="http://schemas.microsoft.com/office/drawing/2014/main" id="{41D39DBA-3AA9-4B6E-93DA-713C9D13FDA9}"/>
                  </a:ext>
                </a:extLst>
              </p:cNvPr>
              <p:cNvSpPr/>
              <p:nvPr/>
            </p:nvSpPr>
            <p:spPr>
              <a:xfrm rot="10800000">
                <a:off x="6382914" y="263296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="" xmlns:a16="http://schemas.microsoft.com/office/drawing/2014/main" id="{394C1B01-F3AF-4970-A560-8E08C5885D21}"/>
                  </a:ext>
                </a:extLst>
              </p:cNvPr>
              <p:cNvSpPr/>
              <p:nvPr/>
            </p:nvSpPr>
            <p:spPr>
              <a:xfrm rot="10800000">
                <a:off x="6382914" y="324205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="" xmlns:a16="http://schemas.microsoft.com/office/drawing/2014/main" id="{222A5604-18BE-4CF3-843A-0A5C2298932A}"/>
                  </a:ext>
                </a:extLst>
              </p:cNvPr>
              <p:cNvSpPr/>
              <p:nvPr/>
            </p:nvSpPr>
            <p:spPr>
              <a:xfrm rot="10800000">
                <a:off x="6382914" y="385115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="" xmlns:a16="http://schemas.microsoft.com/office/drawing/2014/main" id="{445521A7-C757-44B6-ADAD-925BD52B487E}"/>
                  </a:ext>
                </a:extLst>
              </p:cNvPr>
              <p:cNvSpPr/>
              <p:nvPr/>
            </p:nvSpPr>
            <p:spPr>
              <a:xfrm rot="10800000">
                <a:off x="6382914" y="446024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="" xmlns:a16="http://schemas.microsoft.com/office/drawing/2014/main" id="{CDF882C0-D6A2-4750-9E76-A1748A37977B}"/>
                  </a:ext>
                </a:extLst>
              </p:cNvPr>
              <p:cNvSpPr/>
              <p:nvPr/>
            </p:nvSpPr>
            <p:spPr>
              <a:xfrm rot="10800000">
                <a:off x="6382914" y="506934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="" xmlns:a16="http://schemas.microsoft.com/office/drawing/2014/main" id="{77C888AF-F920-4E00-AE36-47B79C6BB498}"/>
                  </a:ext>
                </a:extLst>
              </p:cNvPr>
              <p:cNvSpPr/>
              <p:nvPr/>
            </p:nvSpPr>
            <p:spPr>
              <a:xfrm rot="10800000">
                <a:off x="6382914" y="567843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="" xmlns:a16="http://schemas.microsoft.com/office/drawing/2014/main" id="{5973715E-A9E1-46C5-8C81-183408F76AC6}"/>
                  </a:ext>
                </a:extLst>
              </p:cNvPr>
              <p:cNvSpPr/>
              <p:nvPr/>
            </p:nvSpPr>
            <p:spPr>
              <a:xfrm rot="10800000">
                <a:off x="6382914" y="628753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5473380" y="332866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ounded Rectangle 1">
                <a:extLst>
                  <a:ext uri="{FF2B5EF4-FFF2-40B4-BE49-F238E27FC236}">
                    <a16:creationId xmlns="" xmlns:a16="http://schemas.microsoft.com/office/drawing/2014/main" id="{FE1041AC-A27C-4481-BEAB-4DA0479F6D26}"/>
                  </a:ext>
                </a:extLst>
              </p:cNvPr>
              <p:cNvSpPr/>
              <p:nvPr/>
            </p:nvSpPr>
            <p:spPr>
              <a:xfrm>
                <a:off x="5473380" y="928492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ounded Rectangle 1">
                <a:extLst>
                  <a:ext uri="{FF2B5EF4-FFF2-40B4-BE49-F238E27FC236}">
                    <a16:creationId xmlns="" xmlns:a16="http://schemas.microsoft.com/office/drawing/2014/main" id="{5998B209-1AA7-4A9D-A209-8490D3BA0981}"/>
                  </a:ext>
                </a:extLst>
              </p:cNvPr>
              <p:cNvSpPr/>
              <p:nvPr/>
            </p:nvSpPr>
            <p:spPr>
              <a:xfrm>
                <a:off x="5473380" y="1538186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ounded Rectangle 1">
                <a:extLst>
                  <a:ext uri="{FF2B5EF4-FFF2-40B4-BE49-F238E27FC236}">
                    <a16:creationId xmlns="" xmlns:a16="http://schemas.microsoft.com/office/drawing/2014/main" id="{B1798F9C-DDD9-405B-925E-647EBB6D8400}"/>
                  </a:ext>
                </a:extLst>
              </p:cNvPr>
              <p:cNvSpPr/>
              <p:nvPr/>
            </p:nvSpPr>
            <p:spPr>
              <a:xfrm>
                <a:off x="5473380" y="2147880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ounded Rectangle 1">
                <a:extLst>
                  <a:ext uri="{FF2B5EF4-FFF2-40B4-BE49-F238E27FC236}">
                    <a16:creationId xmlns="" xmlns:a16="http://schemas.microsoft.com/office/drawing/2014/main" id="{E7931E3B-72BA-4038-8BB3-D21F053BB651}"/>
                  </a:ext>
                </a:extLst>
              </p:cNvPr>
              <p:cNvSpPr/>
              <p:nvPr/>
            </p:nvSpPr>
            <p:spPr>
              <a:xfrm>
                <a:off x="5473380" y="2757574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ounded Rectangle 1">
                <a:extLst>
                  <a:ext uri="{FF2B5EF4-FFF2-40B4-BE49-F238E27FC236}">
                    <a16:creationId xmlns="" xmlns:a16="http://schemas.microsoft.com/office/drawing/2014/main" id="{BF318133-1457-431E-AA0C-23C120ABD2BF}"/>
                  </a:ext>
                </a:extLst>
              </p:cNvPr>
              <p:cNvSpPr/>
              <p:nvPr/>
            </p:nvSpPr>
            <p:spPr>
              <a:xfrm>
                <a:off x="5473380" y="3367268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ounded Rectangle 1">
                <a:extLst>
                  <a:ext uri="{FF2B5EF4-FFF2-40B4-BE49-F238E27FC236}">
                    <a16:creationId xmlns="" xmlns:a16="http://schemas.microsoft.com/office/drawing/2014/main" id="{1D0BC269-82F5-40A1-8ACE-AC33006A7D73}"/>
                  </a:ext>
                </a:extLst>
              </p:cNvPr>
              <p:cNvSpPr/>
              <p:nvPr/>
            </p:nvSpPr>
            <p:spPr>
              <a:xfrm>
                <a:off x="5473380" y="3976962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ounded Rectangle 1">
                <a:extLst>
                  <a:ext uri="{FF2B5EF4-FFF2-40B4-BE49-F238E27FC236}">
                    <a16:creationId xmlns="" xmlns:a16="http://schemas.microsoft.com/office/drawing/2014/main" id="{E55D3ACD-0689-42CA-BAFD-B3CE1CA4C380}"/>
                  </a:ext>
                </a:extLst>
              </p:cNvPr>
              <p:cNvSpPr/>
              <p:nvPr/>
            </p:nvSpPr>
            <p:spPr>
              <a:xfrm>
                <a:off x="5473380" y="4586656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ounded Rectangle 1">
                <a:extLst>
                  <a:ext uri="{FF2B5EF4-FFF2-40B4-BE49-F238E27FC236}">
                    <a16:creationId xmlns="" xmlns:a16="http://schemas.microsoft.com/office/drawing/2014/main" id="{7C7604D7-CFAC-4799-A1F8-CBB29FE4E62D}"/>
                  </a:ext>
                </a:extLst>
              </p:cNvPr>
              <p:cNvSpPr/>
              <p:nvPr/>
            </p:nvSpPr>
            <p:spPr>
              <a:xfrm>
                <a:off x="5473380" y="5196350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ounded Rectangle 1">
                <a:extLst>
                  <a:ext uri="{FF2B5EF4-FFF2-40B4-BE49-F238E27FC236}">
                    <a16:creationId xmlns="" xmlns:a16="http://schemas.microsoft.com/office/drawing/2014/main" id="{E75F06E0-6B36-47CA-908D-40F462BF7BF5}"/>
                  </a:ext>
                </a:extLst>
              </p:cNvPr>
              <p:cNvSpPr/>
              <p:nvPr/>
            </p:nvSpPr>
            <p:spPr>
              <a:xfrm>
                <a:off x="5473380" y="5806044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ounded Rectangle 1">
                <a:extLst>
                  <a:ext uri="{FF2B5EF4-FFF2-40B4-BE49-F238E27FC236}">
                    <a16:creationId xmlns="" xmlns:a16="http://schemas.microsoft.com/office/drawing/2014/main" id="{EEA7D518-12C6-4ABB-8FD7-BDB46DD6EC28}"/>
                  </a:ext>
                </a:extLst>
              </p:cNvPr>
              <p:cNvSpPr/>
              <p:nvPr/>
            </p:nvSpPr>
            <p:spPr>
              <a:xfrm>
                <a:off x="5473380" y="6387602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24BAA6CA-B61D-4A4A-8A98-5009E44AC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23" y="149299"/>
              <a:ext cx="5119157" cy="6415797"/>
            </a:xfrm>
            <a:prstGeom prst="rect">
              <a:avLst/>
            </a:prstGeom>
            <a:ln>
              <a:noFill/>
            </a:ln>
            <a:effectLst>
              <a:softEdge rad="63500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F8B8FBE2-5679-40A8-B467-01F4B541D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3768" y="215296"/>
              <a:ext cx="5119158" cy="6349799"/>
            </a:xfrm>
            <a:prstGeom prst="rect">
              <a:avLst/>
            </a:prstGeom>
            <a:ln>
              <a:noFill/>
            </a:ln>
            <a:effectLst>
              <a:softEdge rad="63500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3811048729"/>
      </p:ext>
    </p:extLst>
  </p:cSld>
  <p:clrMapOvr>
    <a:masterClrMapping/>
  </p:clrMapOvr>
  <p:transition spd="slow" advClick="0" advTm="0">
    <p:wheel spokes="8"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344BE4D-7BBB-40C8-9627-640261A61513}"/>
              </a:ext>
            </a:extLst>
          </p:cNvPr>
          <p:cNvGrpSpPr/>
          <p:nvPr/>
        </p:nvGrpSpPr>
        <p:grpSpPr>
          <a:xfrm>
            <a:off x="0" y="0"/>
            <a:ext cx="19110325" cy="9051925"/>
            <a:chOff x="17283" y="43497"/>
            <a:chExt cx="12129298" cy="6713135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35CE9763-D9C6-4056-A90C-A0B8DD79E7BE}"/>
                </a:ext>
              </a:extLst>
            </p:cNvPr>
            <p:cNvGrpSpPr/>
            <p:nvPr/>
          </p:nvGrpSpPr>
          <p:grpSpPr>
            <a:xfrm>
              <a:off x="17283" y="43497"/>
              <a:ext cx="12129298" cy="6713135"/>
              <a:chOff x="17283" y="43497"/>
              <a:chExt cx="12129298" cy="6713135"/>
            </a:xfrm>
          </p:grpSpPr>
          <p:sp>
            <p:nvSpPr>
              <p:cNvPr id="48" name="Rectangle 47"/>
              <p:cNvSpPr/>
              <p:nvPr/>
            </p:nvSpPr>
            <p:spPr>
              <a:xfrm rot="10800000">
                <a:off x="17283" y="43497"/>
                <a:ext cx="6059878" cy="6705485"/>
              </a:xfrm>
              <a:prstGeom prst="rect">
                <a:avLst/>
              </a:prstGeom>
              <a:ln w="762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086702" y="44686"/>
                <a:ext cx="6059879" cy="6704298"/>
              </a:xfrm>
              <a:prstGeom prst="rect">
                <a:avLst/>
              </a:prstGeom>
              <a:ln w="762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 rot="10800000">
                <a:off x="5323749" y="19658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="" xmlns:a16="http://schemas.microsoft.com/office/drawing/2014/main" id="{9B7BE883-8B69-4FF0-B104-09724A686632}"/>
                  </a:ext>
                </a:extLst>
              </p:cNvPr>
              <p:cNvSpPr/>
              <p:nvPr/>
            </p:nvSpPr>
            <p:spPr>
              <a:xfrm rot="10800000">
                <a:off x="5323749" y="80686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="" xmlns:a16="http://schemas.microsoft.com/office/drawing/2014/main" id="{4605797C-8CA5-43D1-A799-5F1194F369E6}"/>
                  </a:ext>
                </a:extLst>
              </p:cNvPr>
              <p:cNvSpPr/>
              <p:nvPr/>
            </p:nvSpPr>
            <p:spPr>
              <a:xfrm rot="10800000">
                <a:off x="5323749" y="141715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="" xmlns:a16="http://schemas.microsoft.com/office/drawing/2014/main" id="{E8EEF610-539B-4D9A-AA3F-ADE4FDC71C2B}"/>
                  </a:ext>
                </a:extLst>
              </p:cNvPr>
              <p:cNvSpPr/>
              <p:nvPr/>
            </p:nvSpPr>
            <p:spPr>
              <a:xfrm rot="10800000">
                <a:off x="5323749" y="202743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="" xmlns:a16="http://schemas.microsoft.com/office/drawing/2014/main" id="{6A626A51-1B01-4FA0-A477-454BBC88F403}"/>
                  </a:ext>
                </a:extLst>
              </p:cNvPr>
              <p:cNvSpPr/>
              <p:nvPr/>
            </p:nvSpPr>
            <p:spPr>
              <a:xfrm rot="10800000">
                <a:off x="5323749" y="263772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="" xmlns:a16="http://schemas.microsoft.com/office/drawing/2014/main" id="{52687D1A-C8A7-4724-B841-E71BF3A26F80}"/>
                  </a:ext>
                </a:extLst>
              </p:cNvPr>
              <p:cNvSpPr/>
              <p:nvPr/>
            </p:nvSpPr>
            <p:spPr>
              <a:xfrm rot="10800000">
                <a:off x="5323749" y="324800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="" xmlns:a16="http://schemas.microsoft.com/office/drawing/2014/main" id="{5F32FDAC-B2FD-444E-8A5B-64CE0D9AD8B1}"/>
                  </a:ext>
                </a:extLst>
              </p:cNvPr>
              <p:cNvSpPr/>
              <p:nvPr/>
            </p:nvSpPr>
            <p:spPr>
              <a:xfrm rot="10800000">
                <a:off x="5323749" y="385829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="" xmlns:a16="http://schemas.microsoft.com/office/drawing/2014/main" id="{44B3F980-E3C4-4626-8502-161C1D793BE4}"/>
                  </a:ext>
                </a:extLst>
              </p:cNvPr>
              <p:cNvSpPr/>
              <p:nvPr/>
            </p:nvSpPr>
            <p:spPr>
              <a:xfrm rot="10800000">
                <a:off x="5323749" y="446857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="" xmlns:a16="http://schemas.microsoft.com/office/drawing/2014/main" id="{72C0A5CF-3084-4283-AFA7-148F16E8BAEA}"/>
                  </a:ext>
                </a:extLst>
              </p:cNvPr>
              <p:cNvSpPr/>
              <p:nvPr/>
            </p:nvSpPr>
            <p:spPr>
              <a:xfrm rot="10800000">
                <a:off x="5323749" y="507886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="" xmlns:a16="http://schemas.microsoft.com/office/drawing/2014/main" id="{232D100F-A71A-4E83-B5FA-CB0291C38A04}"/>
                  </a:ext>
                </a:extLst>
              </p:cNvPr>
              <p:cNvSpPr/>
              <p:nvPr/>
            </p:nvSpPr>
            <p:spPr>
              <a:xfrm rot="10800000">
                <a:off x="5323749" y="568914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="" xmlns:a16="http://schemas.microsoft.com/office/drawing/2014/main" id="{E20EDFFA-D896-45DA-B306-81AE8412F043}"/>
                  </a:ext>
                </a:extLst>
              </p:cNvPr>
              <p:cNvSpPr/>
              <p:nvPr/>
            </p:nvSpPr>
            <p:spPr>
              <a:xfrm rot="10800000">
                <a:off x="5323749" y="629943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="" xmlns:a16="http://schemas.microsoft.com/office/drawing/2014/main" id="{D2611087-99F1-4B3D-9D87-8C6B4CEB4715}"/>
                  </a:ext>
                </a:extLst>
              </p:cNvPr>
              <p:cNvSpPr/>
              <p:nvPr/>
            </p:nvSpPr>
            <p:spPr>
              <a:xfrm rot="10800000">
                <a:off x="6382914" y="19658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="" xmlns:a16="http://schemas.microsoft.com/office/drawing/2014/main" id="{0427AEB3-7A9A-4F7F-82D2-4C18BAE11DC5}"/>
                  </a:ext>
                </a:extLst>
              </p:cNvPr>
              <p:cNvSpPr/>
              <p:nvPr/>
            </p:nvSpPr>
            <p:spPr>
              <a:xfrm rot="10800000">
                <a:off x="6382914" y="80567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="" xmlns:a16="http://schemas.microsoft.com/office/drawing/2014/main" id="{7CC4EEA6-9CD1-4B84-BAD3-5976B630E07F}"/>
                  </a:ext>
                </a:extLst>
              </p:cNvPr>
              <p:cNvSpPr/>
              <p:nvPr/>
            </p:nvSpPr>
            <p:spPr>
              <a:xfrm rot="10800000">
                <a:off x="6382914" y="141477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="" xmlns:a16="http://schemas.microsoft.com/office/drawing/2014/main" id="{7B1FEE8E-1D23-454D-87E4-27DA55F0F190}"/>
                  </a:ext>
                </a:extLst>
              </p:cNvPr>
              <p:cNvSpPr/>
              <p:nvPr/>
            </p:nvSpPr>
            <p:spPr>
              <a:xfrm rot="10800000">
                <a:off x="6382914" y="202386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="" xmlns:a16="http://schemas.microsoft.com/office/drawing/2014/main" id="{41D39DBA-3AA9-4B6E-93DA-713C9D13FDA9}"/>
                  </a:ext>
                </a:extLst>
              </p:cNvPr>
              <p:cNvSpPr/>
              <p:nvPr/>
            </p:nvSpPr>
            <p:spPr>
              <a:xfrm rot="10800000">
                <a:off x="6382914" y="263296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="" xmlns:a16="http://schemas.microsoft.com/office/drawing/2014/main" id="{394C1B01-F3AF-4970-A560-8E08C5885D21}"/>
                  </a:ext>
                </a:extLst>
              </p:cNvPr>
              <p:cNvSpPr/>
              <p:nvPr/>
            </p:nvSpPr>
            <p:spPr>
              <a:xfrm rot="10800000">
                <a:off x="6382914" y="324205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="" xmlns:a16="http://schemas.microsoft.com/office/drawing/2014/main" id="{222A5604-18BE-4CF3-843A-0A5C2298932A}"/>
                  </a:ext>
                </a:extLst>
              </p:cNvPr>
              <p:cNvSpPr/>
              <p:nvPr/>
            </p:nvSpPr>
            <p:spPr>
              <a:xfrm rot="10800000">
                <a:off x="6382914" y="385115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="" xmlns:a16="http://schemas.microsoft.com/office/drawing/2014/main" id="{445521A7-C757-44B6-ADAD-925BD52B487E}"/>
                  </a:ext>
                </a:extLst>
              </p:cNvPr>
              <p:cNvSpPr/>
              <p:nvPr/>
            </p:nvSpPr>
            <p:spPr>
              <a:xfrm rot="10800000">
                <a:off x="6382914" y="446024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="" xmlns:a16="http://schemas.microsoft.com/office/drawing/2014/main" id="{CDF882C0-D6A2-4750-9E76-A1748A37977B}"/>
                  </a:ext>
                </a:extLst>
              </p:cNvPr>
              <p:cNvSpPr/>
              <p:nvPr/>
            </p:nvSpPr>
            <p:spPr>
              <a:xfrm rot="10800000">
                <a:off x="6382914" y="506934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="" xmlns:a16="http://schemas.microsoft.com/office/drawing/2014/main" id="{77C888AF-F920-4E00-AE36-47B79C6BB498}"/>
                  </a:ext>
                </a:extLst>
              </p:cNvPr>
              <p:cNvSpPr/>
              <p:nvPr/>
            </p:nvSpPr>
            <p:spPr>
              <a:xfrm rot="10800000">
                <a:off x="6382914" y="567843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="" xmlns:a16="http://schemas.microsoft.com/office/drawing/2014/main" id="{5973715E-A9E1-46C5-8C81-183408F76AC6}"/>
                  </a:ext>
                </a:extLst>
              </p:cNvPr>
              <p:cNvSpPr/>
              <p:nvPr/>
            </p:nvSpPr>
            <p:spPr>
              <a:xfrm rot="10800000">
                <a:off x="6382914" y="628753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5473380" y="332866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ounded Rectangle 1">
                <a:extLst>
                  <a:ext uri="{FF2B5EF4-FFF2-40B4-BE49-F238E27FC236}">
                    <a16:creationId xmlns="" xmlns:a16="http://schemas.microsoft.com/office/drawing/2014/main" id="{FE1041AC-A27C-4481-BEAB-4DA0479F6D26}"/>
                  </a:ext>
                </a:extLst>
              </p:cNvPr>
              <p:cNvSpPr/>
              <p:nvPr/>
            </p:nvSpPr>
            <p:spPr>
              <a:xfrm>
                <a:off x="5473380" y="928492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ounded Rectangle 1">
                <a:extLst>
                  <a:ext uri="{FF2B5EF4-FFF2-40B4-BE49-F238E27FC236}">
                    <a16:creationId xmlns="" xmlns:a16="http://schemas.microsoft.com/office/drawing/2014/main" id="{5998B209-1AA7-4A9D-A209-8490D3BA0981}"/>
                  </a:ext>
                </a:extLst>
              </p:cNvPr>
              <p:cNvSpPr/>
              <p:nvPr/>
            </p:nvSpPr>
            <p:spPr>
              <a:xfrm>
                <a:off x="5473380" y="1538186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ounded Rectangle 1">
                <a:extLst>
                  <a:ext uri="{FF2B5EF4-FFF2-40B4-BE49-F238E27FC236}">
                    <a16:creationId xmlns="" xmlns:a16="http://schemas.microsoft.com/office/drawing/2014/main" id="{B1798F9C-DDD9-405B-925E-647EBB6D8400}"/>
                  </a:ext>
                </a:extLst>
              </p:cNvPr>
              <p:cNvSpPr/>
              <p:nvPr/>
            </p:nvSpPr>
            <p:spPr>
              <a:xfrm>
                <a:off x="5473380" y="2147880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ounded Rectangle 1">
                <a:extLst>
                  <a:ext uri="{FF2B5EF4-FFF2-40B4-BE49-F238E27FC236}">
                    <a16:creationId xmlns="" xmlns:a16="http://schemas.microsoft.com/office/drawing/2014/main" id="{E7931E3B-72BA-4038-8BB3-D21F053BB651}"/>
                  </a:ext>
                </a:extLst>
              </p:cNvPr>
              <p:cNvSpPr/>
              <p:nvPr/>
            </p:nvSpPr>
            <p:spPr>
              <a:xfrm>
                <a:off x="5473380" y="2757574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ounded Rectangle 1">
                <a:extLst>
                  <a:ext uri="{FF2B5EF4-FFF2-40B4-BE49-F238E27FC236}">
                    <a16:creationId xmlns="" xmlns:a16="http://schemas.microsoft.com/office/drawing/2014/main" id="{BF318133-1457-431E-AA0C-23C120ABD2BF}"/>
                  </a:ext>
                </a:extLst>
              </p:cNvPr>
              <p:cNvSpPr/>
              <p:nvPr/>
            </p:nvSpPr>
            <p:spPr>
              <a:xfrm>
                <a:off x="5473380" y="3367268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ounded Rectangle 1">
                <a:extLst>
                  <a:ext uri="{FF2B5EF4-FFF2-40B4-BE49-F238E27FC236}">
                    <a16:creationId xmlns="" xmlns:a16="http://schemas.microsoft.com/office/drawing/2014/main" id="{1D0BC269-82F5-40A1-8ACE-AC33006A7D73}"/>
                  </a:ext>
                </a:extLst>
              </p:cNvPr>
              <p:cNvSpPr/>
              <p:nvPr/>
            </p:nvSpPr>
            <p:spPr>
              <a:xfrm>
                <a:off x="5473380" y="3976962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ounded Rectangle 1">
                <a:extLst>
                  <a:ext uri="{FF2B5EF4-FFF2-40B4-BE49-F238E27FC236}">
                    <a16:creationId xmlns="" xmlns:a16="http://schemas.microsoft.com/office/drawing/2014/main" id="{E55D3ACD-0689-42CA-BAFD-B3CE1CA4C380}"/>
                  </a:ext>
                </a:extLst>
              </p:cNvPr>
              <p:cNvSpPr/>
              <p:nvPr/>
            </p:nvSpPr>
            <p:spPr>
              <a:xfrm>
                <a:off x="5473380" y="4586656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ounded Rectangle 1">
                <a:extLst>
                  <a:ext uri="{FF2B5EF4-FFF2-40B4-BE49-F238E27FC236}">
                    <a16:creationId xmlns="" xmlns:a16="http://schemas.microsoft.com/office/drawing/2014/main" id="{7C7604D7-CFAC-4799-A1F8-CBB29FE4E62D}"/>
                  </a:ext>
                </a:extLst>
              </p:cNvPr>
              <p:cNvSpPr/>
              <p:nvPr/>
            </p:nvSpPr>
            <p:spPr>
              <a:xfrm>
                <a:off x="5473380" y="5196350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ounded Rectangle 1">
                <a:extLst>
                  <a:ext uri="{FF2B5EF4-FFF2-40B4-BE49-F238E27FC236}">
                    <a16:creationId xmlns="" xmlns:a16="http://schemas.microsoft.com/office/drawing/2014/main" id="{E75F06E0-6B36-47CA-908D-40F462BF7BF5}"/>
                  </a:ext>
                </a:extLst>
              </p:cNvPr>
              <p:cNvSpPr/>
              <p:nvPr/>
            </p:nvSpPr>
            <p:spPr>
              <a:xfrm>
                <a:off x="5473380" y="5806044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ounded Rectangle 1">
                <a:extLst>
                  <a:ext uri="{FF2B5EF4-FFF2-40B4-BE49-F238E27FC236}">
                    <a16:creationId xmlns="" xmlns:a16="http://schemas.microsoft.com/office/drawing/2014/main" id="{EEA7D518-12C6-4ABB-8FD7-BDB46DD6EC28}"/>
                  </a:ext>
                </a:extLst>
              </p:cNvPr>
              <p:cNvSpPr/>
              <p:nvPr/>
            </p:nvSpPr>
            <p:spPr>
              <a:xfrm>
                <a:off x="5473380" y="6387602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8ECA34FA-87B1-469A-93E6-E9EDD9E51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81" y="113289"/>
              <a:ext cx="5232217" cy="6451807"/>
            </a:xfrm>
            <a:prstGeom prst="rect">
              <a:avLst/>
            </a:prstGeom>
            <a:ln w="76200">
              <a:solidFill>
                <a:srgbClr val="00B0F0"/>
              </a:solidFill>
              <a:prstDash val="sysDot"/>
            </a:ln>
            <a:effectLst>
              <a:softEdge rad="635000"/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C1E1D81D-76C2-4A61-A9AD-8E89DE979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0392" y="193186"/>
              <a:ext cx="5146189" cy="6371909"/>
            </a:xfrm>
            <a:prstGeom prst="rect">
              <a:avLst/>
            </a:prstGeom>
            <a:ln w="76200">
              <a:solidFill>
                <a:srgbClr val="00B0F0"/>
              </a:solidFill>
              <a:prstDash val="sysDot"/>
            </a:ln>
            <a:effectLst>
              <a:softEdge rad="63500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1052212344"/>
      </p:ext>
    </p:extLst>
  </p:cSld>
  <p:clrMapOvr>
    <a:masterClrMapping/>
  </p:clrMapOvr>
  <p:transition spd="slow" advClick="0" advTm="0">
    <p:comb dir="vert"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79FA61F-C2C1-40EA-9682-953BFDB8D987}"/>
              </a:ext>
            </a:extLst>
          </p:cNvPr>
          <p:cNvGrpSpPr/>
          <p:nvPr/>
        </p:nvGrpSpPr>
        <p:grpSpPr>
          <a:xfrm>
            <a:off x="0" y="0"/>
            <a:ext cx="19144989" cy="9051925"/>
            <a:chOff x="17283" y="43497"/>
            <a:chExt cx="12196832" cy="6713135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35CE9763-D9C6-4056-A90C-A0B8DD79E7BE}"/>
                </a:ext>
              </a:extLst>
            </p:cNvPr>
            <p:cNvGrpSpPr/>
            <p:nvPr/>
          </p:nvGrpSpPr>
          <p:grpSpPr>
            <a:xfrm>
              <a:off x="17283" y="43497"/>
              <a:ext cx="12129298" cy="6713135"/>
              <a:chOff x="17283" y="43497"/>
              <a:chExt cx="12129298" cy="6713135"/>
            </a:xfrm>
          </p:grpSpPr>
          <p:sp>
            <p:nvSpPr>
              <p:cNvPr id="48" name="Rectangle 47"/>
              <p:cNvSpPr/>
              <p:nvPr/>
            </p:nvSpPr>
            <p:spPr>
              <a:xfrm rot="10800000">
                <a:off x="17283" y="43497"/>
                <a:ext cx="6059878" cy="6705485"/>
              </a:xfrm>
              <a:prstGeom prst="rect">
                <a:avLst/>
              </a:prstGeom>
              <a:ln w="762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086702" y="44686"/>
                <a:ext cx="6059879" cy="6704298"/>
              </a:xfrm>
              <a:prstGeom prst="rect">
                <a:avLst/>
              </a:prstGeom>
              <a:ln w="762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 rot="10800000">
                <a:off x="5323749" y="19658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="" xmlns:a16="http://schemas.microsoft.com/office/drawing/2014/main" id="{9B7BE883-8B69-4FF0-B104-09724A686632}"/>
                  </a:ext>
                </a:extLst>
              </p:cNvPr>
              <p:cNvSpPr/>
              <p:nvPr/>
            </p:nvSpPr>
            <p:spPr>
              <a:xfrm rot="10800000">
                <a:off x="5323749" y="80686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="" xmlns:a16="http://schemas.microsoft.com/office/drawing/2014/main" id="{4605797C-8CA5-43D1-A799-5F1194F369E6}"/>
                  </a:ext>
                </a:extLst>
              </p:cNvPr>
              <p:cNvSpPr/>
              <p:nvPr/>
            </p:nvSpPr>
            <p:spPr>
              <a:xfrm rot="10800000">
                <a:off x="5323749" y="141715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="" xmlns:a16="http://schemas.microsoft.com/office/drawing/2014/main" id="{E8EEF610-539B-4D9A-AA3F-ADE4FDC71C2B}"/>
                  </a:ext>
                </a:extLst>
              </p:cNvPr>
              <p:cNvSpPr/>
              <p:nvPr/>
            </p:nvSpPr>
            <p:spPr>
              <a:xfrm rot="10800000">
                <a:off x="5323749" y="202743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="" xmlns:a16="http://schemas.microsoft.com/office/drawing/2014/main" id="{6A626A51-1B01-4FA0-A477-454BBC88F403}"/>
                  </a:ext>
                </a:extLst>
              </p:cNvPr>
              <p:cNvSpPr/>
              <p:nvPr/>
            </p:nvSpPr>
            <p:spPr>
              <a:xfrm rot="10800000">
                <a:off x="5323749" y="263772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="" xmlns:a16="http://schemas.microsoft.com/office/drawing/2014/main" id="{52687D1A-C8A7-4724-B841-E71BF3A26F80}"/>
                  </a:ext>
                </a:extLst>
              </p:cNvPr>
              <p:cNvSpPr/>
              <p:nvPr/>
            </p:nvSpPr>
            <p:spPr>
              <a:xfrm rot="10800000">
                <a:off x="5323749" y="324800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="" xmlns:a16="http://schemas.microsoft.com/office/drawing/2014/main" id="{5F32FDAC-B2FD-444E-8A5B-64CE0D9AD8B1}"/>
                  </a:ext>
                </a:extLst>
              </p:cNvPr>
              <p:cNvSpPr/>
              <p:nvPr/>
            </p:nvSpPr>
            <p:spPr>
              <a:xfrm rot="10800000">
                <a:off x="5323749" y="385829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="" xmlns:a16="http://schemas.microsoft.com/office/drawing/2014/main" id="{44B3F980-E3C4-4626-8502-161C1D793BE4}"/>
                  </a:ext>
                </a:extLst>
              </p:cNvPr>
              <p:cNvSpPr/>
              <p:nvPr/>
            </p:nvSpPr>
            <p:spPr>
              <a:xfrm rot="10800000">
                <a:off x="5323749" y="446857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="" xmlns:a16="http://schemas.microsoft.com/office/drawing/2014/main" id="{72C0A5CF-3084-4283-AFA7-148F16E8BAEA}"/>
                  </a:ext>
                </a:extLst>
              </p:cNvPr>
              <p:cNvSpPr/>
              <p:nvPr/>
            </p:nvSpPr>
            <p:spPr>
              <a:xfrm rot="10800000">
                <a:off x="5323749" y="507886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="" xmlns:a16="http://schemas.microsoft.com/office/drawing/2014/main" id="{232D100F-A71A-4E83-B5FA-CB0291C38A04}"/>
                  </a:ext>
                </a:extLst>
              </p:cNvPr>
              <p:cNvSpPr/>
              <p:nvPr/>
            </p:nvSpPr>
            <p:spPr>
              <a:xfrm rot="10800000">
                <a:off x="5323749" y="568914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="" xmlns:a16="http://schemas.microsoft.com/office/drawing/2014/main" id="{E20EDFFA-D896-45DA-B306-81AE8412F043}"/>
                  </a:ext>
                </a:extLst>
              </p:cNvPr>
              <p:cNvSpPr/>
              <p:nvPr/>
            </p:nvSpPr>
            <p:spPr>
              <a:xfrm rot="10800000">
                <a:off x="5323749" y="629943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="" xmlns:a16="http://schemas.microsoft.com/office/drawing/2014/main" id="{D2611087-99F1-4B3D-9D87-8C6B4CEB4715}"/>
                  </a:ext>
                </a:extLst>
              </p:cNvPr>
              <p:cNvSpPr/>
              <p:nvPr/>
            </p:nvSpPr>
            <p:spPr>
              <a:xfrm rot="10800000">
                <a:off x="6382914" y="19658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="" xmlns:a16="http://schemas.microsoft.com/office/drawing/2014/main" id="{0427AEB3-7A9A-4F7F-82D2-4C18BAE11DC5}"/>
                  </a:ext>
                </a:extLst>
              </p:cNvPr>
              <p:cNvSpPr/>
              <p:nvPr/>
            </p:nvSpPr>
            <p:spPr>
              <a:xfrm rot="10800000">
                <a:off x="6382914" y="80567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="" xmlns:a16="http://schemas.microsoft.com/office/drawing/2014/main" id="{7CC4EEA6-9CD1-4B84-BAD3-5976B630E07F}"/>
                  </a:ext>
                </a:extLst>
              </p:cNvPr>
              <p:cNvSpPr/>
              <p:nvPr/>
            </p:nvSpPr>
            <p:spPr>
              <a:xfrm rot="10800000">
                <a:off x="6382914" y="141477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="" xmlns:a16="http://schemas.microsoft.com/office/drawing/2014/main" id="{7B1FEE8E-1D23-454D-87E4-27DA55F0F190}"/>
                  </a:ext>
                </a:extLst>
              </p:cNvPr>
              <p:cNvSpPr/>
              <p:nvPr/>
            </p:nvSpPr>
            <p:spPr>
              <a:xfrm rot="10800000">
                <a:off x="6382914" y="202386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="" xmlns:a16="http://schemas.microsoft.com/office/drawing/2014/main" id="{41D39DBA-3AA9-4B6E-93DA-713C9D13FDA9}"/>
                  </a:ext>
                </a:extLst>
              </p:cNvPr>
              <p:cNvSpPr/>
              <p:nvPr/>
            </p:nvSpPr>
            <p:spPr>
              <a:xfrm rot="10800000">
                <a:off x="6382914" y="263296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="" xmlns:a16="http://schemas.microsoft.com/office/drawing/2014/main" id="{394C1B01-F3AF-4970-A560-8E08C5885D21}"/>
                  </a:ext>
                </a:extLst>
              </p:cNvPr>
              <p:cNvSpPr/>
              <p:nvPr/>
            </p:nvSpPr>
            <p:spPr>
              <a:xfrm rot="10800000">
                <a:off x="6382914" y="324205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="" xmlns:a16="http://schemas.microsoft.com/office/drawing/2014/main" id="{222A5604-18BE-4CF3-843A-0A5C2298932A}"/>
                  </a:ext>
                </a:extLst>
              </p:cNvPr>
              <p:cNvSpPr/>
              <p:nvPr/>
            </p:nvSpPr>
            <p:spPr>
              <a:xfrm rot="10800000">
                <a:off x="6382914" y="385115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="" xmlns:a16="http://schemas.microsoft.com/office/drawing/2014/main" id="{445521A7-C757-44B6-ADAD-925BD52B487E}"/>
                  </a:ext>
                </a:extLst>
              </p:cNvPr>
              <p:cNvSpPr/>
              <p:nvPr/>
            </p:nvSpPr>
            <p:spPr>
              <a:xfrm rot="10800000">
                <a:off x="6382914" y="446024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="" xmlns:a16="http://schemas.microsoft.com/office/drawing/2014/main" id="{CDF882C0-D6A2-4750-9E76-A1748A37977B}"/>
                  </a:ext>
                </a:extLst>
              </p:cNvPr>
              <p:cNvSpPr/>
              <p:nvPr/>
            </p:nvSpPr>
            <p:spPr>
              <a:xfrm rot="10800000">
                <a:off x="6382914" y="506934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="" xmlns:a16="http://schemas.microsoft.com/office/drawing/2014/main" id="{77C888AF-F920-4E00-AE36-47B79C6BB498}"/>
                  </a:ext>
                </a:extLst>
              </p:cNvPr>
              <p:cNvSpPr/>
              <p:nvPr/>
            </p:nvSpPr>
            <p:spPr>
              <a:xfrm rot="10800000">
                <a:off x="6382914" y="567843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="" xmlns:a16="http://schemas.microsoft.com/office/drawing/2014/main" id="{5973715E-A9E1-46C5-8C81-183408F76AC6}"/>
                  </a:ext>
                </a:extLst>
              </p:cNvPr>
              <p:cNvSpPr/>
              <p:nvPr/>
            </p:nvSpPr>
            <p:spPr>
              <a:xfrm rot="10800000">
                <a:off x="6382914" y="628753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5473380" y="332866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ounded Rectangle 1">
                <a:extLst>
                  <a:ext uri="{FF2B5EF4-FFF2-40B4-BE49-F238E27FC236}">
                    <a16:creationId xmlns="" xmlns:a16="http://schemas.microsoft.com/office/drawing/2014/main" id="{FE1041AC-A27C-4481-BEAB-4DA0479F6D26}"/>
                  </a:ext>
                </a:extLst>
              </p:cNvPr>
              <p:cNvSpPr/>
              <p:nvPr/>
            </p:nvSpPr>
            <p:spPr>
              <a:xfrm>
                <a:off x="5473380" y="928492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ounded Rectangle 1">
                <a:extLst>
                  <a:ext uri="{FF2B5EF4-FFF2-40B4-BE49-F238E27FC236}">
                    <a16:creationId xmlns="" xmlns:a16="http://schemas.microsoft.com/office/drawing/2014/main" id="{5998B209-1AA7-4A9D-A209-8490D3BA0981}"/>
                  </a:ext>
                </a:extLst>
              </p:cNvPr>
              <p:cNvSpPr/>
              <p:nvPr/>
            </p:nvSpPr>
            <p:spPr>
              <a:xfrm>
                <a:off x="5473380" y="1538186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ounded Rectangle 1">
                <a:extLst>
                  <a:ext uri="{FF2B5EF4-FFF2-40B4-BE49-F238E27FC236}">
                    <a16:creationId xmlns="" xmlns:a16="http://schemas.microsoft.com/office/drawing/2014/main" id="{B1798F9C-DDD9-405B-925E-647EBB6D8400}"/>
                  </a:ext>
                </a:extLst>
              </p:cNvPr>
              <p:cNvSpPr/>
              <p:nvPr/>
            </p:nvSpPr>
            <p:spPr>
              <a:xfrm>
                <a:off x="5473380" y="2147880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ounded Rectangle 1">
                <a:extLst>
                  <a:ext uri="{FF2B5EF4-FFF2-40B4-BE49-F238E27FC236}">
                    <a16:creationId xmlns="" xmlns:a16="http://schemas.microsoft.com/office/drawing/2014/main" id="{E7931E3B-72BA-4038-8BB3-D21F053BB651}"/>
                  </a:ext>
                </a:extLst>
              </p:cNvPr>
              <p:cNvSpPr/>
              <p:nvPr/>
            </p:nvSpPr>
            <p:spPr>
              <a:xfrm>
                <a:off x="5473380" y="2757574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ounded Rectangle 1">
                <a:extLst>
                  <a:ext uri="{FF2B5EF4-FFF2-40B4-BE49-F238E27FC236}">
                    <a16:creationId xmlns="" xmlns:a16="http://schemas.microsoft.com/office/drawing/2014/main" id="{BF318133-1457-431E-AA0C-23C120ABD2BF}"/>
                  </a:ext>
                </a:extLst>
              </p:cNvPr>
              <p:cNvSpPr/>
              <p:nvPr/>
            </p:nvSpPr>
            <p:spPr>
              <a:xfrm>
                <a:off x="5473380" y="3367268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ounded Rectangle 1">
                <a:extLst>
                  <a:ext uri="{FF2B5EF4-FFF2-40B4-BE49-F238E27FC236}">
                    <a16:creationId xmlns="" xmlns:a16="http://schemas.microsoft.com/office/drawing/2014/main" id="{1D0BC269-82F5-40A1-8ACE-AC33006A7D73}"/>
                  </a:ext>
                </a:extLst>
              </p:cNvPr>
              <p:cNvSpPr/>
              <p:nvPr/>
            </p:nvSpPr>
            <p:spPr>
              <a:xfrm>
                <a:off x="5473380" y="3976962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ounded Rectangle 1">
                <a:extLst>
                  <a:ext uri="{FF2B5EF4-FFF2-40B4-BE49-F238E27FC236}">
                    <a16:creationId xmlns="" xmlns:a16="http://schemas.microsoft.com/office/drawing/2014/main" id="{E55D3ACD-0689-42CA-BAFD-B3CE1CA4C380}"/>
                  </a:ext>
                </a:extLst>
              </p:cNvPr>
              <p:cNvSpPr/>
              <p:nvPr/>
            </p:nvSpPr>
            <p:spPr>
              <a:xfrm>
                <a:off x="5473380" y="4586656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ounded Rectangle 1">
                <a:extLst>
                  <a:ext uri="{FF2B5EF4-FFF2-40B4-BE49-F238E27FC236}">
                    <a16:creationId xmlns="" xmlns:a16="http://schemas.microsoft.com/office/drawing/2014/main" id="{7C7604D7-CFAC-4799-A1F8-CBB29FE4E62D}"/>
                  </a:ext>
                </a:extLst>
              </p:cNvPr>
              <p:cNvSpPr/>
              <p:nvPr/>
            </p:nvSpPr>
            <p:spPr>
              <a:xfrm>
                <a:off x="5473380" y="5196350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ounded Rectangle 1">
                <a:extLst>
                  <a:ext uri="{FF2B5EF4-FFF2-40B4-BE49-F238E27FC236}">
                    <a16:creationId xmlns="" xmlns:a16="http://schemas.microsoft.com/office/drawing/2014/main" id="{E75F06E0-6B36-47CA-908D-40F462BF7BF5}"/>
                  </a:ext>
                </a:extLst>
              </p:cNvPr>
              <p:cNvSpPr/>
              <p:nvPr/>
            </p:nvSpPr>
            <p:spPr>
              <a:xfrm>
                <a:off x="5473380" y="5806044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ounded Rectangle 1">
                <a:extLst>
                  <a:ext uri="{FF2B5EF4-FFF2-40B4-BE49-F238E27FC236}">
                    <a16:creationId xmlns="" xmlns:a16="http://schemas.microsoft.com/office/drawing/2014/main" id="{EEA7D518-12C6-4ABB-8FD7-BDB46DD6EC28}"/>
                  </a:ext>
                </a:extLst>
              </p:cNvPr>
              <p:cNvSpPr/>
              <p:nvPr/>
            </p:nvSpPr>
            <p:spPr>
              <a:xfrm>
                <a:off x="5473380" y="6387602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1A04E2C0-08D7-4F4E-BBD1-ECACDEF12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19" y="193065"/>
              <a:ext cx="5227420" cy="6372032"/>
            </a:xfrm>
            <a:prstGeom prst="rect">
              <a:avLst/>
            </a:prstGeom>
            <a:ln w="76200">
              <a:solidFill>
                <a:srgbClr val="7030A0"/>
              </a:solidFill>
              <a:prstDash val="sysDot"/>
            </a:ln>
            <a:effectLst>
              <a:softEdge rad="63500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DCD9FC81-5AEE-4BAB-A214-098577E8A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6695" y="206588"/>
              <a:ext cx="5227420" cy="6358509"/>
            </a:xfrm>
            <a:prstGeom prst="rect">
              <a:avLst/>
            </a:prstGeom>
            <a:ln w="76200">
              <a:solidFill>
                <a:srgbClr val="7030A0"/>
              </a:solidFill>
              <a:prstDash val="sysDot"/>
            </a:ln>
            <a:effectLst>
              <a:softEdge rad="63500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3966171385"/>
      </p:ext>
    </p:extLst>
  </p:cSld>
  <p:clrMapOvr>
    <a:masterClrMapping/>
  </p:clrMapOvr>
  <p:transition spd="slow" advClick="0" advTm="0">
    <p:comb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DB3593C-5A75-454F-85AE-25D98E983684}"/>
              </a:ext>
            </a:extLst>
          </p:cNvPr>
          <p:cNvGrpSpPr/>
          <p:nvPr/>
        </p:nvGrpSpPr>
        <p:grpSpPr>
          <a:xfrm>
            <a:off x="0" y="-223934"/>
            <a:ext cx="19110325" cy="9275860"/>
            <a:chOff x="17283" y="43497"/>
            <a:chExt cx="12129298" cy="6713135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35CE9763-D9C6-4056-A90C-A0B8DD79E7BE}"/>
                </a:ext>
              </a:extLst>
            </p:cNvPr>
            <p:cNvGrpSpPr/>
            <p:nvPr/>
          </p:nvGrpSpPr>
          <p:grpSpPr>
            <a:xfrm>
              <a:off x="17283" y="43497"/>
              <a:ext cx="12129298" cy="6713135"/>
              <a:chOff x="17283" y="43497"/>
              <a:chExt cx="12129298" cy="6713135"/>
            </a:xfrm>
          </p:grpSpPr>
          <p:sp>
            <p:nvSpPr>
              <p:cNvPr id="48" name="Rectangle 47"/>
              <p:cNvSpPr/>
              <p:nvPr/>
            </p:nvSpPr>
            <p:spPr>
              <a:xfrm rot="10800000">
                <a:off x="17283" y="43497"/>
                <a:ext cx="6059878" cy="6705485"/>
              </a:xfrm>
              <a:prstGeom prst="rect">
                <a:avLst/>
              </a:prstGeom>
              <a:ln w="762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086702" y="44686"/>
                <a:ext cx="6059879" cy="6704298"/>
              </a:xfrm>
              <a:prstGeom prst="rect">
                <a:avLst/>
              </a:prstGeom>
              <a:ln w="762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 rot="10800000">
                <a:off x="5323749" y="19658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="" xmlns:a16="http://schemas.microsoft.com/office/drawing/2014/main" id="{9B7BE883-8B69-4FF0-B104-09724A686632}"/>
                  </a:ext>
                </a:extLst>
              </p:cNvPr>
              <p:cNvSpPr/>
              <p:nvPr/>
            </p:nvSpPr>
            <p:spPr>
              <a:xfrm rot="10800000">
                <a:off x="5323749" y="80686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="" xmlns:a16="http://schemas.microsoft.com/office/drawing/2014/main" id="{4605797C-8CA5-43D1-A799-5F1194F369E6}"/>
                  </a:ext>
                </a:extLst>
              </p:cNvPr>
              <p:cNvSpPr/>
              <p:nvPr/>
            </p:nvSpPr>
            <p:spPr>
              <a:xfrm rot="10800000">
                <a:off x="5323749" y="141715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="" xmlns:a16="http://schemas.microsoft.com/office/drawing/2014/main" id="{E8EEF610-539B-4D9A-AA3F-ADE4FDC71C2B}"/>
                  </a:ext>
                </a:extLst>
              </p:cNvPr>
              <p:cNvSpPr/>
              <p:nvPr/>
            </p:nvSpPr>
            <p:spPr>
              <a:xfrm rot="10800000">
                <a:off x="5323749" y="202743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="" xmlns:a16="http://schemas.microsoft.com/office/drawing/2014/main" id="{6A626A51-1B01-4FA0-A477-454BBC88F403}"/>
                  </a:ext>
                </a:extLst>
              </p:cNvPr>
              <p:cNvSpPr/>
              <p:nvPr/>
            </p:nvSpPr>
            <p:spPr>
              <a:xfrm rot="10800000">
                <a:off x="5323749" y="263772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="" xmlns:a16="http://schemas.microsoft.com/office/drawing/2014/main" id="{52687D1A-C8A7-4724-B841-E71BF3A26F80}"/>
                  </a:ext>
                </a:extLst>
              </p:cNvPr>
              <p:cNvSpPr/>
              <p:nvPr/>
            </p:nvSpPr>
            <p:spPr>
              <a:xfrm rot="10800000">
                <a:off x="5323749" y="324800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="" xmlns:a16="http://schemas.microsoft.com/office/drawing/2014/main" id="{5F32FDAC-B2FD-444E-8A5B-64CE0D9AD8B1}"/>
                  </a:ext>
                </a:extLst>
              </p:cNvPr>
              <p:cNvSpPr/>
              <p:nvPr/>
            </p:nvSpPr>
            <p:spPr>
              <a:xfrm rot="10800000">
                <a:off x="5323749" y="385829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="" xmlns:a16="http://schemas.microsoft.com/office/drawing/2014/main" id="{44B3F980-E3C4-4626-8502-161C1D793BE4}"/>
                  </a:ext>
                </a:extLst>
              </p:cNvPr>
              <p:cNvSpPr/>
              <p:nvPr/>
            </p:nvSpPr>
            <p:spPr>
              <a:xfrm rot="10800000">
                <a:off x="5323749" y="446857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="" xmlns:a16="http://schemas.microsoft.com/office/drawing/2014/main" id="{72C0A5CF-3084-4283-AFA7-148F16E8BAEA}"/>
                  </a:ext>
                </a:extLst>
              </p:cNvPr>
              <p:cNvSpPr/>
              <p:nvPr/>
            </p:nvSpPr>
            <p:spPr>
              <a:xfrm rot="10800000">
                <a:off x="5323749" y="507886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="" xmlns:a16="http://schemas.microsoft.com/office/drawing/2014/main" id="{232D100F-A71A-4E83-B5FA-CB0291C38A04}"/>
                  </a:ext>
                </a:extLst>
              </p:cNvPr>
              <p:cNvSpPr/>
              <p:nvPr/>
            </p:nvSpPr>
            <p:spPr>
              <a:xfrm rot="10800000">
                <a:off x="5323749" y="568914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="" xmlns:a16="http://schemas.microsoft.com/office/drawing/2014/main" id="{E20EDFFA-D896-45DA-B306-81AE8412F043}"/>
                  </a:ext>
                </a:extLst>
              </p:cNvPr>
              <p:cNvSpPr/>
              <p:nvPr/>
            </p:nvSpPr>
            <p:spPr>
              <a:xfrm rot="10800000">
                <a:off x="5323749" y="629943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="" xmlns:a16="http://schemas.microsoft.com/office/drawing/2014/main" id="{D2611087-99F1-4B3D-9D87-8C6B4CEB4715}"/>
                  </a:ext>
                </a:extLst>
              </p:cNvPr>
              <p:cNvSpPr/>
              <p:nvPr/>
            </p:nvSpPr>
            <p:spPr>
              <a:xfrm rot="10800000">
                <a:off x="6382914" y="19658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="" xmlns:a16="http://schemas.microsoft.com/office/drawing/2014/main" id="{0427AEB3-7A9A-4F7F-82D2-4C18BAE11DC5}"/>
                  </a:ext>
                </a:extLst>
              </p:cNvPr>
              <p:cNvSpPr/>
              <p:nvPr/>
            </p:nvSpPr>
            <p:spPr>
              <a:xfrm rot="10800000">
                <a:off x="6382914" y="80567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="" xmlns:a16="http://schemas.microsoft.com/office/drawing/2014/main" id="{7CC4EEA6-9CD1-4B84-BAD3-5976B630E07F}"/>
                  </a:ext>
                </a:extLst>
              </p:cNvPr>
              <p:cNvSpPr/>
              <p:nvPr/>
            </p:nvSpPr>
            <p:spPr>
              <a:xfrm rot="10800000">
                <a:off x="6382914" y="141477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="" xmlns:a16="http://schemas.microsoft.com/office/drawing/2014/main" id="{7B1FEE8E-1D23-454D-87E4-27DA55F0F190}"/>
                  </a:ext>
                </a:extLst>
              </p:cNvPr>
              <p:cNvSpPr/>
              <p:nvPr/>
            </p:nvSpPr>
            <p:spPr>
              <a:xfrm rot="10800000">
                <a:off x="6382914" y="202386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="" xmlns:a16="http://schemas.microsoft.com/office/drawing/2014/main" id="{41D39DBA-3AA9-4B6E-93DA-713C9D13FDA9}"/>
                  </a:ext>
                </a:extLst>
              </p:cNvPr>
              <p:cNvSpPr/>
              <p:nvPr/>
            </p:nvSpPr>
            <p:spPr>
              <a:xfrm rot="10800000">
                <a:off x="6382914" y="263296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="" xmlns:a16="http://schemas.microsoft.com/office/drawing/2014/main" id="{394C1B01-F3AF-4970-A560-8E08C5885D21}"/>
                  </a:ext>
                </a:extLst>
              </p:cNvPr>
              <p:cNvSpPr/>
              <p:nvPr/>
            </p:nvSpPr>
            <p:spPr>
              <a:xfrm rot="10800000">
                <a:off x="6382914" y="324205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="" xmlns:a16="http://schemas.microsoft.com/office/drawing/2014/main" id="{222A5604-18BE-4CF3-843A-0A5C2298932A}"/>
                  </a:ext>
                </a:extLst>
              </p:cNvPr>
              <p:cNvSpPr/>
              <p:nvPr/>
            </p:nvSpPr>
            <p:spPr>
              <a:xfrm rot="10800000">
                <a:off x="6382914" y="385115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="" xmlns:a16="http://schemas.microsoft.com/office/drawing/2014/main" id="{445521A7-C757-44B6-ADAD-925BD52B487E}"/>
                  </a:ext>
                </a:extLst>
              </p:cNvPr>
              <p:cNvSpPr/>
              <p:nvPr/>
            </p:nvSpPr>
            <p:spPr>
              <a:xfrm rot="10800000">
                <a:off x="6382914" y="446024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="" xmlns:a16="http://schemas.microsoft.com/office/drawing/2014/main" id="{CDF882C0-D6A2-4750-9E76-A1748A37977B}"/>
                  </a:ext>
                </a:extLst>
              </p:cNvPr>
              <p:cNvSpPr/>
              <p:nvPr/>
            </p:nvSpPr>
            <p:spPr>
              <a:xfrm rot="10800000">
                <a:off x="6382914" y="506934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="" xmlns:a16="http://schemas.microsoft.com/office/drawing/2014/main" id="{77C888AF-F920-4E00-AE36-47B79C6BB498}"/>
                  </a:ext>
                </a:extLst>
              </p:cNvPr>
              <p:cNvSpPr/>
              <p:nvPr/>
            </p:nvSpPr>
            <p:spPr>
              <a:xfrm rot="10800000">
                <a:off x="6382914" y="567843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="" xmlns:a16="http://schemas.microsoft.com/office/drawing/2014/main" id="{5973715E-A9E1-46C5-8C81-183408F76AC6}"/>
                  </a:ext>
                </a:extLst>
              </p:cNvPr>
              <p:cNvSpPr/>
              <p:nvPr/>
            </p:nvSpPr>
            <p:spPr>
              <a:xfrm rot="10800000">
                <a:off x="6382914" y="628753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5473380" y="332866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ounded Rectangle 1">
                <a:extLst>
                  <a:ext uri="{FF2B5EF4-FFF2-40B4-BE49-F238E27FC236}">
                    <a16:creationId xmlns="" xmlns:a16="http://schemas.microsoft.com/office/drawing/2014/main" id="{FE1041AC-A27C-4481-BEAB-4DA0479F6D26}"/>
                  </a:ext>
                </a:extLst>
              </p:cNvPr>
              <p:cNvSpPr/>
              <p:nvPr/>
            </p:nvSpPr>
            <p:spPr>
              <a:xfrm>
                <a:off x="5473380" y="928492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ounded Rectangle 1">
                <a:extLst>
                  <a:ext uri="{FF2B5EF4-FFF2-40B4-BE49-F238E27FC236}">
                    <a16:creationId xmlns="" xmlns:a16="http://schemas.microsoft.com/office/drawing/2014/main" id="{5998B209-1AA7-4A9D-A209-8490D3BA0981}"/>
                  </a:ext>
                </a:extLst>
              </p:cNvPr>
              <p:cNvSpPr/>
              <p:nvPr/>
            </p:nvSpPr>
            <p:spPr>
              <a:xfrm>
                <a:off x="5473380" y="1538186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ounded Rectangle 1">
                <a:extLst>
                  <a:ext uri="{FF2B5EF4-FFF2-40B4-BE49-F238E27FC236}">
                    <a16:creationId xmlns="" xmlns:a16="http://schemas.microsoft.com/office/drawing/2014/main" id="{B1798F9C-DDD9-405B-925E-647EBB6D8400}"/>
                  </a:ext>
                </a:extLst>
              </p:cNvPr>
              <p:cNvSpPr/>
              <p:nvPr/>
            </p:nvSpPr>
            <p:spPr>
              <a:xfrm>
                <a:off x="5473380" y="2147880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ounded Rectangle 1">
                <a:extLst>
                  <a:ext uri="{FF2B5EF4-FFF2-40B4-BE49-F238E27FC236}">
                    <a16:creationId xmlns="" xmlns:a16="http://schemas.microsoft.com/office/drawing/2014/main" id="{E7931E3B-72BA-4038-8BB3-D21F053BB651}"/>
                  </a:ext>
                </a:extLst>
              </p:cNvPr>
              <p:cNvSpPr/>
              <p:nvPr/>
            </p:nvSpPr>
            <p:spPr>
              <a:xfrm>
                <a:off x="5473380" y="2757574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ounded Rectangle 1">
                <a:extLst>
                  <a:ext uri="{FF2B5EF4-FFF2-40B4-BE49-F238E27FC236}">
                    <a16:creationId xmlns="" xmlns:a16="http://schemas.microsoft.com/office/drawing/2014/main" id="{BF318133-1457-431E-AA0C-23C120ABD2BF}"/>
                  </a:ext>
                </a:extLst>
              </p:cNvPr>
              <p:cNvSpPr/>
              <p:nvPr/>
            </p:nvSpPr>
            <p:spPr>
              <a:xfrm>
                <a:off x="5473380" y="3367268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ounded Rectangle 1">
                <a:extLst>
                  <a:ext uri="{FF2B5EF4-FFF2-40B4-BE49-F238E27FC236}">
                    <a16:creationId xmlns="" xmlns:a16="http://schemas.microsoft.com/office/drawing/2014/main" id="{1D0BC269-82F5-40A1-8ACE-AC33006A7D73}"/>
                  </a:ext>
                </a:extLst>
              </p:cNvPr>
              <p:cNvSpPr/>
              <p:nvPr/>
            </p:nvSpPr>
            <p:spPr>
              <a:xfrm>
                <a:off x="5473380" y="3976962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ounded Rectangle 1">
                <a:extLst>
                  <a:ext uri="{FF2B5EF4-FFF2-40B4-BE49-F238E27FC236}">
                    <a16:creationId xmlns="" xmlns:a16="http://schemas.microsoft.com/office/drawing/2014/main" id="{E55D3ACD-0689-42CA-BAFD-B3CE1CA4C380}"/>
                  </a:ext>
                </a:extLst>
              </p:cNvPr>
              <p:cNvSpPr/>
              <p:nvPr/>
            </p:nvSpPr>
            <p:spPr>
              <a:xfrm>
                <a:off x="5473380" y="4586656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ounded Rectangle 1">
                <a:extLst>
                  <a:ext uri="{FF2B5EF4-FFF2-40B4-BE49-F238E27FC236}">
                    <a16:creationId xmlns="" xmlns:a16="http://schemas.microsoft.com/office/drawing/2014/main" id="{7C7604D7-CFAC-4799-A1F8-CBB29FE4E62D}"/>
                  </a:ext>
                </a:extLst>
              </p:cNvPr>
              <p:cNvSpPr/>
              <p:nvPr/>
            </p:nvSpPr>
            <p:spPr>
              <a:xfrm>
                <a:off x="5473380" y="5196350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ounded Rectangle 1">
                <a:extLst>
                  <a:ext uri="{FF2B5EF4-FFF2-40B4-BE49-F238E27FC236}">
                    <a16:creationId xmlns="" xmlns:a16="http://schemas.microsoft.com/office/drawing/2014/main" id="{E75F06E0-6B36-47CA-908D-40F462BF7BF5}"/>
                  </a:ext>
                </a:extLst>
              </p:cNvPr>
              <p:cNvSpPr/>
              <p:nvPr/>
            </p:nvSpPr>
            <p:spPr>
              <a:xfrm>
                <a:off x="5473380" y="5806044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ounded Rectangle 1">
                <a:extLst>
                  <a:ext uri="{FF2B5EF4-FFF2-40B4-BE49-F238E27FC236}">
                    <a16:creationId xmlns="" xmlns:a16="http://schemas.microsoft.com/office/drawing/2014/main" id="{EEA7D518-12C6-4ABB-8FD7-BDB46DD6EC28}"/>
                  </a:ext>
                </a:extLst>
              </p:cNvPr>
              <p:cNvSpPr/>
              <p:nvPr/>
            </p:nvSpPr>
            <p:spPr>
              <a:xfrm>
                <a:off x="5473380" y="6387602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732A5472-0BF8-471E-AA9A-1736B0405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88" y="137153"/>
              <a:ext cx="5212383" cy="6456080"/>
            </a:xfrm>
            <a:prstGeom prst="rect">
              <a:avLst/>
            </a:prstGeom>
            <a:ln w="76200">
              <a:solidFill>
                <a:srgbClr val="FFC000"/>
              </a:solidFill>
              <a:prstDash val="sysDot"/>
            </a:ln>
            <a:effectLst>
              <a:softEdge rad="63500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75D73C84-768A-4C7C-BB3E-EB3D52766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7153" y="223793"/>
              <a:ext cx="5151259" cy="6341304"/>
            </a:xfrm>
            <a:prstGeom prst="rect">
              <a:avLst/>
            </a:prstGeom>
            <a:ln w="76200">
              <a:solidFill>
                <a:srgbClr val="FFC000"/>
              </a:solidFill>
              <a:prstDash val="sysDot"/>
            </a:ln>
            <a:effectLst>
              <a:softEdge rad="63500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3979139732"/>
      </p:ext>
    </p:extLst>
  </p:cSld>
  <p:clrMapOvr>
    <a:masterClrMapping/>
  </p:clrMapOvr>
  <p:transition spd="slow" advClick="0" advTm="0">
    <p:wedge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EEFA6F5-E768-42E8-B94F-5F7B3984E238}"/>
              </a:ext>
            </a:extLst>
          </p:cNvPr>
          <p:cNvGrpSpPr/>
          <p:nvPr/>
        </p:nvGrpSpPr>
        <p:grpSpPr>
          <a:xfrm>
            <a:off x="1" y="0"/>
            <a:ext cx="19116448" cy="9051925"/>
            <a:chOff x="17283" y="43497"/>
            <a:chExt cx="12178623" cy="6713135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35CE9763-D9C6-4056-A90C-A0B8DD79E7BE}"/>
                </a:ext>
              </a:extLst>
            </p:cNvPr>
            <p:cNvGrpSpPr/>
            <p:nvPr/>
          </p:nvGrpSpPr>
          <p:grpSpPr>
            <a:xfrm>
              <a:off x="17283" y="43497"/>
              <a:ext cx="12129298" cy="6713135"/>
              <a:chOff x="17283" y="43497"/>
              <a:chExt cx="12129298" cy="6713135"/>
            </a:xfrm>
          </p:grpSpPr>
          <p:sp>
            <p:nvSpPr>
              <p:cNvPr id="48" name="Rectangle 47"/>
              <p:cNvSpPr/>
              <p:nvPr/>
            </p:nvSpPr>
            <p:spPr>
              <a:xfrm rot="10800000">
                <a:off x="17283" y="43497"/>
                <a:ext cx="6059878" cy="6705485"/>
              </a:xfrm>
              <a:prstGeom prst="rect">
                <a:avLst/>
              </a:prstGeom>
              <a:ln w="762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086702" y="44686"/>
                <a:ext cx="6059879" cy="6704298"/>
              </a:xfrm>
              <a:prstGeom prst="rect">
                <a:avLst/>
              </a:prstGeom>
              <a:ln w="762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 rot="10800000">
                <a:off x="5323749" y="19658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="" xmlns:a16="http://schemas.microsoft.com/office/drawing/2014/main" id="{9B7BE883-8B69-4FF0-B104-09724A686632}"/>
                  </a:ext>
                </a:extLst>
              </p:cNvPr>
              <p:cNvSpPr/>
              <p:nvPr/>
            </p:nvSpPr>
            <p:spPr>
              <a:xfrm rot="10800000">
                <a:off x="5323749" y="80686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="" xmlns:a16="http://schemas.microsoft.com/office/drawing/2014/main" id="{4605797C-8CA5-43D1-A799-5F1194F369E6}"/>
                  </a:ext>
                </a:extLst>
              </p:cNvPr>
              <p:cNvSpPr/>
              <p:nvPr/>
            </p:nvSpPr>
            <p:spPr>
              <a:xfrm rot="10800000">
                <a:off x="5323749" y="141715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="" xmlns:a16="http://schemas.microsoft.com/office/drawing/2014/main" id="{E8EEF610-539B-4D9A-AA3F-ADE4FDC71C2B}"/>
                  </a:ext>
                </a:extLst>
              </p:cNvPr>
              <p:cNvSpPr/>
              <p:nvPr/>
            </p:nvSpPr>
            <p:spPr>
              <a:xfrm rot="10800000">
                <a:off x="5323749" y="202743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="" xmlns:a16="http://schemas.microsoft.com/office/drawing/2014/main" id="{6A626A51-1B01-4FA0-A477-454BBC88F403}"/>
                  </a:ext>
                </a:extLst>
              </p:cNvPr>
              <p:cNvSpPr/>
              <p:nvPr/>
            </p:nvSpPr>
            <p:spPr>
              <a:xfrm rot="10800000">
                <a:off x="5323749" y="263772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="" xmlns:a16="http://schemas.microsoft.com/office/drawing/2014/main" id="{52687D1A-C8A7-4724-B841-E71BF3A26F80}"/>
                  </a:ext>
                </a:extLst>
              </p:cNvPr>
              <p:cNvSpPr/>
              <p:nvPr/>
            </p:nvSpPr>
            <p:spPr>
              <a:xfrm rot="10800000">
                <a:off x="5323749" y="324800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="" xmlns:a16="http://schemas.microsoft.com/office/drawing/2014/main" id="{5F32FDAC-B2FD-444E-8A5B-64CE0D9AD8B1}"/>
                  </a:ext>
                </a:extLst>
              </p:cNvPr>
              <p:cNvSpPr/>
              <p:nvPr/>
            </p:nvSpPr>
            <p:spPr>
              <a:xfrm rot="10800000">
                <a:off x="5323749" y="385829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="" xmlns:a16="http://schemas.microsoft.com/office/drawing/2014/main" id="{44B3F980-E3C4-4626-8502-161C1D793BE4}"/>
                  </a:ext>
                </a:extLst>
              </p:cNvPr>
              <p:cNvSpPr/>
              <p:nvPr/>
            </p:nvSpPr>
            <p:spPr>
              <a:xfrm rot="10800000">
                <a:off x="5323749" y="446857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="" xmlns:a16="http://schemas.microsoft.com/office/drawing/2014/main" id="{72C0A5CF-3084-4283-AFA7-148F16E8BAEA}"/>
                  </a:ext>
                </a:extLst>
              </p:cNvPr>
              <p:cNvSpPr/>
              <p:nvPr/>
            </p:nvSpPr>
            <p:spPr>
              <a:xfrm rot="10800000">
                <a:off x="5323749" y="507886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="" xmlns:a16="http://schemas.microsoft.com/office/drawing/2014/main" id="{232D100F-A71A-4E83-B5FA-CB0291C38A04}"/>
                  </a:ext>
                </a:extLst>
              </p:cNvPr>
              <p:cNvSpPr/>
              <p:nvPr/>
            </p:nvSpPr>
            <p:spPr>
              <a:xfrm rot="10800000">
                <a:off x="5323749" y="568914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="" xmlns:a16="http://schemas.microsoft.com/office/drawing/2014/main" id="{E20EDFFA-D896-45DA-B306-81AE8412F043}"/>
                  </a:ext>
                </a:extLst>
              </p:cNvPr>
              <p:cNvSpPr/>
              <p:nvPr/>
            </p:nvSpPr>
            <p:spPr>
              <a:xfrm rot="10800000">
                <a:off x="5323749" y="629943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="" xmlns:a16="http://schemas.microsoft.com/office/drawing/2014/main" id="{D2611087-99F1-4B3D-9D87-8C6B4CEB4715}"/>
                  </a:ext>
                </a:extLst>
              </p:cNvPr>
              <p:cNvSpPr/>
              <p:nvPr/>
            </p:nvSpPr>
            <p:spPr>
              <a:xfrm rot="10800000">
                <a:off x="6382914" y="19658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="" xmlns:a16="http://schemas.microsoft.com/office/drawing/2014/main" id="{0427AEB3-7A9A-4F7F-82D2-4C18BAE11DC5}"/>
                  </a:ext>
                </a:extLst>
              </p:cNvPr>
              <p:cNvSpPr/>
              <p:nvPr/>
            </p:nvSpPr>
            <p:spPr>
              <a:xfrm rot="10800000">
                <a:off x="6382914" y="80567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="" xmlns:a16="http://schemas.microsoft.com/office/drawing/2014/main" id="{7CC4EEA6-9CD1-4B84-BAD3-5976B630E07F}"/>
                  </a:ext>
                </a:extLst>
              </p:cNvPr>
              <p:cNvSpPr/>
              <p:nvPr/>
            </p:nvSpPr>
            <p:spPr>
              <a:xfrm rot="10800000">
                <a:off x="6382914" y="141477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="" xmlns:a16="http://schemas.microsoft.com/office/drawing/2014/main" id="{7B1FEE8E-1D23-454D-87E4-27DA55F0F190}"/>
                  </a:ext>
                </a:extLst>
              </p:cNvPr>
              <p:cNvSpPr/>
              <p:nvPr/>
            </p:nvSpPr>
            <p:spPr>
              <a:xfrm rot="10800000">
                <a:off x="6382914" y="202386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="" xmlns:a16="http://schemas.microsoft.com/office/drawing/2014/main" id="{41D39DBA-3AA9-4B6E-93DA-713C9D13FDA9}"/>
                  </a:ext>
                </a:extLst>
              </p:cNvPr>
              <p:cNvSpPr/>
              <p:nvPr/>
            </p:nvSpPr>
            <p:spPr>
              <a:xfrm rot="10800000">
                <a:off x="6382914" y="263296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="" xmlns:a16="http://schemas.microsoft.com/office/drawing/2014/main" id="{394C1B01-F3AF-4970-A560-8E08C5885D21}"/>
                  </a:ext>
                </a:extLst>
              </p:cNvPr>
              <p:cNvSpPr/>
              <p:nvPr/>
            </p:nvSpPr>
            <p:spPr>
              <a:xfrm rot="10800000">
                <a:off x="6382914" y="324205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="" xmlns:a16="http://schemas.microsoft.com/office/drawing/2014/main" id="{222A5604-18BE-4CF3-843A-0A5C2298932A}"/>
                  </a:ext>
                </a:extLst>
              </p:cNvPr>
              <p:cNvSpPr/>
              <p:nvPr/>
            </p:nvSpPr>
            <p:spPr>
              <a:xfrm rot="10800000">
                <a:off x="6382914" y="385115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="" xmlns:a16="http://schemas.microsoft.com/office/drawing/2014/main" id="{445521A7-C757-44B6-ADAD-925BD52B487E}"/>
                  </a:ext>
                </a:extLst>
              </p:cNvPr>
              <p:cNvSpPr/>
              <p:nvPr/>
            </p:nvSpPr>
            <p:spPr>
              <a:xfrm rot="10800000">
                <a:off x="6382914" y="446024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="" xmlns:a16="http://schemas.microsoft.com/office/drawing/2014/main" id="{CDF882C0-D6A2-4750-9E76-A1748A37977B}"/>
                  </a:ext>
                </a:extLst>
              </p:cNvPr>
              <p:cNvSpPr/>
              <p:nvPr/>
            </p:nvSpPr>
            <p:spPr>
              <a:xfrm rot="10800000">
                <a:off x="6382914" y="506934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="" xmlns:a16="http://schemas.microsoft.com/office/drawing/2014/main" id="{77C888AF-F920-4E00-AE36-47B79C6BB498}"/>
                  </a:ext>
                </a:extLst>
              </p:cNvPr>
              <p:cNvSpPr/>
              <p:nvPr/>
            </p:nvSpPr>
            <p:spPr>
              <a:xfrm rot="10800000">
                <a:off x="6382914" y="567843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="" xmlns:a16="http://schemas.microsoft.com/office/drawing/2014/main" id="{5973715E-A9E1-46C5-8C81-183408F76AC6}"/>
                  </a:ext>
                </a:extLst>
              </p:cNvPr>
              <p:cNvSpPr/>
              <p:nvPr/>
            </p:nvSpPr>
            <p:spPr>
              <a:xfrm rot="10800000">
                <a:off x="6382914" y="628753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5473380" y="332866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ounded Rectangle 1">
                <a:extLst>
                  <a:ext uri="{FF2B5EF4-FFF2-40B4-BE49-F238E27FC236}">
                    <a16:creationId xmlns="" xmlns:a16="http://schemas.microsoft.com/office/drawing/2014/main" id="{FE1041AC-A27C-4481-BEAB-4DA0479F6D26}"/>
                  </a:ext>
                </a:extLst>
              </p:cNvPr>
              <p:cNvSpPr/>
              <p:nvPr/>
            </p:nvSpPr>
            <p:spPr>
              <a:xfrm>
                <a:off x="5473380" y="928492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ounded Rectangle 1">
                <a:extLst>
                  <a:ext uri="{FF2B5EF4-FFF2-40B4-BE49-F238E27FC236}">
                    <a16:creationId xmlns="" xmlns:a16="http://schemas.microsoft.com/office/drawing/2014/main" id="{5998B209-1AA7-4A9D-A209-8490D3BA0981}"/>
                  </a:ext>
                </a:extLst>
              </p:cNvPr>
              <p:cNvSpPr/>
              <p:nvPr/>
            </p:nvSpPr>
            <p:spPr>
              <a:xfrm>
                <a:off x="5473380" y="1538186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ounded Rectangle 1">
                <a:extLst>
                  <a:ext uri="{FF2B5EF4-FFF2-40B4-BE49-F238E27FC236}">
                    <a16:creationId xmlns="" xmlns:a16="http://schemas.microsoft.com/office/drawing/2014/main" id="{B1798F9C-DDD9-405B-925E-647EBB6D8400}"/>
                  </a:ext>
                </a:extLst>
              </p:cNvPr>
              <p:cNvSpPr/>
              <p:nvPr/>
            </p:nvSpPr>
            <p:spPr>
              <a:xfrm>
                <a:off x="5473380" y="2147880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ounded Rectangle 1">
                <a:extLst>
                  <a:ext uri="{FF2B5EF4-FFF2-40B4-BE49-F238E27FC236}">
                    <a16:creationId xmlns="" xmlns:a16="http://schemas.microsoft.com/office/drawing/2014/main" id="{E7931E3B-72BA-4038-8BB3-D21F053BB651}"/>
                  </a:ext>
                </a:extLst>
              </p:cNvPr>
              <p:cNvSpPr/>
              <p:nvPr/>
            </p:nvSpPr>
            <p:spPr>
              <a:xfrm>
                <a:off x="5473380" y="2757574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ounded Rectangle 1">
                <a:extLst>
                  <a:ext uri="{FF2B5EF4-FFF2-40B4-BE49-F238E27FC236}">
                    <a16:creationId xmlns="" xmlns:a16="http://schemas.microsoft.com/office/drawing/2014/main" id="{BF318133-1457-431E-AA0C-23C120ABD2BF}"/>
                  </a:ext>
                </a:extLst>
              </p:cNvPr>
              <p:cNvSpPr/>
              <p:nvPr/>
            </p:nvSpPr>
            <p:spPr>
              <a:xfrm>
                <a:off x="5473380" y="3367268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ounded Rectangle 1">
                <a:extLst>
                  <a:ext uri="{FF2B5EF4-FFF2-40B4-BE49-F238E27FC236}">
                    <a16:creationId xmlns="" xmlns:a16="http://schemas.microsoft.com/office/drawing/2014/main" id="{1D0BC269-82F5-40A1-8ACE-AC33006A7D73}"/>
                  </a:ext>
                </a:extLst>
              </p:cNvPr>
              <p:cNvSpPr/>
              <p:nvPr/>
            </p:nvSpPr>
            <p:spPr>
              <a:xfrm>
                <a:off x="5473380" y="3976962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ounded Rectangle 1">
                <a:extLst>
                  <a:ext uri="{FF2B5EF4-FFF2-40B4-BE49-F238E27FC236}">
                    <a16:creationId xmlns="" xmlns:a16="http://schemas.microsoft.com/office/drawing/2014/main" id="{E55D3ACD-0689-42CA-BAFD-B3CE1CA4C380}"/>
                  </a:ext>
                </a:extLst>
              </p:cNvPr>
              <p:cNvSpPr/>
              <p:nvPr/>
            </p:nvSpPr>
            <p:spPr>
              <a:xfrm>
                <a:off x="5473380" y="4586656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ounded Rectangle 1">
                <a:extLst>
                  <a:ext uri="{FF2B5EF4-FFF2-40B4-BE49-F238E27FC236}">
                    <a16:creationId xmlns="" xmlns:a16="http://schemas.microsoft.com/office/drawing/2014/main" id="{7C7604D7-CFAC-4799-A1F8-CBB29FE4E62D}"/>
                  </a:ext>
                </a:extLst>
              </p:cNvPr>
              <p:cNvSpPr/>
              <p:nvPr/>
            </p:nvSpPr>
            <p:spPr>
              <a:xfrm>
                <a:off x="5473380" y="5196350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ounded Rectangle 1">
                <a:extLst>
                  <a:ext uri="{FF2B5EF4-FFF2-40B4-BE49-F238E27FC236}">
                    <a16:creationId xmlns="" xmlns:a16="http://schemas.microsoft.com/office/drawing/2014/main" id="{E75F06E0-6B36-47CA-908D-40F462BF7BF5}"/>
                  </a:ext>
                </a:extLst>
              </p:cNvPr>
              <p:cNvSpPr/>
              <p:nvPr/>
            </p:nvSpPr>
            <p:spPr>
              <a:xfrm>
                <a:off x="5473380" y="5806044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ounded Rectangle 1">
                <a:extLst>
                  <a:ext uri="{FF2B5EF4-FFF2-40B4-BE49-F238E27FC236}">
                    <a16:creationId xmlns="" xmlns:a16="http://schemas.microsoft.com/office/drawing/2014/main" id="{EEA7D518-12C6-4ABB-8FD7-BDB46DD6EC28}"/>
                  </a:ext>
                </a:extLst>
              </p:cNvPr>
              <p:cNvSpPr/>
              <p:nvPr/>
            </p:nvSpPr>
            <p:spPr>
              <a:xfrm>
                <a:off x="5473380" y="6387602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0286ED33-A23E-4FB3-B319-567CAA3D1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18" y="169033"/>
              <a:ext cx="5255595" cy="6466403"/>
            </a:xfrm>
            <a:prstGeom prst="rect">
              <a:avLst/>
            </a:prstGeom>
            <a:ln w="76200">
              <a:solidFill>
                <a:srgbClr val="C00000"/>
              </a:solidFill>
              <a:prstDash val="sysDot"/>
            </a:ln>
            <a:effectLst>
              <a:softEdge rad="63500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E7982F15-03A4-4BDE-B2EA-C8727687E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7153" y="197169"/>
              <a:ext cx="5218753" cy="6396064"/>
            </a:xfrm>
            <a:prstGeom prst="rect">
              <a:avLst/>
            </a:prstGeom>
            <a:ln w="76200">
              <a:solidFill>
                <a:srgbClr val="C00000"/>
              </a:solidFill>
              <a:prstDash val="sysDot"/>
            </a:ln>
            <a:effectLst>
              <a:softEdge rad="63500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4135189719"/>
      </p:ext>
    </p:extLst>
  </p:cSld>
  <p:clrMapOvr>
    <a:masterClrMapping/>
  </p:clrMapOvr>
  <p:transition spd="slow" advClick="0" advTm="0">
    <p:wheel spokes="1"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D488A8A-6A90-457A-89C5-CC3BD9605686}"/>
              </a:ext>
            </a:extLst>
          </p:cNvPr>
          <p:cNvGrpSpPr/>
          <p:nvPr/>
        </p:nvGrpSpPr>
        <p:grpSpPr>
          <a:xfrm>
            <a:off x="1" y="0"/>
            <a:ext cx="19110326" cy="9051925"/>
            <a:chOff x="17283" y="43497"/>
            <a:chExt cx="12174717" cy="6713135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35CE9763-D9C6-4056-A90C-A0B8DD79E7BE}"/>
                </a:ext>
              </a:extLst>
            </p:cNvPr>
            <p:cNvGrpSpPr/>
            <p:nvPr/>
          </p:nvGrpSpPr>
          <p:grpSpPr>
            <a:xfrm>
              <a:off x="17283" y="43497"/>
              <a:ext cx="12129298" cy="6713135"/>
              <a:chOff x="17283" y="43497"/>
              <a:chExt cx="12129298" cy="6713135"/>
            </a:xfrm>
          </p:grpSpPr>
          <p:sp>
            <p:nvSpPr>
              <p:cNvPr id="48" name="Rectangle 47"/>
              <p:cNvSpPr/>
              <p:nvPr/>
            </p:nvSpPr>
            <p:spPr>
              <a:xfrm rot="10800000">
                <a:off x="17283" y="43497"/>
                <a:ext cx="6059878" cy="6705485"/>
              </a:xfrm>
              <a:prstGeom prst="rect">
                <a:avLst/>
              </a:prstGeom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086702" y="44686"/>
                <a:ext cx="6059879" cy="6704298"/>
              </a:xfrm>
              <a:prstGeom prst="rect">
                <a:avLst/>
              </a:prstGeom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 rot="10800000">
                <a:off x="5323749" y="19658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="" xmlns:a16="http://schemas.microsoft.com/office/drawing/2014/main" id="{9B7BE883-8B69-4FF0-B104-09724A686632}"/>
                  </a:ext>
                </a:extLst>
              </p:cNvPr>
              <p:cNvSpPr/>
              <p:nvPr/>
            </p:nvSpPr>
            <p:spPr>
              <a:xfrm rot="10800000">
                <a:off x="5323749" y="80686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="" xmlns:a16="http://schemas.microsoft.com/office/drawing/2014/main" id="{4605797C-8CA5-43D1-A799-5F1194F369E6}"/>
                  </a:ext>
                </a:extLst>
              </p:cNvPr>
              <p:cNvSpPr/>
              <p:nvPr/>
            </p:nvSpPr>
            <p:spPr>
              <a:xfrm rot="10800000">
                <a:off x="5323749" y="141715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="" xmlns:a16="http://schemas.microsoft.com/office/drawing/2014/main" id="{E8EEF610-539B-4D9A-AA3F-ADE4FDC71C2B}"/>
                  </a:ext>
                </a:extLst>
              </p:cNvPr>
              <p:cNvSpPr/>
              <p:nvPr/>
            </p:nvSpPr>
            <p:spPr>
              <a:xfrm rot="10800000">
                <a:off x="5323749" y="202743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="" xmlns:a16="http://schemas.microsoft.com/office/drawing/2014/main" id="{6A626A51-1B01-4FA0-A477-454BBC88F403}"/>
                  </a:ext>
                </a:extLst>
              </p:cNvPr>
              <p:cNvSpPr/>
              <p:nvPr/>
            </p:nvSpPr>
            <p:spPr>
              <a:xfrm rot="10800000">
                <a:off x="5323749" y="263772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="" xmlns:a16="http://schemas.microsoft.com/office/drawing/2014/main" id="{52687D1A-C8A7-4724-B841-E71BF3A26F80}"/>
                  </a:ext>
                </a:extLst>
              </p:cNvPr>
              <p:cNvSpPr/>
              <p:nvPr/>
            </p:nvSpPr>
            <p:spPr>
              <a:xfrm rot="10800000">
                <a:off x="5323749" y="324800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="" xmlns:a16="http://schemas.microsoft.com/office/drawing/2014/main" id="{5F32FDAC-B2FD-444E-8A5B-64CE0D9AD8B1}"/>
                  </a:ext>
                </a:extLst>
              </p:cNvPr>
              <p:cNvSpPr/>
              <p:nvPr/>
            </p:nvSpPr>
            <p:spPr>
              <a:xfrm rot="10800000">
                <a:off x="5323749" y="385829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="" xmlns:a16="http://schemas.microsoft.com/office/drawing/2014/main" id="{44B3F980-E3C4-4626-8502-161C1D793BE4}"/>
                  </a:ext>
                </a:extLst>
              </p:cNvPr>
              <p:cNvSpPr/>
              <p:nvPr/>
            </p:nvSpPr>
            <p:spPr>
              <a:xfrm rot="10800000">
                <a:off x="5323749" y="446857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="" xmlns:a16="http://schemas.microsoft.com/office/drawing/2014/main" id="{72C0A5CF-3084-4283-AFA7-148F16E8BAEA}"/>
                  </a:ext>
                </a:extLst>
              </p:cNvPr>
              <p:cNvSpPr/>
              <p:nvPr/>
            </p:nvSpPr>
            <p:spPr>
              <a:xfrm rot="10800000">
                <a:off x="5323749" y="507886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="" xmlns:a16="http://schemas.microsoft.com/office/drawing/2014/main" id="{232D100F-A71A-4E83-B5FA-CB0291C38A04}"/>
                  </a:ext>
                </a:extLst>
              </p:cNvPr>
              <p:cNvSpPr/>
              <p:nvPr/>
            </p:nvSpPr>
            <p:spPr>
              <a:xfrm rot="10800000">
                <a:off x="5323749" y="568914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="" xmlns:a16="http://schemas.microsoft.com/office/drawing/2014/main" id="{E20EDFFA-D896-45DA-B306-81AE8412F043}"/>
                  </a:ext>
                </a:extLst>
              </p:cNvPr>
              <p:cNvSpPr/>
              <p:nvPr/>
            </p:nvSpPr>
            <p:spPr>
              <a:xfrm rot="10800000">
                <a:off x="5323749" y="629943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="" xmlns:a16="http://schemas.microsoft.com/office/drawing/2014/main" id="{D2611087-99F1-4B3D-9D87-8C6B4CEB4715}"/>
                  </a:ext>
                </a:extLst>
              </p:cNvPr>
              <p:cNvSpPr/>
              <p:nvPr/>
            </p:nvSpPr>
            <p:spPr>
              <a:xfrm rot="10800000">
                <a:off x="6382914" y="19658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="" xmlns:a16="http://schemas.microsoft.com/office/drawing/2014/main" id="{0427AEB3-7A9A-4F7F-82D2-4C18BAE11DC5}"/>
                  </a:ext>
                </a:extLst>
              </p:cNvPr>
              <p:cNvSpPr/>
              <p:nvPr/>
            </p:nvSpPr>
            <p:spPr>
              <a:xfrm rot="10800000">
                <a:off x="6382914" y="80567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="" xmlns:a16="http://schemas.microsoft.com/office/drawing/2014/main" id="{7CC4EEA6-9CD1-4B84-BAD3-5976B630E07F}"/>
                  </a:ext>
                </a:extLst>
              </p:cNvPr>
              <p:cNvSpPr/>
              <p:nvPr/>
            </p:nvSpPr>
            <p:spPr>
              <a:xfrm rot="10800000">
                <a:off x="6382914" y="141477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="" xmlns:a16="http://schemas.microsoft.com/office/drawing/2014/main" id="{7B1FEE8E-1D23-454D-87E4-27DA55F0F190}"/>
                  </a:ext>
                </a:extLst>
              </p:cNvPr>
              <p:cNvSpPr/>
              <p:nvPr/>
            </p:nvSpPr>
            <p:spPr>
              <a:xfrm rot="10800000">
                <a:off x="6382914" y="202386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="" xmlns:a16="http://schemas.microsoft.com/office/drawing/2014/main" id="{41D39DBA-3AA9-4B6E-93DA-713C9D13FDA9}"/>
                  </a:ext>
                </a:extLst>
              </p:cNvPr>
              <p:cNvSpPr/>
              <p:nvPr/>
            </p:nvSpPr>
            <p:spPr>
              <a:xfrm rot="10800000">
                <a:off x="6382914" y="263296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="" xmlns:a16="http://schemas.microsoft.com/office/drawing/2014/main" id="{394C1B01-F3AF-4970-A560-8E08C5885D21}"/>
                  </a:ext>
                </a:extLst>
              </p:cNvPr>
              <p:cNvSpPr/>
              <p:nvPr/>
            </p:nvSpPr>
            <p:spPr>
              <a:xfrm rot="10800000">
                <a:off x="6382914" y="324205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="" xmlns:a16="http://schemas.microsoft.com/office/drawing/2014/main" id="{222A5604-18BE-4CF3-843A-0A5C2298932A}"/>
                  </a:ext>
                </a:extLst>
              </p:cNvPr>
              <p:cNvSpPr/>
              <p:nvPr/>
            </p:nvSpPr>
            <p:spPr>
              <a:xfrm rot="10800000">
                <a:off x="6382914" y="385115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="" xmlns:a16="http://schemas.microsoft.com/office/drawing/2014/main" id="{445521A7-C757-44B6-ADAD-925BD52B487E}"/>
                  </a:ext>
                </a:extLst>
              </p:cNvPr>
              <p:cNvSpPr/>
              <p:nvPr/>
            </p:nvSpPr>
            <p:spPr>
              <a:xfrm rot="10800000">
                <a:off x="6382914" y="446024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="" xmlns:a16="http://schemas.microsoft.com/office/drawing/2014/main" id="{CDF882C0-D6A2-4750-9E76-A1748A37977B}"/>
                  </a:ext>
                </a:extLst>
              </p:cNvPr>
              <p:cNvSpPr/>
              <p:nvPr/>
            </p:nvSpPr>
            <p:spPr>
              <a:xfrm rot="10800000">
                <a:off x="6382914" y="506934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="" xmlns:a16="http://schemas.microsoft.com/office/drawing/2014/main" id="{77C888AF-F920-4E00-AE36-47B79C6BB498}"/>
                  </a:ext>
                </a:extLst>
              </p:cNvPr>
              <p:cNvSpPr/>
              <p:nvPr/>
            </p:nvSpPr>
            <p:spPr>
              <a:xfrm rot="10800000">
                <a:off x="6382914" y="567843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="" xmlns:a16="http://schemas.microsoft.com/office/drawing/2014/main" id="{5973715E-A9E1-46C5-8C81-183408F76AC6}"/>
                  </a:ext>
                </a:extLst>
              </p:cNvPr>
              <p:cNvSpPr/>
              <p:nvPr/>
            </p:nvSpPr>
            <p:spPr>
              <a:xfrm rot="10800000">
                <a:off x="6382914" y="628753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5473380" y="332866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ounded Rectangle 1">
                <a:extLst>
                  <a:ext uri="{FF2B5EF4-FFF2-40B4-BE49-F238E27FC236}">
                    <a16:creationId xmlns="" xmlns:a16="http://schemas.microsoft.com/office/drawing/2014/main" id="{FE1041AC-A27C-4481-BEAB-4DA0479F6D26}"/>
                  </a:ext>
                </a:extLst>
              </p:cNvPr>
              <p:cNvSpPr/>
              <p:nvPr/>
            </p:nvSpPr>
            <p:spPr>
              <a:xfrm>
                <a:off x="5473380" y="928492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ounded Rectangle 1">
                <a:extLst>
                  <a:ext uri="{FF2B5EF4-FFF2-40B4-BE49-F238E27FC236}">
                    <a16:creationId xmlns="" xmlns:a16="http://schemas.microsoft.com/office/drawing/2014/main" id="{5998B209-1AA7-4A9D-A209-8490D3BA0981}"/>
                  </a:ext>
                </a:extLst>
              </p:cNvPr>
              <p:cNvSpPr/>
              <p:nvPr/>
            </p:nvSpPr>
            <p:spPr>
              <a:xfrm>
                <a:off x="5473380" y="1538186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ounded Rectangle 1">
                <a:extLst>
                  <a:ext uri="{FF2B5EF4-FFF2-40B4-BE49-F238E27FC236}">
                    <a16:creationId xmlns="" xmlns:a16="http://schemas.microsoft.com/office/drawing/2014/main" id="{B1798F9C-DDD9-405B-925E-647EBB6D8400}"/>
                  </a:ext>
                </a:extLst>
              </p:cNvPr>
              <p:cNvSpPr/>
              <p:nvPr/>
            </p:nvSpPr>
            <p:spPr>
              <a:xfrm>
                <a:off x="5473380" y="2147880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ounded Rectangle 1">
                <a:extLst>
                  <a:ext uri="{FF2B5EF4-FFF2-40B4-BE49-F238E27FC236}">
                    <a16:creationId xmlns="" xmlns:a16="http://schemas.microsoft.com/office/drawing/2014/main" id="{E7931E3B-72BA-4038-8BB3-D21F053BB651}"/>
                  </a:ext>
                </a:extLst>
              </p:cNvPr>
              <p:cNvSpPr/>
              <p:nvPr/>
            </p:nvSpPr>
            <p:spPr>
              <a:xfrm>
                <a:off x="5473380" y="2757574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ounded Rectangle 1">
                <a:extLst>
                  <a:ext uri="{FF2B5EF4-FFF2-40B4-BE49-F238E27FC236}">
                    <a16:creationId xmlns="" xmlns:a16="http://schemas.microsoft.com/office/drawing/2014/main" id="{BF318133-1457-431E-AA0C-23C120ABD2BF}"/>
                  </a:ext>
                </a:extLst>
              </p:cNvPr>
              <p:cNvSpPr/>
              <p:nvPr/>
            </p:nvSpPr>
            <p:spPr>
              <a:xfrm>
                <a:off x="5473380" y="3367268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ounded Rectangle 1">
                <a:extLst>
                  <a:ext uri="{FF2B5EF4-FFF2-40B4-BE49-F238E27FC236}">
                    <a16:creationId xmlns="" xmlns:a16="http://schemas.microsoft.com/office/drawing/2014/main" id="{1D0BC269-82F5-40A1-8ACE-AC33006A7D73}"/>
                  </a:ext>
                </a:extLst>
              </p:cNvPr>
              <p:cNvSpPr/>
              <p:nvPr/>
            </p:nvSpPr>
            <p:spPr>
              <a:xfrm>
                <a:off x="5473380" y="3976962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ounded Rectangle 1">
                <a:extLst>
                  <a:ext uri="{FF2B5EF4-FFF2-40B4-BE49-F238E27FC236}">
                    <a16:creationId xmlns="" xmlns:a16="http://schemas.microsoft.com/office/drawing/2014/main" id="{E55D3ACD-0689-42CA-BAFD-B3CE1CA4C380}"/>
                  </a:ext>
                </a:extLst>
              </p:cNvPr>
              <p:cNvSpPr/>
              <p:nvPr/>
            </p:nvSpPr>
            <p:spPr>
              <a:xfrm>
                <a:off x="5473380" y="4586656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ounded Rectangle 1">
                <a:extLst>
                  <a:ext uri="{FF2B5EF4-FFF2-40B4-BE49-F238E27FC236}">
                    <a16:creationId xmlns="" xmlns:a16="http://schemas.microsoft.com/office/drawing/2014/main" id="{7C7604D7-CFAC-4799-A1F8-CBB29FE4E62D}"/>
                  </a:ext>
                </a:extLst>
              </p:cNvPr>
              <p:cNvSpPr/>
              <p:nvPr/>
            </p:nvSpPr>
            <p:spPr>
              <a:xfrm>
                <a:off x="5473380" y="5196350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ounded Rectangle 1">
                <a:extLst>
                  <a:ext uri="{FF2B5EF4-FFF2-40B4-BE49-F238E27FC236}">
                    <a16:creationId xmlns="" xmlns:a16="http://schemas.microsoft.com/office/drawing/2014/main" id="{E75F06E0-6B36-47CA-908D-40F462BF7BF5}"/>
                  </a:ext>
                </a:extLst>
              </p:cNvPr>
              <p:cNvSpPr/>
              <p:nvPr/>
            </p:nvSpPr>
            <p:spPr>
              <a:xfrm>
                <a:off x="5473380" y="5806044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ounded Rectangle 1">
                <a:extLst>
                  <a:ext uri="{FF2B5EF4-FFF2-40B4-BE49-F238E27FC236}">
                    <a16:creationId xmlns="" xmlns:a16="http://schemas.microsoft.com/office/drawing/2014/main" id="{EEA7D518-12C6-4ABB-8FD7-BDB46DD6EC28}"/>
                  </a:ext>
                </a:extLst>
              </p:cNvPr>
              <p:cNvSpPr/>
              <p:nvPr/>
            </p:nvSpPr>
            <p:spPr>
              <a:xfrm>
                <a:off x="5473380" y="6387602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176F68BC-D064-40A8-A743-33263746A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3" y="140373"/>
              <a:ext cx="5242212" cy="6456080"/>
            </a:xfrm>
            <a:prstGeom prst="rect">
              <a:avLst/>
            </a:prstGeom>
            <a:ln w="76200">
              <a:solidFill>
                <a:srgbClr val="FFFF00"/>
              </a:solidFill>
              <a:prstDash val="sysDot"/>
            </a:ln>
            <a:effectLst>
              <a:softEdge rad="63500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3B9B65CA-5DC7-4937-A8A8-BF34709E3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4674" y="155089"/>
              <a:ext cx="5297326" cy="6410008"/>
            </a:xfrm>
            <a:prstGeom prst="rect">
              <a:avLst/>
            </a:prstGeom>
            <a:ln w="76200">
              <a:solidFill>
                <a:srgbClr val="FFFF00"/>
              </a:solidFill>
              <a:prstDash val="sysDot"/>
            </a:ln>
            <a:effectLst>
              <a:softEdge rad="63500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1141986676"/>
      </p:ext>
    </p:extLst>
  </p:cSld>
  <p:clrMapOvr>
    <a:masterClrMapping/>
  </p:clrMapOvr>
  <p:transition spd="slow" advClick="0" advTm="0">
    <p:split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6D9836D-97F8-4805-AAFA-A81818DDC3D0}"/>
              </a:ext>
            </a:extLst>
          </p:cNvPr>
          <p:cNvGrpSpPr/>
          <p:nvPr/>
        </p:nvGrpSpPr>
        <p:grpSpPr>
          <a:xfrm>
            <a:off x="27061" y="0"/>
            <a:ext cx="19083264" cy="9051925"/>
            <a:chOff x="17264" y="43497"/>
            <a:chExt cx="12129317" cy="6713135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35CE9763-D9C6-4056-A90C-A0B8DD79E7BE}"/>
                </a:ext>
              </a:extLst>
            </p:cNvPr>
            <p:cNvGrpSpPr/>
            <p:nvPr/>
          </p:nvGrpSpPr>
          <p:grpSpPr>
            <a:xfrm>
              <a:off x="17283" y="43497"/>
              <a:ext cx="12129298" cy="6713135"/>
              <a:chOff x="17283" y="43497"/>
              <a:chExt cx="12129298" cy="6713135"/>
            </a:xfrm>
          </p:grpSpPr>
          <p:sp>
            <p:nvSpPr>
              <p:cNvPr id="48" name="Rectangle 47"/>
              <p:cNvSpPr/>
              <p:nvPr/>
            </p:nvSpPr>
            <p:spPr>
              <a:xfrm rot="10800000">
                <a:off x="17283" y="43497"/>
                <a:ext cx="6059878" cy="6705485"/>
              </a:xfrm>
              <a:prstGeom prst="rect">
                <a:avLst/>
              </a:prstGeom>
              <a:ln w="762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086702" y="44686"/>
                <a:ext cx="6059879" cy="6704298"/>
              </a:xfrm>
              <a:prstGeom prst="rect">
                <a:avLst/>
              </a:prstGeom>
              <a:ln w="762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 rot="10800000">
                <a:off x="5323749" y="19658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="" xmlns:a16="http://schemas.microsoft.com/office/drawing/2014/main" id="{9B7BE883-8B69-4FF0-B104-09724A686632}"/>
                  </a:ext>
                </a:extLst>
              </p:cNvPr>
              <p:cNvSpPr/>
              <p:nvPr/>
            </p:nvSpPr>
            <p:spPr>
              <a:xfrm rot="10800000">
                <a:off x="5323749" y="80686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="" xmlns:a16="http://schemas.microsoft.com/office/drawing/2014/main" id="{4605797C-8CA5-43D1-A799-5F1194F369E6}"/>
                  </a:ext>
                </a:extLst>
              </p:cNvPr>
              <p:cNvSpPr/>
              <p:nvPr/>
            </p:nvSpPr>
            <p:spPr>
              <a:xfrm rot="10800000">
                <a:off x="5323749" y="141715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="" xmlns:a16="http://schemas.microsoft.com/office/drawing/2014/main" id="{E8EEF610-539B-4D9A-AA3F-ADE4FDC71C2B}"/>
                  </a:ext>
                </a:extLst>
              </p:cNvPr>
              <p:cNvSpPr/>
              <p:nvPr/>
            </p:nvSpPr>
            <p:spPr>
              <a:xfrm rot="10800000">
                <a:off x="5323749" y="202743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="" xmlns:a16="http://schemas.microsoft.com/office/drawing/2014/main" id="{6A626A51-1B01-4FA0-A477-454BBC88F403}"/>
                  </a:ext>
                </a:extLst>
              </p:cNvPr>
              <p:cNvSpPr/>
              <p:nvPr/>
            </p:nvSpPr>
            <p:spPr>
              <a:xfrm rot="10800000">
                <a:off x="5323749" y="263772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="" xmlns:a16="http://schemas.microsoft.com/office/drawing/2014/main" id="{52687D1A-C8A7-4724-B841-E71BF3A26F80}"/>
                  </a:ext>
                </a:extLst>
              </p:cNvPr>
              <p:cNvSpPr/>
              <p:nvPr/>
            </p:nvSpPr>
            <p:spPr>
              <a:xfrm rot="10800000">
                <a:off x="5323749" y="324800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="" xmlns:a16="http://schemas.microsoft.com/office/drawing/2014/main" id="{5F32FDAC-B2FD-444E-8A5B-64CE0D9AD8B1}"/>
                  </a:ext>
                </a:extLst>
              </p:cNvPr>
              <p:cNvSpPr/>
              <p:nvPr/>
            </p:nvSpPr>
            <p:spPr>
              <a:xfrm rot="10800000">
                <a:off x="5323749" y="385829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="" xmlns:a16="http://schemas.microsoft.com/office/drawing/2014/main" id="{44B3F980-E3C4-4626-8502-161C1D793BE4}"/>
                  </a:ext>
                </a:extLst>
              </p:cNvPr>
              <p:cNvSpPr/>
              <p:nvPr/>
            </p:nvSpPr>
            <p:spPr>
              <a:xfrm rot="10800000">
                <a:off x="5323749" y="446857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="" xmlns:a16="http://schemas.microsoft.com/office/drawing/2014/main" id="{72C0A5CF-3084-4283-AFA7-148F16E8BAEA}"/>
                  </a:ext>
                </a:extLst>
              </p:cNvPr>
              <p:cNvSpPr/>
              <p:nvPr/>
            </p:nvSpPr>
            <p:spPr>
              <a:xfrm rot="10800000">
                <a:off x="5323749" y="507886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="" xmlns:a16="http://schemas.microsoft.com/office/drawing/2014/main" id="{232D100F-A71A-4E83-B5FA-CB0291C38A04}"/>
                  </a:ext>
                </a:extLst>
              </p:cNvPr>
              <p:cNvSpPr/>
              <p:nvPr/>
            </p:nvSpPr>
            <p:spPr>
              <a:xfrm rot="10800000">
                <a:off x="5323749" y="568914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="" xmlns:a16="http://schemas.microsoft.com/office/drawing/2014/main" id="{E20EDFFA-D896-45DA-B306-81AE8412F043}"/>
                  </a:ext>
                </a:extLst>
              </p:cNvPr>
              <p:cNvSpPr/>
              <p:nvPr/>
            </p:nvSpPr>
            <p:spPr>
              <a:xfrm rot="10800000">
                <a:off x="5323749" y="629943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="" xmlns:a16="http://schemas.microsoft.com/office/drawing/2014/main" id="{D2611087-99F1-4B3D-9D87-8C6B4CEB4715}"/>
                  </a:ext>
                </a:extLst>
              </p:cNvPr>
              <p:cNvSpPr/>
              <p:nvPr/>
            </p:nvSpPr>
            <p:spPr>
              <a:xfrm rot="10800000">
                <a:off x="6382914" y="19658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="" xmlns:a16="http://schemas.microsoft.com/office/drawing/2014/main" id="{0427AEB3-7A9A-4F7F-82D2-4C18BAE11DC5}"/>
                  </a:ext>
                </a:extLst>
              </p:cNvPr>
              <p:cNvSpPr/>
              <p:nvPr/>
            </p:nvSpPr>
            <p:spPr>
              <a:xfrm rot="10800000">
                <a:off x="6382914" y="80567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="" xmlns:a16="http://schemas.microsoft.com/office/drawing/2014/main" id="{7CC4EEA6-9CD1-4B84-BAD3-5976B630E07F}"/>
                  </a:ext>
                </a:extLst>
              </p:cNvPr>
              <p:cNvSpPr/>
              <p:nvPr/>
            </p:nvSpPr>
            <p:spPr>
              <a:xfrm rot="10800000">
                <a:off x="6382914" y="141477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="" xmlns:a16="http://schemas.microsoft.com/office/drawing/2014/main" id="{7B1FEE8E-1D23-454D-87E4-27DA55F0F190}"/>
                  </a:ext>
                </a:extLst>
              </p:cNvPr>
              <p:cNvSpPr/>
              <p:nvPr/>
            </p:nvSpPr>
            <p:spPr>
              <a:xfrm rot="10800000">
                <a:off x="6382914" y="202386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="" xmlns:a16="http://schemas.microsoft.com/office/drawing/2014/main" id="{41D39DBA-3AA9-4B6E-93DA-713C9D13FDA9}"/>
                  </a:ext>
                </a:extLst>
              </p:cNvPr>
              <p:cNvSpPr/>
              <p:nvPr/>
            </p:nvSpPr>
            <p:spPr>
              <a:xfrm rot="10800000">
                <a:off x="6382914" y="263296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="" xmlns:a16="http://schemas.microsoft.com/office/drawing/2014/main" id="{394C1B01-F3AF-4970-A560-8E08C5885D21}"/>
                  </a:ext>
                </a:extLst>
              </p:cNvPr>
              <p:cNvSpPr/>
              <p:nvPr/>
            </p:nvSpPr>
            <p:spPr>
              <a:xfrm rot="10800000">
                <a:off x="6382914" y="324205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="" xmlns:a16="http://schemas.microsoft.com/office/drawing/2014/main" id="{222A5604-18BE-4CF3-843A-0A5C2298932A}"/>
                  </a:ext>
                </a:extLst>
              </p:cNvPr>
              <p:cNvSpPr/>
              <p:nvPr/>
            </p:nvSpPr>
            <p:spPr>
              <a:xfrm rot="10800000">
                <a:off x="6382914" y="385115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="" xmlns:a16="http://schemas.microsoft.com/office/drawing/2014/main" id="{445521A7-C757-44B6-ADAD-925BD52B487E}"/>
                  </a:ext>
                </a:extLst>
              </p:cNvPr>
              <p:cNvSpPr/>
              <p:nvPr/>
            </p:nvSpPr>
            <p:spPr>
              <a:xfrm rot="10800000">
                <a:off x="6382914" y="446024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="" xmlns:a16="http://schemas.microsoft.com/office/drawing/2014/main" id="{CDF882C0-D6A2-4750-9E76-A1748A37977B}"/>
                  </a:ext>
                </a:extLst>
              </p:cNvPr>
              <p:cNvSpPr/>
              <p:nvPr/>
            </p:nvSpPr>
            <p:spPr>
              <a:xfrm rot="10800000">
                <a:off x="6382914" y="506934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="" xmlns:a16="http://schemas.microsoft.com/office/drawing/2014/main" id="{77C888AF-F920-4E00-AE36-47B79C6BB498}"/>
                  </a:ext>
                </a:extLst>
              </p:cNvPr>
              <p:cNvSpPr/>
              <p:nvPr/>
            </p:nvSpPr>
            <p:spPr>
              <a:xfrm rot="10800000">
                <a:off x="6382914" y="567843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="" xmlns:a16="http://schemas.microsoft.com/office/drawing/2014/main" id="{5973715E-A9E1-46C5-8C81-183408F76AC6}"/>
                  </a:ext>
                </a:extLst>
              </p:cNvPr>
              <p:cNvSpPr/>
              <p:nvPr/>
            </p:nvSpPr>
            <p:spPr>
              <a:xfrm rot="10800000">
                <a:off x="6382914" y="628753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5473380" y="332866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ounded Rectangle 1">
                <a:extLst>
                  <a:ext uri="{FF2B5EF4-FFF2-40B4-BE49-F238E27FC236}">
                    <a16:creationId xmlns="" xmlns:a16="http://schemas.microsoft.com/office/drawing/2014/main" id="{FE1041AC-A27C-4481-BEAB-4DA0479F6D26}"/>
                  </a:ext>
                </a:extLst>
              </p:cNvPr>
              <p:cNvSpPr/>
              <p:nvPr/>
            </p:nvSpPr>
            <p:spPr>
              <a:xfrm>
                <a:off x="5473380" y="928492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ounded Rectangle 1">
                <a:extLst>
                  <a:ext uri="{FF2B5EF4-FFF2-40B4-BE49-F238E27FC236}">
                    <a16:creationId xmlns="" xmlns:a16="http://schemas.microsoft.com/office/drawing/2014/main" id="{5998B209-1AA7-4A9D-A209-8490D3BA0981}"/>
                  </a:ext>
                </a:extLst>
              </p:cNvPr>
              <p:cNvSpPr/>
              <p:nvPr/>
            </p:nvSpPr>
            <p:spPr>
              <a:xfrm>
                <a:off x="5473380" y="1538186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ounded Rectangle 1">
                <a:extLst>
                  <a:ext uri="{FF2B5EF4-FFF2-40B4-BE49-F238E27FC236}">
                    <a16:creationId xmlns="" xmlns:a16="http://schemas.microsoft.com/office/drawing/2014/main" id="{B1798F9C-DDD9-405B-925E-647EBB6D8400}"/>
                  </a:ext>
                </a:extLst>
              </p:cNvPr>
              <p:cNvSpPr/>
              <p:nvPr/>
            </p:nvSpPr>
            <p:spPr>
              <a:xfrm>
                <a:off x="5473380" y="2147880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ounded Rectangle 1">
                <a:extLst>
                  <a:ext uri="{FF2B5EF4-FFF2-40B4-BE49-F238E27FC236}">
                    <a16:creationId xmlns="" xmlns:a16="http://schemas.microsoft.com/office/drawing/2014/main" id="{E7931E3B-72BA-4038-8BB3-D21F053BB651}"/>
                  </a:ext>
                </a:extLst>
              </p:cNvPr>
              <p:cNvSpPr/>
              <p:nvPr/>
            </p:nvSpPr>
            <p:spPr>
              <a:xfrm>
                <a:off x="5473380" y="2757574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ounded Rectangle 1">
                <a:extLst>
                  <a:ext uri="{FF2B5EF4-FFF2-40B4-BE49-F238E27FC236}">
                    <a16:creationId xmlns="" xmlns:a16="http://schemas.microsoft.com/office/drawing/2014/main" id="{BF318133-1457-431E-AA0C-23C120ABD2BF}"/>
                  </a:ext>
                </a:extLst>
              </p:cNvPr>
              <p:cNvSpPr/>
              <p:nvPr/>
            </p:nvSpPr>
            <p:spPr>
              <a:xfrm>
                <a:off x="5473380" y="3367268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ounded Rectangle 1">
                <a:extLst>
                  <a:ext uri="{FF2B5EF4-FFF2-40B4-BE49-F238E27FC236}">
                    <a16:creationId xmlns="" xmlns:a16="http://schemas.microsoft.com/office/drawing/2014/main" id="{1D0BC269-82F5-40A1-8ACE-AC33006A7D73}"/>
                  </a:ext>
                </a:extLst>
              </p:cNvPr>
              <p:cNvSpPr/>
              <p:nvPr/>
            </p:nvSpPr>
            <p:spPr>
              <a:xfrm>
                <a:off x="5473380" y="3976962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ounded Rectangle 1">
                <a:extLst>
                  <a:ext uri="{FF2B5EF4-FFF2-40B4-BE49-F238E27FC236}">
                    <a16:creationId xmlns="" xmlns:a16="http://schemas.microsoft.com/office/drawing/2014/main" id="{E55D3ACD-0689-42CA-BAFD-B3CE1CA4C380}"/>
                  </a:ext>
                </a:extLst>
              </p:cNvPr>
              <p:cNvSpPr/>
              <p:nvPr/>
            </p:nvSpPr>
            <p:spPr>
              <a:xfrm>
                <a:off x="5473380" y="4586656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ounded Rectangle 1">
                <a:extLst>
                  <a:ext uri="{FF2B5EF4-FFF2-40B4-BE49-F238E27FC236}">
                    <a16:creationId xmlns="" xmlns:a16="http://schemas.microsoft.com/office/drawing/2014/main" id="{7C7604D7-CFAC-4799-A1F8-CBB29FE4E62D}"/>
                  </a:ext>
                </a:extLst>
              </p:cNvPr>
              <p:cNvSpPr/>
              <p:nvPr/>
            </p:nvSpPr>
            <p:spPr>
              <a:xfrm>
                <a:off x="5473380" y="5196350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ounded Rectangle 1">
                <a:extLst>
                  <a:ext uri="{FF2B5EF4-FFF2-40B4-BE49-F238E27FC236}">
                    <a16:creationId xmlns="" xmlns:a16="http://schemas.microsoft.com/office/drawing/2014/main" id="{E75F06E0-6B36-47CA-908D-40F462BF7BF5}"/>
                  </a:ext>
                </a:extLst>
              </p:cNvPr>
              <p:cNvSpPr/>
              <p:nvPr/>
            </p:nvSpPr>
            <p:spPr>
              <a:xfrm>
                <a:off x="5473380" y="5806044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ounded Rectangle 1">
                <a:extLst>
                  <a:ext uri="{FF2B5EF4-FFF2-40B4-BE49-F238E27FC236}">
                    <a16:creationId xmlns="" xmlns:a16="http://schemas.microsoft.com/office/drawing/2014/main" id="{EEA7D518-12C6-4ABB-8FD7-BDB46DD6EC28}"/>
                  </a:ext>
                </a:extLst>
              </p:cNvPr>
              <p:cNvSpPr/>
              <p:nvPr/>
            </p:nvSpPr>
            <p:spPr>
              <a:xfrm>
                <a:off x="5473380" y="6387602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7E441086-A049-436E-BC3F-9E842C9A9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64" y="165289"/>
              <a:ext cx="5219984" cy="6456080"/>
            </a:xfrm>
            <a:prstGeom prst="rect">
              <a:avLst/>
            </a:prstGeom>
            <a:ln w="76200">
              <a:solidFill>
                <a:srgbClr val="00B050"/>
              </a:solidFill>
              <a:prstDash val="sysDot"/>
            </a:ln>
            <a:effectLst>
              <a:softEdge rad="635000"/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5514C67D-2C3F-4FC3-A4CA-EA089598A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4491" y="150674"/>
              <a:ext cx="5133463" cy="6414423"/>
            </a:xfrm>
            <a:prstGeom prst="rect">
              <a:avLst/>
            </a:prstGeom>
            <a:ln w="76200">
              <a:solidFill>
                <a:srgbClr val="00B050"/>
              </a:solidFill>
              <a:prstDash val="sysDot"/>
            </a:ln>
            <a:effectLst>
              <a:softEdge rad="63500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858228645"/>
      </p:ext>
    </p:extLst>
  </p:cSld>
  <p:clrMapOvr>
    <a:masterClrMapping/>
  </p:clrMapOvr>
  <p:transition spd="slow" advClick="0" advTm="0">
    <p:split dir="in"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35CE9763-D9C6-4056-A90C-A0B8DD79E7BE}"/>
              </a:ext>
            </a:extLst>
          </p:cNvPr>
          <p:cNvGrpSpPr/>
          <p:nvPr/>
        </p:nvGrpSpPr>
        <p:grpSpPr>
          <a:xfrm>
            <a:off x="0" y="0"/>
            <a:ext cx="19110325" cy="9051925"/>
            <a:chOff x="17283" y="43497"/>
            <a:chExt cx="12129298" cy="6713135"/>
          </a:xfrm>
        </p:grpSpPr>
        <p:sp>
          <p:nvSpPr>
            <p:cNvPr id="48" name="Rectangle 47"/>
            <p:cNvSpPr/>
            <p:nvPr/>
          </p:nvSpPr>
          <p:spPr>
            <a:xfrm rot="10800000">
              <a:off x="17283" y="43497"/>
              <a:ext cx="6059878" cy="6705485"/>
            </a:xfrm>
            <a:prstGeom prst="rect">
              <a:avLst/>
            </a:prstGeom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086702" y="44686"/>
              <a:ext cx="6059879" cy="6704298"/>
            </a:xfrm>
            <a:prstGeom prst="rect">
              <a:avLst/>
            </a:prstGeom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 rot="10800000">
              <a:off x="5323749" y="196582"/>
              <a:ext cx="457200" cy="457200"/>
            </a:xfrm>
            <a:prstGeom prst="ellipse">
              <a:avLst/>
            </a:prstGeom>
            <a:gradFill>
              <a:gsLst>
                <a:gs pos="6000">
                  <a:schemeClr val="tx1"/>
                </a:gs>
                <a:gs pos="100000">
                  <a:srgbClr val="D1C39F">
                    <a:lumMod val="0"/>
                    <a:lumOff val="100000"/>
                  </a:srgbClr>
                </a:gs>
              </a:gsLst>
              <a:lin ang="5400000" scaled="0"/>
            </a:gradFill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>
              <a:extLst>
                <a:ext uri="{FF2B5EF4-FFF2-40B4-BE49-F238E27FC236}">
                  <a16:creationId xmlns="" xmlns:a16="http://schemas.microsoft.com/office/drawing/2014/main" id="{9B7BE883-8B69-4FF0-B104-09724A686632}"/>
                </a:ext>
              </a:extLst>
            </p:cNvPr>
            <p:cNvSpPr/>
            <p:nvPr/>
          </p:nvSpPr>
          <p:spPr>
            <a:xfrm rot="10800000">
              <a:off x="5323749" y="806867"/>
              <a:ext cx="457200" cy="457200"/>
            </a:xfrm>
            <a:prstGeom prst="ellipse">
              <a:avLst/>
            </a:prstGeom>
            <a:gradFill>
              <a:gsLst>
                <a:gs pos="6000">
                  <a:schemeClr val="tx1"/>
                </a:gs>
                <a:gs pos="100000">
                  <a:srgbClr val="D1C39F">
                    <a:lumMod val="0"/>
                    <a:lumOff val="100000"/>
                  </a:srgbClr>
                </a:gs>
              </a:gsLst>
              <a:lin ang="5400000" scaled="0"/>
            </a:gradFill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="" xmlns:a16="http://schemas.microsoft.com/office/drawing/2014/main" id="{4605797C-8CA5-43D1-A799-5F1194F369E6}"/>
                </a:ext>
              </a:extLst>
            </p:cNvPr>
            <p:cNvSpPr/>
            <p:nvPr/>
          </p:nvSpPr>
          <p:spPr>
            <a:xfrm rot="10800000">
              <a:off x="5323749" y="1417152"/>
              <a:ext cx="457200" cy="457200"/>
            </a:xfrm>
            <a:prstGeom prst="ellipse">
              <a:avLst/>
            </a:prstGeom>
            <a:gradFill>
              <a:gsLst>
                <a:gs pos="6000">
                  <a:schemeClr val="tx1"/>
                </a:gs>
                <a:gs pos="100000">
                  <a:srgbClr val="D1C39F">
                    <a:lumMod val="0"/>
                    <a:lumOff val="100000"/>
                  </a:srgbClr>
                </a:gs>
              </a:gsLst>
              <a:lin ang="5400000" scaled="0"/>
            </a:gradFill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="" xmlns:a16="http://schemas.microsoft.com/office/drawing/2014/main" id="{E8EEF610-539B-4D9A-AA3F-ADE4FDC71C2B}"/>
                </a:ext>
              </a:extLst>
            </p:cNvPr>
            <p:cNvSpPr/>
            <p:nvPr/>
          </p:nvSpPr>
          <p:spPr>
            <a:xfrm rot="10800000">
              <a:off x="5323749" y="2027437"/>
              <a:ext cx="457200" cy="457200"/>
            </a:xfrm>
            <a:prstGeom prst="ellipse">
              <a:avLst/>
            </a:prstGeom>
            <a:gradFill>
              <a:gsLst>
                <a:gs pos="6000">
                  <a:schemeClr val="tx1"/>
                </a:gs>
                <a:gs pos="100000">
                  <a:srgbClr val="D1C39F">
                    <a:lumMod val="0"/>
                    <a:lumOff val="100000"/>
                  </a:srgbClr>
                </a:gs>
              </a:gsLst>
              <a:lin ang="5400000" scaled="0"/>
            </a:gradFill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="" xmlns:a16="http://schemas.microsoft.com/office/drawing/2014/main" id="{6A626A51-1B01-4FA0-A477-454BBC88F403}"/>
                </a:ext>
              </a:extLst>
            </p:cNvPr>
            <p:cNvSpPr/>
            <p:nvPr/>
          </p:nvSpPr>
          <p:spPr>
            <a:xfrm rot="10800000">
              <a:off x="5323749" y="2637722"/>
              <a:ext cx="457200" cy="457200"/>
            </a:xfrm>
            <a:prstGeom prst="ellipse">
              <a:avLst/>
            </a:prstGeom>
            <a:gradFill>
              <a:gsLst>
                <a:gs pos="6000">
                  <a:schemeClr val="tx1"/>
                </a:gs>
                <a:gs pos="100000">
                  <a:srgbClr val="D1C39F">
                    <a:lumMod val="0"/>
                    <a:lumOff val="100000"/>
                  </a:srgbClr>
                </a:gs>
              </a:gsLst>
              <a:lin ang="5400000" scaled="0"/>
            </a:gradFill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Oval 112">
              <a:extLst>
                <a:ext uri="{FF2B5EF4-FFF2-40B4-BE49-F238E27FC236}">
                  <a16:creationId xmlns="" xmlns:a16="http://schemas.microsoft.com/office/drawing/2014/main" id="{52687D1A-C8A7-4724-B841-E71BF3A26F80}"/>
                </a:ext>
              </a:extLst>
            </p:cNvPr>
            <p:cNvSpPr/>
            <p:nvPr/>
          </p:nvSpPr>
          <p:spPr>
            <a:xfrm rot="10800000">
              <a:off x="5323749" y="3248007"/>
              <a:ext cx="457200" cy="457200"/>
            </a:xfrm>
            <a:prstGeom prst="ellipse">
              <a:avLst/>
            </a:prstGeom>
            <a:gradFill>
              <a:gsLst>
                <a:gs pos="6000">
                  <a:schemeClr val="tx1"/>
                </a:gs>
                <a:gs pos="100000">
                  <a:srgbClr val="D1C39F">
                    <a:lumMod val="0"/>
                    <a:lumOff val="100000"/>
                  </a:srgbClr>
                </a:gs>
              </a:gsLst>
              <a:lin ang="5400000" scaled="0"/>
            </a:gradFill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Oval 113">
              <a:extLst>
                <a:ext uri="{FF2B5EF4-FFF2-40B4-BE49-F238E27FC236}">
                  <a16:creationId xmlns="" xmlns:a16="http://schemas.microsoft.com/office/drawing/2014/main" id="{5F32FDAC-B2FD-444E-8A5B-64CE0D9AD8B1}"/>
                </a:ext>
              </a:extLst>
            </p:cNvPr>
            <p:cNvSpPr/>
            <p:nvPr/>
          </p:nvSpPr>
          <p:spPr>
            <a:xfrm rot="10800000">
              <a:off x="5323749" y="3858292"/>
              <a:ext cx="457200" cy="457200"/>
            </a:xfrm>
            <a:prstGeom prst="ellipse">
              <a:avLst/>
            </a:prstGeom>
            <a:gradFill>
              <a:gsLst>
                <a:gs pos="6000">
                  <a:schemeClr val="tx1"/>
                </a:gs>
                <a:gs pos="100000">
                  <a:srgbClr val="D1C39F">
                    <a:lumMod val="0"/>
                    <a:lumOff val="100000"/>
                  </a:srgbClr>
                </a:gs>
              </a:gsLst>
              <a:lin ang="5400000" scaled="0"/>
            </a:gradFill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>
              <a:extLst>
                <a:ext uri="{FF2B5EF4-FFF2-40B4-BE49-F238E27FC236}">
                  <a16:creationId xmlns="" xmlns:a16="http://schemas.microsoft.com/office/drawing/2014/main" id="{44B3F980-E3C4-4626-8502-161C1D793BE4}"/>
                </a:ext>
              </a:extLst>
            </p:cNvPr>
            <p:cNvSpPr/>
            <p:nvPr/>
          </p:nvSpPr>
          <p:spPr>
            <a:xfrm rot="10800000">
              <a:off x="5323749" y="4468577"/>
              <a:ext cx="457200" cy="457200"/>
            </a:xfrm>
            <a:prstGeom prst="ellipse">
              <a:avLst/>
            </a:prstGeom>
            <a:gradFill>
              <a:gsLst>
                <a:gs pos="6000">
                  <a:schemeClr val="tx1"/>
                </a:gs>
                <a:gs pos="100000">
                  <a:srgbClr val="D1C39F">
                    <a:lumMod val="0"/>
                    <a:lumOff val="100000"/>
                  </a:srgbClr>
                </a:gs>
              </a:gsLst>
              <a:lin ang="5400000" scaled="0"/>
            </a:gradFill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>
              <a:extLst>
                <a:ext uri="{FF2B5EF4-FFF2-40B4-BE49-F238E27FC236}">
                  <a16:creationId xmlns="" xmlns:a16="http://schemas.microsoft.com/office/drawing/2014/main" id="{72C0A5CF-3084-4283-AFA7-148F16E8BAEA}"/>
                </a:ext>
              </a:extLst>
            </p:cNvPr>
            <p:cNvSpPr/>
            <p:nvPr/>
          </p:nvSpPr>
          <p:spPr>
            <a:xfrm rot="10800000">
              <a:off x="5323749" y="5078862"/>
              <a:ext cx="457200" cy="457200"/>
            </a:xfrm>
            <a:prstGeom prst="ellipse">
              <a:avLst/>
            </a:prstGeom>
            <a:gradFill>
              <a:gsLst>
                <a:gs pos="6000">
                  <a:schemeClr val="tx1"/>
                </a:gs>
                <a:gs pos="100000">
                  <a:srgbClr val="D1C39F">
                    <a:lumMod val="0"/>
                    <a:lumOff val="100000"/>
                  </a:srgbClr>
                </a:gs>
              </a:gsLst>
              <a:lin ang="5400000" scaled="0"/>
            </a:gradFill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116">
              <a:extLst>
                <a:ext uri="{FF2B5EF4-FFF2-40B4-BE49-F238E27FC236}">
                  <a16:creationId xmlns="" xmlns:a16="http://schemas.microsoft.com/office/drawing/2014/main" id="{232D100F-A71A-4E83-B5FA-CB0291C38A04}"/>
                </a:ext>
              </a:extLst>
            </p:cNvPr>
            <p:cNvSpPr/>
            <p:nvPr/>
          </p:nvSpPr>
          <p:spPr>
            <a:xfrm rot="10800000">
              <a:off x="5323749" y="5689147"/>
              <a:ext cx="457200" cy="457200"/>
            </a:xfrm>
            <a:prstGeom prst="ellipse">
              <a:avLst/>
            </a:prstGeom>
            <a:gradFill>
              <a:gsLst>
                <a:gs pos="6000">
                  <a:schemeClr val="tx1"/>
                </a:gs>
                <a:gs pos="100000">
                  <a:srgbClr val="D1C39F">
                    <a:lumMod val="0"/>
                    <a:lumOff val="100000"/>
                  </a:srgbClr>
                </a:gs>
              </a:gsLst>
              <a:lin ang="5400000" scaled="0"/>
            </a:gradFill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Oval 117">
              <a:extLst>
                <a:ext uri="{FF2B5EF4-FFF2-40B4-BE49-F238E27FC236}">
                  <a16:creationId xmlns="" xmlns:a16="http://schemas.microsoft.com/office/drawing/2014/main" id="{E20EDFFA-D896-45DA-B306-81AE8412F043}"/>
                </a:ext>
              </a:extLst>
            </p:cNvPr>
            <p:cNvSpPr/>
            <p:nvPr/>
          </p:nvSpPr>
          <p:spPr>
            <a:xfrm rot="10800000">
              <a:off x="5323749" y="6299432"/>
              <a:ext cx="457200" cy="457200"/>
            </a:xfrm>
            <a:prstGeom prst="ellipse">
              <a:avLst/>
            </a:prstGeom>
            <a:gradFill>
              <a:gsLst>
                <a:gs pos="6000">
                  <a:schemeClr val="tx1"/>
                </a:gs>
                <a:gs pos="100000">
                  <a:srgbClr val="D1C39F">
                    <a:lumMod val="0"/>
                    <a:lumOff val="100000"/>
                  </a:srgbClr>
                </a:gs>
              </a:gsLst>
              <a:lin ang="5400000" scaled="0"/>
            </a:gradFill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>
              <a:extLst>
                <a:ext uri="{FF2B5EF4-FFF2-40B4-BE49-F238E27FC236}">
                  <a16:creationId xmlns="" xmlns:a16="http://schemas.microsoft.com/office/drawing/2014/main" id="{D2611087-99F1-4B3D-9D87-8C6B4CEB4715}"/>
                </a:ext>
              </a:extLst>
            </p:cNvPr>
            <p:cNvSpPr/>
            <p:nvPr/>
          </p:nvSpPr>
          <p:spPr>
            <a:xfrm rot="10800000">
              <a:off x="6382914" y="196582"/>
              <a:ext cx="457200" cy="457200"/>
            </a:xfrm>
            <a:prstGeom prst="ellipse">
              <a:avLst/>
            </a:prstGeom>
            <a:gradFill>
              <a:gsLst>
                <a:gs pos="6000">
                  <a:schemeClr val="tx1"/>
                </a:gs>
                <a:gs pos="100000">
                  <a:srgbClr val="D1C39F">
                    <a:lumMod val="0"/>
                    <a:lumOff val="100000"/>
                  </a:srgbClr>
                </a:gs>
              </a:gsLst>
              <a:lin ang="5400000" scaled="0"/>
            </a:gradFill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="" xmlns:a16="http://schemas.microsoft.com/office/drawing/2014/main" id="{0427AEB3-7A9A-4F7F-82D2-4C18BAE11DC5}"/>
                </a:ext>
              </a:extLst>
            </p:cNvPr>
            <p:cNvSpPr/>
            <p:nvPr/>
          </p:nvSpPr>
          <p:spPr>
            <a:xfrm rot="10800000">
              <a:off x="6382914" y="805678"/>
              <a:ext cx="457200" cy="457200"/>
            </a:xfrm>
            <a:prstGeom prst="ellipse">
              <a:avLst/>
            </a:prstGeom>
            <a:gradFill>
              <a:gsLst>
                <a:gs pos="6000">
                  <a:schemeClr val="tx1"/>
                </a:gs>
                <a:gs pos="100000">
                  <a:srgbClr val="D1C39F">
                    <a:lumMod val="0"/>
                    <a:lumOff val="100000"/>
                  </a:srgbClr>
                </a:gs>
              </a:gsLst>
              <a:lin ang="5400000" scaled="0"/>
            </a:gradFill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>
              <a:extLst>
                <a:ext uri="{FF2B5EF4-FFF2-40B4-BE49-F238E27FC236}">
                  <a16:creationId xmlns="" xmlns:a16="http://schemas.microsoft.com/office/drawing/2014/main" id="{7CC4EEA6-9CD1-4B84-BAD3-5976B630E07F}"/>
                </a:ext>
              </a:extLst>
            </p:cNvPr>
            <p:cNvSpPr/>
            <p:nvPr/>
          </p:nvSpPr>
          <p:spPr>
            <a:xfrm rot="10800000">
              <a:off x="6382914" y="1414773"/>
              <a:ext cx="457200" cy="457200"/>
            </a:xfrm>
            <a:prstGeom prst="ellipse">
              <a:avLst/>
            </a:prstGeom>
            <a:gradFill>
              <a:gsLst>
                <a:gs pos="6000">
                  <a:schemeClr val="tx1"/>
                </a:gs>
                <a:gs pos="100000">
                  <a:srgbClr val="D1C39F">
                    <a:lumMod val="0"/>
                    <a:lumOff val="100000"/>
                  </a:srgbClr>
                </a:gs>
              </a:gsLst>
              <a:lin ang="5400000" scaled="0"/>
            </a:gradFill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>
              <a:extLst>
                <a:ext uri="{FF2B5EF4-FFF2-40B4-BE49-F238E27FC236}">
                  <a16:creationId xmlns="" xmlns:a16="http://schemas.microsoft.com/office/drawing/2014/main" id="{7B1FEE8E-1D23-454D-87E4-27DA55F0F190}"/>
                </a:ext>
              </a:extLst>
            </p:cNvPr>
            <p:cNvSpPr/>
            <p:nvPr/>
          </p:nvSpPr>
          <p:spPr>
            <a:xfrm rot="10800000">
              <a:off x="6382914" y="2023868"/>
              <a:ext cx="457200" cy="457200"/>
            </a:xfrm>
            <a:prstGeom prst="ellipse">
              <a:avLst/>
            </a:prstGeom>
            <a:gradFill>
              <a:gsLst>
                <a:gs pos="6000">
                  <a:schemeClr val="tx1"/>
                </a:gs>
                <a:gs pos="100000">
                  <a:srgbClr val="D1C39F">
                    <a:lumMod val="0"/>
                    <a:lumOff val="100000"/>
                  </a:srgbClr>
                </a:gs>
              </a:gsLst>
              <a:lin ang="5400000" scaled="0"/>
            </a:gradFill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="" xmlns:a16="http://schemas.microsoft.com/office/drawing/2014/main" id="{41D39DBA-3AA9-4B6E-93DA-713C9D13FDA9}"/>
                </a:ext>
              </a:extLst>
            </p:cNvPr>
            <p:cNvSpPr/>
            <p:nvPr/>
          </p:nvSpPr>
          <p:spPr>
            <a:xfrm rot="10800000">
              <a:off x="6382914" y="2632963"/>
              <a:ext cx="457200" cy="457200"/>
            </a:xfrm>
            <a:prstGeom prst="ellipse">
              <a:avLst/>
            </a:prstGeom>
            <a:gradFill>
              <a:gsLst>
                <a:gs pos="6000">
                  <a:schemeClr val="tx1"/>
                </a:gs>
                <a:gs pos="100000">
                  <a:srgbClr val="D1C39F">
                    <a:lumMod val="0"/>
                    <a:lumOff val="100000"/>
                  </a:srgbClr>
                </a:gs>
              </a:gsLst>
              <a:lin ang="5400000" scaled="0"/>
            </a:gradFill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>
              <a:extLst>
                <a:ext uri="{FF2B5EF4-FFF2-40B4-BE49-F238E27FC236}">
                  <a16:creationId xmlns="" xmlns:a16="http://schemas.microsoft.com/office/drawing/2014/main" id="{394C1B01-F3AF-4970-A560-8E08C5885D21}"/>
                </a:ext>
              </a:extLst>
            </p:cNvPr>
            <p:cNvSpPr/>
            <p:nvPr/>
          </p:nvSpPr>
          <p:spPr>
            <a:xfrm rot="10800000">
              <a:off x="6382914" y="3242058"/>
              <a:ext cx="457200" cy="457200"/>
            </a:xfrm>
            <a:prstGeom prst="ellipse">
              <a:avLst/>
            </a:prstGeom>
            <a:gradFill>
              <a:gsLst>
                <a:gs pos="6000">
                  <a:schemeClr val="tx1"/>
                </a:gs>
                <a:gs pos="100000">
                  <a:srgbClr val="D1C39F">
                    <a:lumMod val="0"/>
                    <a:lumOff val="100000"/>
                  </a:srgbClr>
                </a:gs>
              </a:gsLst>
              <a:lin ang="5400000" scaled="0"/>
            </a:gradFill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Oval 124">
              <a:extLst>
                <a:ext uri="{FF2B5EF4-FFF2-40B4-BE49-F238E27FC236}">
                  <a16:creationId xmlns="" xmlns:a16="http://schemas.microsoft.com/office/drawing/2014/main" id="{222A5604-18BE-4CF3-843A-0A5C2298932A}"/>
                </a:ext>
              </a:extLst>
            </p:cNvPr>
            <p:cNvSpPr/>
            <p:nvPr/>
          </p:nvSpPr>
          <p:spPr>
            <a:xfrm rot="10800000">
              <a:off x="6382914" y="3851153"/>
              <a:ext cx="457200" cy="457200"/>
            </a:xfrm>
            <a:prstGeom prst="ellipse">
              <a:avLst/>
            </a:prstGeom>
            <a:gradFill>
              <a:gsLst>
                <a:gs pos="6000">
                  <a:schemeClr val="tx1"/>
                </a:gs>
                <a:gs pos="100000">
                  <a:srgbClr val="D1C39F">
                    <a:lumMod val="0"/>
                    <a:lumOff val="100000"/>
                  </a:srgbClr>
                </a:gs>
              </a:gsLst>
              <a:lin ang="5400000" scaled="0"/>
            </a:gradFill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Oval 125">
              <a:extLst>
                <a:ext uri="{FF2B5EF4-FFF2-40B4-BE49-F238E27FC236}">
                  <a16:creationId xmlns="" xmlns:a16="http://schemas.microsoft.com/office/drawing/2014/main" id="{445521A7-C757-44B6-ADAD-925BD52B487E}"/>
                </a:ext>
              </a:extLst>
            </p:cNvPr>
            <p:cNvSpPr/>
            <p:nvPr/>
          </p:nvSpPr>
          <p:spPr>
            <a:xfrm rot="10800000">
              <a:off x="6382914" y="4460248"/>
              <a:ext cx="457200" cy="457200"/>
            </a:xfrm>
            <a:prstGeom prst="ellipse">
              <a:avLst/>
            </a:prstGeom>
            <a:gradFill>
              <a:gsLst>
                <a:gs pos="6000">
                  <a:schemeClr val="tx1"/>
                </a:gs>
                <a:gs pos="100000">
                  <a:srgbClr val="D1C39F">
                    <a:lumMod val="0"/>
                    <a:lumOff val="100000"/>
                  </a:srgbClr>
                </a:gs>
              </a:gsLst>
              <a:lin ang="5400000" scaled="0"/>
            </a:gradFill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>
              <a:extLst>
                <a:ext uri="{FF2B5EF4-FFF2-40B4-BE49-F238E27FC236}">
                  <a16:creationId xmlns="" xmlns:a16="http://schemas.microsoft.com/office/drawing/2014/main" id="{CDF882C0-D6A2-4750-9E76-A1748A37977B}"/>
                </a:ext>
              </a:extLst>
            </p:cNvPr>
            <p:cNvSpPr/>
            <p:nvPr/>
          </p:nvSpPr>
          <p:spPr>
            <a:xfrm rot="10800000">
              <a:off x="6382914" y="5069343"/>
              <a:ext cx="457200" cy="457200"/>
            </a:xfrm>
            <a:prstGeom prst="ellipse">
              <a:avLst/>
            </a:prstGeom>
            <a:gradFill>
              <a:gsLst>
                <a:gs pos="6000">
                  <a:schemeClr val="tx1"/>
                </a:gs>
                <a:gs pos="100000">
                  <a:srgbClr val="D1C39F">
                    <a:lumMod val="0"/>
                    <a:lumOff val="100000"/>
                  </a:srgbClr>
                </a:gs>
              </a:gsLst>
              <a:lin ang="5400000" scaled="0"/>
            </a:gradFill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>
              <a:extLst>
                <a:ext uri="{FF2B5EF4-FFF2-40B4-BE49-F238E27FC236}">
                  <a16:creationId xmlns="" xmlns:a16="http://schemas.microsoft.com/office/drawing/2014/main" id="{77C888AF-F920-4E00-AE36-47B79C6BB498}"/>
                </a:ext>
              </a:extLst>
            </p:cNvPr>
            <p:cNvSpPr/>
            <p:nvPr/>
          </p:nvSpPr>
          <p:spPr>
            <a:xfrm rot="10800000">
              <a:off x="6382914" y="5678438"/>
              <a:ext cx="457200" cy="457200"/>
            </a:xfrm>
            <a:prstGeom prst="ellipse">
              <a:avLst/>
            </a:prstGeom>
            <a:gradFill>
              <a:gsLst>
                <a:gs pos="6000">
                  <a:schemeClr val="tx1"/>
                </a:gs>
                <a:gs pos="100000">
                  <a:srgbClr val="D1C39F">
                    <a:lumMod val="0"/>
                    <a:lumOff val="100000"/>
                  </a:srgbClr>
                </a:gs>
              </a:gsLst>
              <a:lin ang="5400000" scaled="0"/>
            </a:gradFill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Oval 128">
              <a:extLst>
                <a:ext uri="{FF2B5EF4-FFF2-40B4-BE49-F238E27FC236}">
                  <a16:creationId xmlns="" xmlns:a16="http://schemas.microsoft.com/office/drawing/2014/main" id="{5973715E-A9E1-46C5-8C81-183408F76AC6}"/>
                </a:ext>
              </a:extLst>
            </p:cNvPr>
            <p:cNvSpPr/>
            <p:nvPr/>
          </p:nvSpPr>
          <p:spPr>
            <a:xfrm rot="10800000">
              <a:off x="6382914" y="6287533"/>
              <a:ext cx="457200" cy="457200"/>
            </a:xfrm>
            <a:prstGeom prst="ellipse">
              <a:avLst/>
            </a:prstGeom>
            <a:gradFill>
              <a:gsLst>
                <a:gs pos="6000">
                  <a:schemeClr val="tx1"/>
                </a:gs>
                <a:gs pos="100000">
                  <a:srgbClr val="D1C39F">
                    <a:lumMod val="0"/>
                    <a:lumOff val="100000"/>
                  </a:srgbClr>
                </a:gs>
              </a:gsLst>
              <a:lin ang="5400000" scaled="0"/>
            </a:gradFill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5473380" y="332866"/>
              <a:ext cx="1207562" cy="177495"/>
            </a:xfrm>
            <a:prstGeom prst="roundRect">
              <a:avLst>
                <a:gd name="adj" fmla="val 48570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93000">
                  <a:srgbClr val="E6E6E6"/>
                </a:gs>
                <a:gs pos="45000">
                  <a:srgbClr val="7D8496"/>
                </a:gs>
                <a:gs pos="100000">
                  <a:srgbClr val="E6E6E6"/>
                </a:gs>
              </a:gsLst>
              <a:lin ang="0" scaled="0"/>
            </a:gradFill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ounded Rectangle 1">
              <a:extLst>
                <a:ext uri="{FF2B5EF4-FFF2-40B4-BE49-F238E27FC236}">
                  <a16:creationId xmlns="" xmlns:a16="http://schemas.microsoft.com/office/drawing/2014/main" id="{FE1041AC-A27C-4481-BEAB-4DA0479F6D26}"/>
                </a:ext>
              </a:extLst>
            </p:cNvPr>
            <p:cNvSpPr/>
            <p:nvPr/>
          </p:nvSpPr>
          <p:spPr>
            <a:xfrm>
              <a:off x="5473380" y="928492"/>
              <a:ext cx="1207562" cy="177495"/>
            </a:xfrm>
            <a:prstGeom prst="roundRect">
              <a:avLst>
                <a:gd name="adj" fmla="val 48570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93000">
                  <a:srgbClr val="E6E6E6"/>
                </a:gs>
                <a:gs pos="45000">
                  <a:srgbClr val="7D8496"/>
                </a:gs>
                <a:gs pos="100000">
                  <a:srgbClr val="E6E6E6"/>
                </a:gs>
              </a:gsLst>
              <a:lin ang="0" scaled="0"/>
            </a:gradFill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ounded Rectangle 1">
              <a:extLst>
                <a:ext uri="{FF2B5EF4-FFF2-40B4-BE49-F238E27FC236}">
                  <a16:creationId xmlns="" xmlns:a16="http://schemas.microsoft.com/office/drawing/2014/main" id="{5998B209-1AA7-4A9D-A209-8490D3BA0981}"/>
                </a:ext>
              </a:extLst>
            </p:cNvPr>
            <p:cNvSpPr/>
            <p:nvPr/>
          </p:nvSpPr>
          <p:spPr>
            <a:xfrm>
              <a:off x="5473380" y="1538186"/>
              <a:ext cx="1207562" cy="177495"/>
            </a:xfrm>
            <a:prstGeom prst="roundRect">
              <a:avLst>
                <a:gd name="adj" fmla="val 48570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93000">
                  <a:srgbClr val="E6E6E6"/>
                </a:gs>
                <a:gs pos="45000">
                  <a:srgbClr val="7D8496"/>
                </a:gs>
                <a:gs pos="100000">
                  <a:srgbClr val="E6E6E6"/>
                </a:gs>
              </a:gsLst>
              <a:lin ang="0" scaled="0"/>
            </a:gradFill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ounded Rectangle 1">
              <a:extLst>
                <a:ext uri="{FF2B5EF4-FFF2-40B4-BE49-F238E27FC236}">
                  <a16:creationId xmlns="" xmlns:a16="http://schemas.microsoft.com/office/drawing/2014/main" id="{B1798F9C-DDD9-405B-925E-647EBB6D8400}"/>
                </a:ext>
              </a:extLst>
            </p:cNvPr>
            <p:cNvSpPr/>
            <p:nvPr/>
          </p:nvSpPr>
          <p:spPr>
            <a:xfrm>
              <a:off x="5473380" y="2147880"/>
              <a:ext cx="1207562" cy="177495"/>
            </a:xfrm>
            <a:prstGeom prst="roundRect">
              <a:avLst>
                <a:gd name="adj" fmla="val 48570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93000">
                  <a:srgbClr val="E6E6E6"/>
                </a:gs>
                <a:gs pos="45000">
                  <a:srgbClr val="7D8496"/>
                </a:gs>
                <a:gs pos="100000">
                  <a:srgbClr val="E6E6E6"/>
                </a:gs>
              </a:gsLst>
              <a:lin ang="0" scaled="0"/>
            </a:gradFill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ounded Rectangle 1">
              <a:extLst>
                <a:ext uri="{FF2B5EF4-FFF2-40B4-BE49-F238E27FC236}">
                  <a16:creationId xmlns="" xmlns:a16="http://schemas.microsoft.com/office/drawing/2014/main" id="{E7931E3B-72BA-4038-8BB3-D21F053BB651}"/>
                </a:ext>
              </a:extLst>
            </p:cNvPr>
            <p:cNvSpPr/>
            <p:nvPr/>
          </p:nvSpPr>
          <p:spPr>
            <a:xfrm>
              <a:off x="5473380" y="2757574"/>
              <a:ext cx="1207562" cy="177495"/>
            </a:xfrm>
            <a:prstGeom prst="roundRect">
              <a:avLst>
                <a:gd name="adj" fmla="val 48570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93000">
                  <a:srgbClr val="E6E6E6"/>
                </a:gs>
                <a:gs pos="45000">
                  <a:srgbClr val="7D8496"/>
                </a:gs>
                <a:gs pos="100000">
                  <a:srgbClr val="E6E6E6"/>
                </a:gs>
              </a:gsLst>
              <a:lin ang="0" scaled="0"/>
            </a:gradFill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ounded Rectangle 1">
              <a:extLst>
                <a:ext uri="{FF2B5EF4-FFF2-40B4-BE49-F238E27FC236}">
                  <a16:creationId xmlns="" xmlns:a16="http://schemas.microsoft.com/office/drawing/2014/main" id="{BF318133-1457-431E-AA0C-23C120ABD2BF}"/>
                </a:ext>
              </a:extLst>
            </p:cNvPr>
            <p:cNvSpPr/>
            <p:nvPr/>
          </p:nvSpPr>
          <p:spPr>
            <a:xfrm>
              <a:off x="5473380" y="3367268"/>
              <a:ext cx="1207562" cy="177495"/>
            </a:xfrm>
            <a:prstGeom prst="roundRect">
              <a:avLst>
                <a:gd name="adj" fmla="val 48570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93000">
                  <a:srgbClr val="E6E6E6"/>
                </a:gs>
                <a:gs pos="45000">
                  <a:srgbClr val="7D8496"/>
                </a:gs>
                <a:gs pos="100000">
                  <a:srgbClr val="E6E6E6"/>
                </a:gs>
              </a:gsLst>
              <a:lin ang="0" scaled="0"/>
            </a:gradFill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ounded Rectangle 1">
              <a:extLst>
                <a:ext uri="{FF2B5EF4-FFF2-40B4-BE49-F238E27FC236}">
                  <a16:creationId xmlns="" xmlns:a16="http://schemas.microsoft.com/office/drawing/2014/main" id="{1D0BC269-82F5-40A1-8ACE-AC33006A7D73}"/>
                </a:ext>
              </a:extLst>
            </p:cNvPr>
            <p:cNvSpPr/>
            <p:nvPr/>
          </p:nvSpPr>
          <p:spPr>
            <a:xfrm>
              <a:off x="5473380" y="3976962"/>
              <a:ext cx="1207562" cy="177495"/>
            </a:xfrm>
            <a:prstGeom prst="roundRect">
              <a:avLst>
                <a:gd name="adj" fmla="val 48570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93000">
                  <a:srgbClr val="E6E6E6"/>
                </a:gs>
                <a:gs pos="45000">
                  <a:srgbClr val="7D8496"/>
                </a:gs>
                <a:gs pos="100000">
                  <a:srgbClr val="E6E6E6"/>
                </a:gs>
              </a:gsLst>
              <a:lin ang="0" scaled="0"/>
            </a:gradFill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ounded Rectangle 1">
              <a:extLst>
                <a:ext uri="{FF2B5EF4-FFF2-40B4-BE49-F238E27FC236}">
                  <a16:creationId xmlns="" xmlns:a16="http://schemas.microsoft.com/office/drawing/2014/main" id="{E55D3ACD-0689-42CA-BAFD-B3CE1CA4C380}"/>
                </a:ext>
              </a:extLst>
            </p:cNvPr>
            <p:cNvSpPr/>
            <p:nvPr/>
          </p:nvSpPr>
          <p:spPr>
            <a:xfrm>
              <a:off x="5473380" y="4586656"/>
              <a:ext cx="1207562" cy="177495"/>
            </a:xfrm>
            <a:prstGeom prst="roundRect">
              <a:avLst>
                <a:gd name="adj" fmla="val 48570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93000">
                  <a:srgbClr val="E6E6E6"/>
                </a:gs>
                <a:gs pos="45000">
                  <a:srgbClr val="7D8496"/>
                </a:gs>
                <a:gs pos="100000">
                  <a:srgbClr val="E6E6E6"/>
                </a:gs>
              </a:gsLst>
              <a:lin ang="0" scaled="0"/>
            </a:gradFill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ounded Rectangle 1">
              <a:extLst>
                <a:ext uri="{FF2B5EF4-FFF2-40B4-BE49-F238E27FC236}">
                  <a16:creationId xmlns="" xmlns:a16="http://schemas.microsoft.com/office/drawing/2014/main" id="{7C7604D7-CFAC-4799-A1F8-CBB29FE4E62D}"/>
                </a:ext>
              </a:extLst>
            </p:cNvPr>
            <p:cNvSpPr/>
            <p:nvPr/>
          </p:nvSpPr>
          <p:spPr>
            <a:xfrm>
              <a:off x="5473380" y="5196350"/>
              <a:ext cx="1207562" cy="177495"/>
            </a:xfrm>
            <a:prstGeom prst="roundRect">
              <a:avLst>
                <a:gd name="adj" fmla="val 48570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93000">
                  <a:srgbClr val="E6E6E6"/>
                </a:gs>
                <a:gs pos="45000">
                  <a:srgbClr val="7D8496"/>
                </a:gs>
                <a:gs pos="100000">
                  <a:srgbClr val="E6E6E6"/>
                </a:gs>
              </a:gsLst>
              <a:lin ang="0" scaled="0"/>
            </a:gradFill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ounded Rectangle 1">
              <a:extLst>
                <a:ext uri="{FF2B5EF4-FFF2-40B4-BE49-F238E27FC236}">
                  <a16:creationId xmlns="" xmlns:a16="http://schemas.microsoft.com/office/drawing/2014/main" id="{E75F06E0-6B36-47CA-908D-40F462BF7BF5}"/>
                </a:ext>
              </a:extLst>
            </p:cNvPr>
            <p:cNvSpPr/>
            <p:nvPr/>
          </p:nvSpPr>
          <p:spPr>
            <a:xfrm>
              <a:off x="5473380" y="5806044"/>
              <a:ext cx="1207562" cy="177495"/>
            </a:xfrm>
            <a:prstGeom prst="roundRect">
              <a:avLst>
                <a:gd name="adj" fmla="val 48570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93000">
                  <a:srgbClr val="E6E6E6"/>
                </a:gs>
                <a:gs pos="45000">
                  <a:srgbClr val="7D8496"/>
                </a:gs>
                <a:gs pos="100000">
                  <a:srgbClr val="E6E6E6"/>
                </a:gs>
              </a:gsLst>
              <a:lin ang="0" scaled="0"/>
            </a:gradFill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ounded Rectangle 1">
              <a:extLst>
                <a:ext uri="{FF2B5EF4-FFF2-40B4-BE49-F238E27FC236}">
                  <a16:creationId xmlns="" xmlns:a16="http://schemas.microsoft.com/office/drawing/2014/main" id="{EEA7D518-12C6-4ABB-8FD7-BDB46DD6EC28}"/>
                </a:ext>
              </a:extLst>
            </p:cNvPr>
            <p:cNvSpPr/>
            <p:nvPr/>
          </p:nvSpPr>
          <p:spPr>
            <a:xfrm>
              <a:off x="5473380" y="6387602"/>
              <a:ext cx="1207562" cy="177495"/>
            </a:xfrm>
            <a:prstGeom prst="roundRect">
              <a:avLst>
                <a:gd name="adj" fmla="val 48570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93000">
                  <a:srgbClr val="E6E6E6"/>
                </a:gs>
                <a:gs pos="45000">
                  <a:srgbClr val="7D8496"/>
                </a:gs>
                <a:gs pos="100000">
                  <a:srgbClr val="E6E6E6"/>
                </a:gs>
              </a:gsLst>
              <a:lin ang="0" scaled="0"/>
            </a:gradFill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icture 42" descr="images - 2021-03-02T194514.2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66" y="94539"/>
            <a:ext cx="8061650" cy="880809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5" name="Picture 44" descr="images - 2021-03-02T195227.04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4559" y="226299"/>
            <a:ext cx="7930600" cy="882562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="" xmlns:p14="http://schemas.microsoft.com/office/powerpoint/2010/main" val="1982135796"/>
      </p:ext>
    </p:extLst>
  </p:cSld>
  <p:clrMapOvr>
    <a:masterClrMapping/>
  </p:clrMapOvr>
  <p:transition spd="slow" advClick="0" advTm="0">
    <p:split orient="vert" dir="in"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361950"/>
            <a:ext cx="19110325" cy="961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b="1" dirty="0" smtClean="0">
                <a:ln w="76200">
                  <a:solidFill>
                    <a:schemeClr val="tx1"/>
                  </a:solidFill>
                  <a:prstDash val="sysDot"/>
                </a:ln>
                <a:blipFill>
                  <a:blip r:embed="rId3"/>
                  <a:stretch>
                    <a:fillRect/>
                  </a:stretch>
                </a:blipFill>
              </a:rPr>
              <a:t>Thank you</a:t>
            </a:r>
          </a:p>
          <a:p>
            <a:pPr algn="ctr"/>
            <a:r>
              <a:rPr lang="en-US" sz="16600" b="1" dirty="0" smtClean="0">
                <a:ln w="76200">
                  <a:solidFill>
                    <a:schemeClr val="tx1"/>
                  </a:solidFill>
                  <a:prstDash val="sysDot"/>
                </a:ln>
                <a:blipFill>
                  <a:blip r:embed="rId3"/>
                  <a:stretch>
                    <a:fillRect/>
                  </a:stretch>
                </a:blipFill>
              </a:rPr>
              <a:t>so much</a:t>
            </a:r>
          </a:p>
          <a:p>
            <a:pPr algn="ctr"/>
            <a:r>
              <a:rPr lang="en-US" sz="16600" b="1" dirty="0" smtClean="0">
                <a:ln w="76200">
                  <a:solidFill>
                    <a:schemeClr val="tx1"/>
                  </a:solidFill>
                  <a:prstDash val="sysDot"/>
                </a:ln>
                <a:blipFill>
                  <a:blip r:embed="rId3"/>
                  <a:stretch>
                    <a:fillRect/>
                  </a:stretch>
                </a:blipFill>
              </a:rPr>
              <a:t>everybody.</a:t>
            </a:r>
            <a:endParaRPr lang="en-US" sz="16600" b="1" dirty="0">
              <a:ln w="76200">
                <a:solidFill>
                  <a:schemeClr val="tx1"/>
                </a:solidFill>
                <a:prstDash val="sysDot"/>
              </a:ln>
              <a:blipFill>
                <a:blip r:embed="rId3"/>
                <a:stretch>
                  <a:fillRect/>
                </a:stretch>
              </a:blipFill>
            </a:endParaRPr>
          </a:p>
        </p:txBody>
      </p:sp>
      <p:pic>
        <p:nvPicPr>
          <p:cNvPr id="4" name="Picture 3" descr="download (6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9110325" cy="9051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62000"/>
            <a:ext cx="19110325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>
                <a:ln w="76200">
                  <a:solidFill>
                    <a:schemeClr val="tx1"/>
                  </a:solidFill>
                  <a:prstDash val="sysDot"/>
                </a:ln>
                <a:blipFill>
                  <a:blip r:embed="rId3"/>
                  <a:stretch>
                    <a:fillRect/>
                  </a:stretch>
                </a:blipFill>
              </a:rPr>
              <a:t>Bye </a:t>
            </a:r>
            <a:r>
              <a:rPr lang="en-US" sz="41300" b="1" dirty="0" err="1" smtClean="0">
                <a:ln w="76200">
                  <a:solidFill>
                    <a:schemeClr val="tx1"/>
                  </a:solidFill>
                  <a:prstDash val="sysDot"/>
                </a:ln>
                <a:blipFill>
                  <a:blip r:embed="rId3"/>
                  <a:stretch>
                    <a:fillRect/>
                  </a:stretch>
                </a:blipFill>
              </a:rPr>
              <a:t>Bye</a:t>
            </a:r>
            <a:endParaRPr lang="en-US" sz="41300" b="1" dirty="0">
              <a:ln w="76200">
                <a:solidFill>
                  <a:schemeClr val="tx1"/>
                </a:solidFill>
                <a:prstDash val="sysDot"/>
              </a:ln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9110325" cy="92332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9110325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9500" b="1" i="1" u="sng" spc="-300" dirty="0" smtClean="0">
                <a:ln w="76200">
                  <a:solidFill>
                    <a:srgbClr val="00B0F0"/>
                  </a:solidFill>
                  <a:prstDash val="sysDot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endParaRPr lang="en-US" sz="59500" b="1" i="1" u="sng" spc="-300" dirty="0">
              <a:ln w="76200">
                <a:solidFill>
                  <a:srgbClr val="00B0F0"/>
                </a:solidFill>
                <a:prstDash val="sysDot"/>
              </a:ln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0">
    <p:split orient="vert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5" grpId="0"/>
      <p:bldP spid="5" grpId="1"/>
      <p:bldP spid="5" grpId="2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>
            <a:extLst>
              <a:ext uri="{FF2B5EF4-FFF2-40B4-BE49-F238E27FC236}">
                <a16:creationId xmlns="" xmlns:a16="http://schemas.microsoft.com/office/drawing/2014/main" id="{311FC005-AC5A-4640-A88B-50BF32D0E094}"/>
              </a:ext>
            </a:extLst>
          </p:cNvPr>
          <p:cNvSpPr txBox="1"/>
          <p:nvPr/>
        </p:nvSpPr>
        <p:spPr>
          <a:xfrm>
            <a:off x="8173616" y="4385387"/>
            <a:ext cx="10936709" cy="46608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txBody>
          <a:bodyPr wrap="square" lIns="135176" tIns="67588" rIns="135176" bIns="67588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8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খায়রুল</a:t>
            </a:r>
            <a:r>
              <a:rPr lang="en-US" sz="8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80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blipFill>
                <a:blip r:embed="rId5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cap="all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b="1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৫৯নং </a:t>
            </a:r>
            <a:r>
              <a:rPr lang="en-US" sz="36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ধর্মজইন</a:t>
            </a:r>
            <a:r>
              <a:rPr lang="en-US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দ্যালয়</a:t>
            </a:r>
            <a:r>
              <a:rPr lang="en-US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blipFill>
                <a:blip r:embed="rId6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বিরল</a:t>
            </a:r>
            <a:r>
              <a:rPr lang="en-US" sz="4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4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blipFill>
                <a:blip r:embed="rId6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4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০১৭১৭-৮৮৮৬০১</a:t>
            </a:r>
            <a:endParaRPr lang="en-US" sz="4400" b="1" u="sng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u="sng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E-Mail: mkikbd77@gmail.com</a:t>
            </a:r>
            <a:r>
              <a:rPr lang="en-US" sz="4000" b="1" i="1" u="sng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i="1" u="sng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blipFill>
                <a:blip r:embed="rId5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28238541_142832443200078_6066543379032460769_o.jpgoiuytgff - Cop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0"/>
            <a:ext cx="8136295" cy="90519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10939" y="-1"/>
            <a:ext cx="10899385" cy="9051926"/>
          </a:xfrm>
          <a:prstGeom prst="rect">
            <a:avLst/>
          </a:prstGeom>
        </p:spPr>
        <p:txBody>
          <a:bodyPr wrap="square">
            <a:prstTxWarp prst="textArchUpPour">
              <a:avLst/>
            </a:prstTxWarp>
            <a:spAutoFit/>
          </a:bodyPr>
          <a:lstStyle/>
          <a:p>
            <a:r>
              <a:rPr lang="en-US" sz="9600" b="1" dirty="0" smtClean="0">
                <a:ln w="762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b="1" dirty="0" err="1" smtClean="0">
                <a:ln w="762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9600" b="1" dirty="0" smtClean="0">
                <a:ln w="762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762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9600" b="1" dirty="0" smtClean="0">
                <a:ln w="762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9600" b="1" dirty="0"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  <a:blipFill>
                <a:blip r:embed="rId4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images - 2021-03-02T194541.42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-1"/>
            <a:ext cx="8154955" cy="9051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8379710"/>
      </p:ext>
    </p:extLst>
  </p:cSld>
  <p:clrMapOvr>
    <a:masterClrMapping/>
  </p:clrMapOvr>
  <p:transition spd="slow" advClick="0" advTm="0">
    <p:newsflash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6EA79A1-D878-4245-90AC-2B541E365CE0}"/>
              </a:ext>
            </a:extLst>
          </p:cNvPr>
          <p:cNvSpPr/>
          <p:nvPr/>
        </p:nvSpPr>
        <p:spPr>
          <a:xfrm>
            <a:off x="9106678" y="4552949"/>
            <a:ext cx="10003647" cy="44989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35176" tIns="67588" rIns="135176" bIns="67588" rtlCol="0" anchor="ctr"/>
          <a:lstStyle/>
          <a:p>
            <a:pPr algn="ctr"/>
            <a:r>
              <a:rPr lang="bn-BD" altLang="en-US" sz="8000" b="1" dirty="0" smtClean="0">
                <a:ln w="571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শ্রেণি- </a:t>
            </a:r>
            <a:r>
              <a:rPr lang="bn-IN" altLang="en-US" sz="8000" b="1" dirty="0">
                <a:ln w="571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প্রাক প্রাথমিক  </a:t>
            </a:r>
            <a:r>
              <a:rPr lang="en-US" altLang="en-US" sz="8000" b="1" dirty="0">
                <a:ln w="571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altLang="en-US" sz="8000" b="1" dirty="0">
              <a:ln w="5715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altLang="en-US" sz="8000" b="1" dirty="0">
                <a:ln w="571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বিষয়:</a:t>
            </a:r>
            <a:r>
              <a:rPr lang="en-US" altLang="en-US" sz="8000" b="1" dirty="0">
                <a:ln w="571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8000" b="1" dirty="0">
                <a:ln w="571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8000" b="1" dirty="0">
                <a:ln w="571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ইংরেজী  </a:t>
            </a:r>
            <a:r>
              <a:rPr lang="en-US" altLang="en-US" sz="8000" b="1" dirty="0">
                <a:ln w="571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8000" b="1" dirty="0">
                <a:ln w="571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IN" altLang="en-US" sz="5900" b="1" dirty="0">
                <a:ln w="571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altLang="en-US" sz="5900" b="1" dirty="0">
                <a:ln w="571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0</a:t>
            </a:r>
            <a:r>
              <a:rPr lang="bn-IN" altLang="en-US" sz="5900" b="1" dirty="0" smtClean="0">
                <a:ln w="571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মিঃ</a:t>
            </a:r>
            <a:endParaRPr lang="bn-IN" altLang="en-US" sz="5900" b="1" dirty="0">
              <a:ln w="5715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altLang="en-US" sz="5900" b="1" dirty="0" smtClean="0">
                <a:ln w="571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altLang="en-US" sz="5900" b="1" dirty="0" smtClean="0">
                <a:ln w="571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en-US" altLang="en-US" sz="5900" b="1" dirty="0" smtClean="0">
                <a:ln w="571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altLang="en-US" sz="5900" b="1" dirty="0" smtClean="0">
                <a:ln w="571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/০</a:t>
            </a:r>
            <a:r>
              <a:rPr lang="en-US" altLang="en-US" sz="5900" b="1" dirty="0" smtClean="0">
                <a:ln w="571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altLang="en-US" sz="5900" b="1" dirty="0" smtClean="0">
                <a:ln w="571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/২০২</a:t>
            </a:r>
            <a:r>
              <a:rPr lang="en-US" altLang="en-US" sz="5900" b="1" dirty="0" smtClean="0">
                <a:ln w="571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altLang="en-US" sz="5900" b="1" dirty="0" smtClean="0">
                <a:ln w="571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ইং    </a:t>
            </a:r>
            <a:endParaRPr lang="bn-BD" altLang="en-US" sz="5900" b="1" dirty="0">
              <a:ln w="5715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- 2021-03-02T194600.49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9106679" cy="9051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88017" y="-1"/>
            <a:ext cx="10022308" cy="9051925"/>
          </a:xfrm>
          <a:prstGeom prst="rect">
            <a:avLst/>
          </a:prstGeom>
        </p:spPr>
        <p:txBody>
          <a:bodyPr wrap="square">
            <a:prstTxWarp prst="textArchUpPour">
              <a:avLst/>
            </a:prstTxWarp>
            <a:spAutoFit/>
          </a:bodyPr>
          <a:lstStyle/>
          <a:p>
            <a:pPr algn="ctr"/>
            <a:r>
              <a:rPr lang="bn-IN" altLang="en-US" sz="11500" b="1" dirty="0" smtClean="0">
                <a:ln w="7620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11500" b="1" dirty="0" err="1" smtClean="0">
                <a:ln w="7620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altLang="en-US" sz="11500" b="1" dirty="0">
              <a:ln w="76200">
                <a:solidFill>
                  <a:schemeClr val="tx1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lide1-l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9144000" cy="9051925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wedg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2702871C-65A0-42C6-9176-66193CD2DBD7}"/>
              </a:ext>
            </a:extLst>
          </p:cNvPr>
          <p:cNvGrpSpPr/>
          <p:nvPr/>
        </p:nvGrpSpPr>
        <p:grpSpPr>
          <a:xfrm>
            <a:off x="0" y="-130630"/>
            <a:ext cx="19110325" cy="9294521"/>
            <a:chOff x="17283" y="43497"/>
            <a:chExt cx="12031066" cy="6795299"/>
          </a:xfrm>
        </p:grpSpPr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39E22559-42A3-43C1-9B94-D020E97570EE}"/>
                </a:ext>
              </a:extLst>
            </p:cNvPr>
            <p:cNvGrpSpPr/>
            <p:nvPr/>
          </p:nvGrpSpPr>
          <p:grpSpPr>
            <a:xfrm>
              <a:off x="17283" y="43497"/>
              <a:ext cx="12031066" cy="6795299"/>
              <a:chOff x="17283" y="43497"/>
              <a:chExt cx="12031066" cy="6795299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="" xmlns:a16="http://schemas.microsoft.com/office/drawing/2014/main" id="{35CE9763-D9C6-4056-A90C-A0B8DD79E7BE}"/>
                  </a:ext>
                </a:extLst>
              </p:cNvPr>
              <p:cNvGrpSpPr/>
              <p:nvPr/>
            </p:nvGrpSpPr>
            <p:grpSpPr>
              <a:xfrm>
                <a:off x="17283" y="43497"/>
                <a:ext cx="12031066" cy="6713135"/>
                <a:chOff x="17283" y="43497"/>
                <a:chExt cx="12031066" cy="6713135"/>
              </a:xfrm>
            </p:grpSpPr>
            <p:sp>
              <p:nvSpPr>
                <p:cNvPr id="48" name="Rectangle 47"/>
                <p:cNvSpPr/>
                <p:nvPr/>
              </p:nvSpPr>
              <p:spPr>
                <a:xfrm rot="10800000">
                  <a:off x="17283" y="43497"/>
                  <a:ext cx="6059878" cy="6705485"/>
                </a:xfrm>
                <a:prstGeom prst="rect">
                  <a:avLst/>
                </a:prstGeom>
                <a:ln w="76200"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1">
                  <a:schemeClr val="dk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6086702" y="44686"/>
                  <a:ext cx="5961647" cy="6704298"/>
                </a:xfrm>
                <a:prstGeom prst="rect">
                  <a:avLst/>
                </a:prstGeom>
                <a:ln w="76200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1">
                  <a:schemeClr val="dk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 rot="10800000">
                  <a:off x="5323749" y="196582"/>
                  <a:ext cx="457200" cy="457200"/>
                </a:xfrm>
                <a:prstGeom prst="ellipse">
                  <a:avLst/>
                </a:prstGeom>
                <a:gradFill>
                  <a:gsLst>
                    <a:gs pos="6000">
                      <a:schemeClr val="tx1"/>
                    </a:gs>
                    <a:gs pos="100000">
                      <a:srgbClr val="D1C39F">
                        <a:lumMod val="0"/>
                        <a:lumOff val="100000"/>
                      </a:srgbClr>
                    </a:gs>
                  </a:gsLst>
                  <a:lin ang="5400000" scaled="0"/>
                </a:gra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="" xmlns:a16="http://schemas.microsoft.com/office/drawing/2014/main" id="{9B7BE883-8B69-4FF0-B104-09724A686632}"/>
                    </a:ext>
                  </a:extLst>
                </p:cNvPr>
                <p:cNvSpPr/>
                <p:nvPr/>
              </p:nvSpPr>
              <p:spPr>
                <a:xfrm rot="10800000">
                  <a:off x="5323749" y="806867"/>
                  <a:ext cx="457200" cy="457200"/>
                </a:xfrm>
                <a:prstGeom prst="ellipse">
                  <a:avLst/>
                </a:prstGeom>
                <a:gradFill>
                  <a:gsLst>
                    <a:gs pos="6000">
                      <a:schemeClr val="tx1"/>
                    </a:gs>
                    <a:gs pos="100000">
                      <a:srgbClr val="D1C39F">
                        <a:lumMod val="0"/>
                        <a:lumOff val="100000"/>
                      </a:srgbClr>
                    </a:gs>
                  </a:gsLst>
                  <a:lin ang="5400000" scaled="0"/>
                </a:gra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="" xmlns:a16="http://schemas.microsoft.com/office/drawing/2014/main" id="{4605797C-8CA5-43D1-A799-5F1194F369E6}"/>
                    </a:ext>
                  </a:extLst>
                </p:cNvPr>
                <p:cNvSpPr/>
                <p:nvPr/>
              </p:nvSpPr>
              <p:spPr>
                <a:xfrm rot="10800000">
                  <a:off x="5323749" y="1417152"/>
                  <a:ext cx="457200" cy="457200"/>
                </a:xfrm>
                <a:prstGeom prst="ellipse">
                  <a:avLst/>
                </a:prstGeom>
                <a:gradFill>
                  <a:gsLst>
                    <a:gs pos="6000">
                      <a:schemeClr val="tx1"/>
                    </a:gs>
                    <a:gs pos="100000">
                      <a:srgbClr val="D1C39F">
                        <a:lumMod val="0"/>
                        <a:lumOff val="100000"/>
                      </a:srgbClr>
                    </a:gs>
                  </a:gsLst>
                  <a:lin ang="5400000" scaled="0"/>
                </a:gra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="" xmlns:a16="http://schemas.microsoft.com/office/drawing/2014/main" id="{E8EEF610-539B-4D9A-AA3F-ADE4FDC71C2B}"/>
                    </a:ext>
                  </a:extLst>
                </p:cNvPr>
                <p:cNvSpPr/>
                <p:nvPr/>
              </p:nvSpPr>
              <p:spPr>
                <a:xfrm rot="10800000">
                  <a:off x="5323749" y="2027437"/>
                  <a:ext cx="457200" cy="457200"/>
                </a:xfrm>
                <a:prstGeom prst="ellipse">
                  <a:avLst/>
                </a:prstGeom>
                <a:gradFill>
                  <a:gsLst>
                    <a:gs pos="6000">
                      <a:schemeClr val="tx1"/>
                    </a:gs>
                    <a:gs pos="100000">
                      <a:srgbClr val="D1C39F">
                        <a:lumMod val="0"/>
                        <a:lumOff val="100000"/>
                      </a:srgbClr>
                    </a:gs>
                  </a:gsLst>
                  <a:lin ang="5400000" scaled="0"/>
                </a:gra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="" xmlns:a16="http://schemas.microsoft.com/office/drawing/2014/main" id="{6A626A51-1B01-4FA0-A477-454BBC88F403}"/>
                    </a:ext>
                  </a:extLst>
                </p:cNvPr>
                <p:cNvSpPr/>
                <p:nvPr/>
              </p:nvSpPr>
              <p:spPr>
                <a:xfrm rot="10800000">
                  <a:off x="5323749" y="2637722"/>
                  <a:ext cx="457200" cy="457200"/>
                </a:xfrm>
                <a:prstGeom prst="ellipse">
                  <a:avLst/>
                </a:prstGeom>
                <a:gradFill>
                  <a:gsLst>
                    <a:gs pos="6000">
                      <a:schemeClr val="tx1"/>
                    </a:gs>
                    <a:gs pos="100000">
                      <a:srgbClr val="D1C39F">
                        <a:lumMod val="0"/>
                        <a:lumOff val="100000"/>
                      </a:srgbClr>
                    </a:gs>
                  </a:gsLst>
                  <a:lin ang="5400000" scaled="0"/>
                </a:gra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="" xmlns:a16="http://schemas.microsoft.com/office/drawing/2014/main" id="{52687D1A-C8A7-4724-B841-E71BF3A26F80}"/>
                    </a:ext>
                  </a:extLst>
                </p:cNvPr>
                <p:cNvSpPr/>
                <p:nvPr/>
              </p:nvSpPr>
              <p:spPr>
                <a:xfrm rot="10800000">
                  <a:off x="5323749" y="3248007"/>
                  <a:ext cx="457200" cy="457200"/>
                </a:xfrm>
                <a:prstGeom prst="ellipse">
                  <a:avLst/>
                </a:prstGeom>
                <a:gradFill>
                  <a:gsLst>
                    <a:gs pos="6000">
                      <a:schemeClr val="tx1"/>
                    </a:gs>
                    <a:gs pos="100000">
                      <a:srgbClr val="D1C39F">
                        <a:lumMod val="0"/>
                        <a:lumOff val="100000"/>
                      </a:srgbClr>
                    </a:gs>
                  </a:gsLst>
                  <a:lin ang="5400000" scaled="0"/>
                </a:gra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="" xmlns:a16="http://schemas.microsoft.com/office/drawing/2014/main" id="{5F32FDAC-B2FD-444E-8A5B-64CE0D9AD8B1}"/>
                    </a:ext>
                  </a:extLst>
                </p:cNvPr>
                <p:cNvSpPr/>
                <p:nvPr/>
              </p:nvSpPr>
              <p:spPr>
                <a:xfrm rot="10800000">
                  <a:off x="5323749" y="3858292"/>
                  <a:ext cx="457200" cy="457200"/>
                </a:xfrm>
                <a:prstGeom prst="ellipse">
                  <a:avLst/>
                </a:prstGeom>
                <a:gradFill>
                  <a:gsLst>
                    <a:gs pos="6000">
                      <a:schemeClr val="tx1"/>
                    </a:gs>
                    <a:gs pos="100000">
                      <a:srgbClr val="D1C39F">
                        <a:lumMod val="0"/>
                        <a:lumOff val="100000"/>
                      </a:srgbClr>
                    </a:gs>
                  </a:gsLst>
                  <a:lin ang="5400000" scaled="0"/>
                </a:gra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="" xmlns:a16="http://schemas.microsoft.com/office/drawing/2014/main" id="{44B3F980-E3C4-4626-8502-161C1D793BE4}"/>
                    </a:ext>
                  </a:extLst>
                </p:cNvPr>
                <p:cNvSpPr/>
                <p:nvPr/>
              </p:nvSpPr>
              <p:spPr>
                <a:xfrm rot="10800000">
                  <a:off x="5323749" y="4468577"/>
                  <a:ext cx="457200" cy="457200"/>
                </a:xfrm>
                <a:prstGeom prst="ellipse">
                  <a:avLst/>
                </a:prstGeom>
                <a:gradFill>
                  <a:gsLst>
                    <a:gs pos="6000">
                      <a:schemeClr val="tx1"/>
                    </a:gs>
                    <a:gs pos="100000">
                      <a:srgbClr val="D1C39F">
                        <a:lumMod val="0"/>
                        <a:lumOff val="100000"/>
                      </a:srgbClr>
                    </a:gs>
                  </a:gsLst>
                  <a:lin ang="5400000" scaled="0"/>
                </a:gra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="" xmlns:a16="http://schemas.microsoft.com/office/drawing/2014/main" id="{72C0A5CF-3084-4283-AFA7-148F16E8BAEA}"/>
                    </a:ext>
                  </a:extLst>
                </p:cNvPr>
                <p:cNvSpPr/>
                <p:nvPr/>
              </p:nvSpPr>
              <p:spPr>
                <a:xfrm rot="10800000">
                  <a:off x="5323749" y="5078862"/>
                  <a:ext cx="457200" cy="457200"/>
                </a:xfrm>
                <a:prstGeom prst="ellipse">
                  <a:avLst/>
                </a:prstGeom>
                <a:gradFill>
                  <a:gsLst>
                    <a:gs pos="6000">
                      <a:schemeClr val="tx1"/>
                    </a:gs>
                    <a:gs pos="100000">
                      <a:srgbClr val="D1C39F">
                        <a:lumMod val="0"/>
                        <a:lumOff val="100000"/>
                      </a:srgbClr>
                    </a:gs>
                  </a:gsLst>
                  <a:lin ang="5400000" scaled="0"/>
                </a:gra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="" xmlns:a16="http://schemas.microsoft.com/office/drawing/2014/main" id="{232D100F-A71A-4E83-B5FA-CB0291C38A04}"/>
                    </a:ext>
                  </a:extLst>
                </p:cNvPr>
                <p:cNvSpPr/>
                <p:nvPr/>
              </p:nvSpPr>
              <p:spPr>
                <a:xfrm rot="10800000">
                  <a:off x="5323749" y="5689147"/>
                  <a:ext cx="457200" cy="457200"/>
                </a:xfrm>
                <a:prstGeom prst="ellipse">
                  <a:avLst/>
                </a:prstGeom>
                <a:gradFill>
                  <a:gsLst>
                    <a:gs pos="6000">
                      <a:schemeClr val="tx1"/>
                    </a:gs>
                    <a:gs pos="100000">
                      <a:srgbClr val="D1C39F">
                        <a:lumMod val="0"/>
                        <a:lumOff val="100000"/>
                      </a:srgbClr>
                    </a:gs>
                  </a:gsLst>
                  <a:lin ang="5400000" scaled="0"/>
                </a:gra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="" xmlns:a16="http://schemas.microsoft.com/office/drawing/2014/main" id="{E20EDFFA-D896-45DA-B306-81AE8412F043}"/>
                    </a:ext>
                  </a:extLst>
                </p:cNvPr>
                <p:cNvSpPr/>
                <p:nvPr/>
              </p:nvSpPr>
              <p:spPr>
                <a:xfrm rot="10800000">
                  <a:off x="5323749" y="6299432"/>
                  <a:ext cx="457200" cy="457200"/>
                </a:xfrm>
                <a:prstGeom prst="ellipse">
                  <a:avLst/>
                </a:prstGeom>
                <a:gradFill>
                  <a:gsLst>
                    <a:gs pos="6000">
                      <a:schemeClr val="tx1"/>
                    </a:gs>
                    <a:gs pos="100000">
                      <a:srgbClr val="D1C39F">
                        <a:lumMod val="0"/>
                        <a:lumOff val="100000"/>
                      </a:srgbClr>
                    </a:gs>
                  </a:gsLst>
                  <a:lin ang="5400000" scaled="0"/>
                </a:gra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9" name="Oval 118">
                  <a:extLst>
                    <a:ext uri="{FF2B5EF4-FFF2-40B4-BE49-F238E27FC236}">
                      <a16:creationId xmlns="" xmlns:a16="http://schemas.microsoft.com/office/drawing/2014/main" id="{D2611087-99F1-4B3D-9D87-8C6B4CEB4715}"/>
                    </a:ext>
                  </a:extLst>
                </p:cNvPr>
                <p:cNvSpPr/>
                <p:nvPr/>
              </p:nvSpPr>
              <p:spPr>
                <a:xfrm rot="10800000">
                  <a:off x="6382914" y="196582"/>
                  <a:ext cx="457200" cy="457200"/>
                </a:xfrm>
                <a:prstGeom prst="ellipse">
                  <a:avLst/>
                </a:prstGeom>
                <a:gradFill>
                  <a:gsLst>
                    <a:gs pos="6000">
                      <a:schemeClr val="tx1"/>
                    </a:gs>
                    <a:gs pos="100000">
                      <a:srgbClr val="D1C39F">
                        <a:lumMod val="0"/>
                        <a:lumOff val="100000"/>
                      </a:srgbClr>
                    </a:gs>
                  </a:gsLst>
                  <a:lin ang="5400000" scaled="0"/>
                </a:gra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="" xmlns:a16="http://schemas.microsoft.com/office/drawing/2014/main" id="{0427AEB3-7A9A-4F7F-82D2-4C18BAE11DC5}"/>
                    </a:ext>
                  </a:extLst>
                </p:cNvPr>
                <p:cNvSpPr/>
                <p:nvPr/>
              </p:nvSpPr>
              <p:spPr>
                <a:xfrm rot="10800000">
                  <a:off x="6382914" y="805678"/>
                  <a:ext cx="457200" cy="457200"/>
                </a:xfrm>
                <a:prstGeom prst="ellipse">
                  <a:avLst/>
                </a:prstGeom>
                <a:gradFill>
                  <a:gsLst>
                    <a:gs pos="6000">
                      <a:schemeClr val="tx1"/>
                    </a:gs>
                    <a:gs pos="100000">
                      <a:srgbClr val="D1C39F">
                        <a:lumMod val="0"/>
                        <a:lumOff val="100000"/>
                      </a:srgbClr>
                    </a:gs>
                  </a:gsLst>
                  <a:lin ang="5400000" scaled="0"/>
                </a:gra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="" xmlns:a16="http://schemas.microsoft.com/office/drawing/2014/main" id="{7CC4EEA6-9CD1-4B84-BAD3-5976B630E07F}"/>
                    </a:ext>
                  </a:extLst>
                </p:cNvPr>
                <p:cNvSpPr/>
                <p:nvPr/>
              </p:nvSpPr>
              <p:spPr>
                <a:xfrm rot="10800000">
                  <a:off x="6382914" y="1414773"/>
                  <a:ext cx="457200" cy="457200"/>
                </a:xfrm>
                <a:prstGeom prst="ellipse">
                  <a:avLst/>
                </a:prstGeom>
                <a:gradFill>
                  <a:gsLst>
                    <a:gs pos="6000">
                      <a:schemeClr val="tx1"/>
                    </a:gs>
                    <a:gs pos="100000">
                      <a:srgbClr val="D1C39F">
                        <a:lumMod val="0"/>
                        <a:lumOff val="100000"/>
                      </a:srgbClr>
                    </a:gs>
                  </a:gsLst>
                  <a:lin ang="5400000" scaled="0"/>
                </a:gra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="" xmlns:a16="http://schemas.microsoft.com/office/drawing/2014/main" id="{7B1FEE8E-1D23-454D-87E4-27DA55F0F190}"/>
                    </a:ext>
                  </a:extLst>
                </p:cNvPr>
                <p:cNvSpPr/>
                <p:nvPr/>
              </p:nvSpPr>
              <p:spPr>
                <a:xfrm rot="10800000">
                  <a:off x="6382914" y="2023868"/>
                  <a:ext cx="457200" cy="457200"/>
                </a:xfrm>
                <a:prstGeom prst="ellipse">
                  <a:avLst/>
                </a:prstGeom>
                <a:gradFill>
                  <a:gsLst>
                    <a:gs pos="6000">
                      <a:schemeClr val="tx1"/>
                    </a:gs>
                    <a:gs pos="100000">
                      <a:srgbClr val="D1C39F">
                        <a:lumMod val="0"/>
                        <a:lumOff val="100000"/>
                      </a:srgbClr>
                    </a:gs>
                  </a:gsLst>
                  <a:lin ang="5400000" scaled="0"/>
                </a:gra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="" xmlns:a16="http://schemas.microsoft.com/office/drawing/2014/main" id="{41D39DBA-3AA9-4B6E-93DA-713C9D13FDA9}"/>
                    </a:ext>
                  </a:extLst>
                </p:cNvPr>
                <p:cNvSpPr/>
                <p:nvPr/>
              </p:nvSpPr>
              <p:spPr>
                <a:xfrm rot="10800000">
                  <a:off x="6382914" y="2632963"/>
                  <a:ext cx="457200" cy="457200"/>
                </a:xfrm>
                <a:prstGeom prst="ellipse">
                  <a:avLst/>
                </a:prstGeom>
                <a:gradFill>
                  <a:gsLst>
                    <a:gs pos="6000">
                      <a:schemeClr val="tx1"/>
                    </a:gs>
                    <a:gs pos="100000">
                      <a:srgbClr val="D1C39F">
                        <a:lumMod val="0"/>
                        <a:lumOff val="100000"/>
                      </a:srgbClr>
                    </a:gs>
                  </a:gsLst>
                  <a:lin ang="5400000" scaled="0"/>
                </a:gra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="" xmlns:a16="http://schemas.microsoft.com/office/drawing/2014/main" id="{394C1B01-F3AF-4970-A560-8E08C5885D21}"/>
                    </a:ext>
                  </a:extLst>
                </p:cNvPr>
                <p:cNvSpPr/>
                <p:nvPr/>
              </p:nvSpPr>
              <p:spPr>
                <a:xfrm rot="10800000">
                  <a:off x="6382914" y="3242058"/>
                  <a:ext cx="457200" cy="457200"/>
                </a:xfrm>
                <a:prstGeom prst="ellipse">
                  <a:avLst/>
                </a:prstGeom>
                <a:gradFill>
                  <a:gsLst>
                    <a:gs pos="6000">
                      <a:schemeClr val="tx1"/>
                    </a:gs>
                    <a:gs pos="100000">
                      <a:srgbClr val="D1C39F">
                        <a:lumMod val="0"/>
                        <a:lumOff val="100000"/>
                      </a:srgbClr>
                    </a:gs>
                  </a:gsLst>
                  <a:lin ang="5400000" scaled="0"/>
                </a:gra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5" name="Oval 124">
                  <a:extLst>
                    <a:ext uri="{FF2B5EF4-FFF2-40B4-BE49-F238E27FC236}">
                      <a16:creationId xmlns="" xmlns:a16="http://schemas.microsoft.com/office/drawing/2014/main" id="{222A5604-18BE-4CF3-843A-0A5C2298932A}"/>
                    </a:ext>
                  </a:extLst>
                </p:cNvPr>
                <p:cNvSpPr/>
                <p:nvPr/>
              </p:nvSpPr>
              <p:spPr>
                <a:xfrm rot="10800000">
                  <a:off x="6382914" y="3851153"/>
                  <a:ext cx="457200" cy="457200"/>
                </a:xfrm>
                <a:prstGeom prst="ellipse">
                  <a:avLst/>
                </a:prstGeom>
                <a:gradFill>
                  <a:gsLst>
                    <a:gs pos="6000">
                      <a:schemeClr val="tx1"/>
                    </a:gs>
                    <a:gs pos="100000">
                      <a:srgbClr val="D1C39F">
                        <a:lumMod val="0"/>
                        <a:lumOff val="100000"/>
                      </a:srgbClr>
                    </a:gs>
                  </a:gsLst>
                  <a:lin ang="5400000" scaled="0"/>
                </a:gra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="" xmlns:a16="http://schemas.microsoft.com/office/drawing/2014/main" id="{445521A7-C757-44B6-ADAD-925BD52B487E}"/>
                    </a:ext>
                  </a:extLst>
                </p:cNvPr>
                <p:cNvSpPr/>
                <p:nvPr/>
              </p:nvSpPr>
              <p:spPr>
                <a:xfrm rot="10800000">
                  <a:off x="6382914" y="4460248"/>
                  <a:ext cx="457200" cy="457200"/>
                </a:xfrm>
                <a:prstGeom prst="ellipse">
                  <a:avLst/>
                </a:prstGeom>
                <a:gradFill>
                  <a:gsLst>
                    <a:gs pos="6000">
                      <a:schemeClr val="tx1"/>
                    </a:gs>
                    <a:gs pos="100000">
                      <a:srgbClr val="D1C39F">
                        <a:lumMod val="0"/>
                        <a:lumOff val="100000"/>
                      </a:srgbClr>
                    </a:gs>
                  </a:gsLst>
                  <a:lin ang="5400000" scaled="0"/>
                </a:gra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="" xmlns:a16="http://schemas.microsoft.com/office/drawing/2014/main" id="{CDF882C0-D6A2-4750-9E76-A1748A37977B}"/>
                    </a:ext>
                  </a:extLst>
                </p:cNvPr>
                <p:cNvSpPr/>
                <p:nvPr/>
              </p:nvSpPr>
              <p:spPr>
                <a:xfrm rot="10800000">
                  <a:off x="6382914" y="5069343"/>
                  <a:ext cx="457200" cy="457200"/>
                </a:xfrm>
                <a:prstGeom prst="ellipse">
                  <a:avLst/>
                </a:prstGeom>
                <a:gradFill>
                  <a:gsLst>
                    <a:gs pos="6000">
                      <a:schemeClr val="tx1"/>
                    </a:gs>
                    <a:gs pos="100000">
                      <a:srgbClr val="D1C39F">
                        <a:lumMod val="0"/>
                        <a:lumOff val="100000"/>
                      </a:srgbClr>
                    </a:gs>
                  </a:gsLst>
                  <a:lin ang="5400000" scaled="0"/>
                </a:gra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8" name="Oval 127">
                  <a:extLst>
                    <a:ext uri="{FF2B5EF4-FFF2-40B4-BE49-F238E27FC236}">
                      <a16:creationId xmlns="" xmlns:a16="http://schemas.microsoft.com/office/drawing/2014/main" id="{77C888AF-F920-4E00-AE36-47B79C6BB498}"/>
                    </a:ext>
                  </a:extLst>
                </p:cNvPr>
                <p:cNvSpPr/>
                <p:nvPr/>
              </p:nvSpPr>
              <p:spPr>
                <a:xfrm rot="10800000">
                  <a:off x="6382914" y="5678438"/>
                  <a:ext cx="457200" cy="457200"/>
                </a:xfrm>
                <a:prstGeom prst="ellipse">
                  <a:avLst/>
                </a:prstGeom>
                <a:gradFill>
                  <a:gsLst>
                    <a:gs pos="6000">
                      <a:schemeClr val="tx1"/>
                    </a:gs>
                    <a:gs pos="100000">
                      <a:srgbClr val="D1C39F">
                        <a:lumMod val="0"/>
                        <a:lumOff val="100000"/>
                      </a:srgbClr>
                    </a:gs>
                  </a:gsLst>
                  <a:lin ang="5400000" scaled="0"/>
                </a:gra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="" xmlns:a16="http://schemas.microsoft.com/office/drawing/2014/main" id="{5973715E-A9E1-46C5-8C81-183408F76AC6}"/>
                    </a:ext>
                  </a:extLst>
                </p:cNvPr>
                <p:cNvSpPr/>
                <p:nvPr/>
              </p:nvSpPr>
              <p:spPr>
                <a:xfrm rot="10800000">
                  <a:off x="6382914" y="6287533"/>
                  <a:ext cx="457200" cy="457200"/>
                </a:xfrm>
                <a:prstGeom prst="ellipse">
                  <a:avLst/>
                </a:prstGeom>
                <a:gradFill>
                  <a:gsLst>
                    <a:gs pos="6000">
                      <a:schemeClr val="tx1"/>
                    </a:gs>
                    <a:gs pos="100000">
                      <a:srgbClr val="D1C39F">
                        <a:lumMod val="0"/>
                        <a:lumOff val="100000"/>
                      </a:srgbClr>
                    </a:gs>
                  </a:gsLst>
                  <a:lin ang="5400000" scaled="0"/>
                </a:gra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" name="Rounded Rectangle 1"/>
                <p:cNvSpPr/>
                <p:nvPr/>
              </p:nvSpPr>
              <p:spPr>
                <a:xfrm>
                  <a:off x="5473380" y="332866"/>
                  <a:ext cx="1207562" cy="177495"/>
                </a:xfrm>
                <a:prstGeom prst="roundRect">
                  <a:avLst>
                    <a:gd name="adj" fmla="val 48570"/>
                  </a:avLst>
                </a:prstGeom>
                <a:blipFill>
                  <a:blip r:embed="rId4"/>
                  <a:tile tx="0" ty="0" sx="100000" sy="100000" flip="none" algn="tl"/>
                </a:blip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ounded Rectangle 1">
                  <a:extLst>
                    <a:ext uri="{FF2B5EF4-FFF2-40B4-BE49-F238E27FC236}">
                      <a16:creationId xmlns="" xmlns:a16="http://schemas.microsoft.com/office/drawing/2014/main" id="{FE1041AC-A27C-4481-BEAB-4DA0479F6D26}"/>
                    </a:ext>
                  </a:extLst>
                </p:cNvPr>
                <p:cNvSpPr/>
                <p:nvPr/>
              </p:nvSpPr>
              <p:spPr>
                <a:xfrm>
                  <a:off x="5473380" y="928492"/>
                  <a:ext cx="1207562" cy="177495"/>
                </a:xfrm>
                <a:prstGeom prst="roundRect">
                  <a:avLst>
                    <a:gd name="adj" fmla="val 48570"/>
                  </a:avLst>
                </a:prstGeom>
                <a:blipFill>
                  <a:blip r:embed="rId4"/>
                  <a:tile tx="0" ty="0" sx="100000" sy="100000" flip="none" algn="tl"/>
                </a:blip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ounded Rectangle 1">
                  <a:extLst>
                    <a:ext uri="{FF2B5EF4-FFF2-40B4-BE49-F238E27FC236}">
                      <a16:creationId xmlns="" xmlns:a16="http://schemas.microsoft.com/office/drawing/2014/main" id="{5998B209-1AA7-4A9D-A209-8490D3BA0981}"/>
                    </a:ext>
                  </a:extLst>
                </p:cNvPr>
                <p:cNvSpPr/>
                <p:nvPr/>
              </p:nvSpPr>
              <p:spPr>
                <a:xfrm>
                  <a:off x="5473380" y="1538186"/>
                  <a:ext cx="1207562" cy="177495"/>
                </a:xfrm>
                <a:prstGeom prst="roundRect">
                  <a:avLst>
                    <a:gd name="adj" fmla="val 48570"/>
                  </a:avLst>
                </a:prstGeom>
                <a:blipFill>
                  <a:blip r:embed="rId4"/>
                  <a:tile tx="0" ty="0" sx="100000" sy="100000" flip="none" algn="tl"/>
                </a:blip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ounded Rectangle 1">
                  <a:extLst>
                    <a:ext uri="{FF2B5EF4-FFF2-40B4-BE49-F238E27FC236}">
                      <a16:creationId xmlns="" xmlns:a16="http://schemas.microsoft.com/office/drawing/2014/main" id="{B1798F9C-DDD9-405B-925E-647EBB6D8400}"/>
                    </a:ext>
                  </a:extLst>
                </p:cNvPr>
                <p:cNvSpPr/>
                <p:nvPr/>
              </p:nvSpPr>
              <p:spPr>
                <a:xfrm>
                  <a:off x="5473380" y="2147880"/>
                  <a:ext cx="1207562" cy="177495"/>
                </a:xfrm>
                <a:prstGeom prst="roundRect">
                  <a:avLst>
                    <a:gd name="adj" fmla="val 48570"/>
                  </a:avLst>
                </a:prstGeom>
                <a:blipFill>
                  <a:blip r:embed="rId4"/>
                  <a:tile tx="0" ty="0" sx="100000" sy="100000" flip="none" algn="tl"/>
                </a:blip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ounded Rectangle 1">
                  <a:extLst>
                    <a:ext uri="{FF2B5EF4-FFF2-40B4-BE49-F238E27FC236}">
                      <a16:creationId xmlns="" xmlns:a16="http://schemas.microsoft.com/office/drawing/2014/main" id="{E7931E3B-72BA-4038-8BB3-D21F053BB651}"/>
                    </a:ext>
                  </a:extLst>
                </p:cNvPr>
                <p:cNvSpPr/>
                <p:nvPr/>
              </p:nvSpPr>
              <p:spPr>
                <a:xfrm>
                  <a:off x="5473380" y="2757574"/>
                  <a:ext cx="1207562" cy="177495"/>
                </a:xfrm>
                <a:prstGeom prst="roundRect">
                  <a:avLst>
                    <a:gd name="adj" fmla="val 48570"/>
                  </a:avLst>
                </a:prstGeom>
                <a:blipFill>
                  <a:blip r:embed="rId4"/>
                  <a:tile tx="0" ty="0" sx="100000" sy="100000" flip="none" algn="tl"/>
                </a:blip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ounded Rectangle 1">
                  <a:extLst>
                    <a:ext uri="{FF2B5EF4-FFF2-40B4-BE49-F238E27FC236}">
                      <a16:creationId xmlns="" xmlns:a16="http://schemas.microsoft.com/office/drawing/2014/main" id="{BF318133-1457-431E-AA0C-23C120ABD2BF}"/>
                    </a:ext>
                  </a:extLst>
                </p:cNvPr>
                <p:cNvSpPr/>
                <p:nvPr/>
              </p:nvSpPr>
              <p:spPr>
                <a:xfrm>
                  <a:off x="5473380" y="3367268"/>
                  <a:ext cx="1207562" cy="177495"/>
                </a:xfrm>
                <a:prstGeom prst="roundRect">
                  <a:avLst>
                    <a:gd name="adj" fmla="val 48570"/>
                  </a:avLst>
                </a:prstGeom>
                <a:blipFill>
                  <a:blip r:embed="rId4"/>
                  <a:tile tx="0" ty="0" sx="100000" sy="100000" flip="none" algn="tl"/>
                </a:blip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ounded Rectangle 1">
                  <a:extLst>
                    <a:ext uri="{FF2B5EF4-FFF2-40B4-BE49-F238E27FC236}">
                      <a16:creationId xmlns="" xmlns:a16="http://schemas.microsoft.com/office/drawing/2014/main" id="{1D0BC269-82F5-40A1-8ACE-AC33006A7D73}"/>
                    </a:ext>
                  </a:extLst>
                </p:cNvPr>
                <p:cNvSpPr/>
                <p:nvPr/>
              </p:nvSpPr>
              <p:spPr>
                <a:xfrm>
                  <a:off x="5473380" y="3976962"/>
                  <a:ext cx="1207562" cy="177495"/>
                </a:xfrm>
                <a:prstGeom prst="roundRect">
                  <a:avLst>
                    <a:gd name="adj" fmla="val 48570"/>
                  </a:avLst>
                </a:prstGeom>
                <a:blipFill>
                  <a:blip r:embed="rId4"/>
                  <a:tile tx="0" ty="0" sx="100000" sy="100000" flip="none" algn="tl"/>
                </a:blip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ounded Rectangle 1">
                  <a:extLst>
                    <a:ext uri="{FF2B5EF4-FFF2-40B4-BE49-F238E27FC236}">
                      <a16:creationId xmlns="" xmlns:a16="http://schemas.microsoft.com/office/drawing/2014/main" id="{E55D3ACD-0689-42CA-BAFD-B3CE1CA4C380}"/>
                    </a:ext>
                  </a:extLst>
                </p:cNvPr>
                <p:cNvSpPr/>
                <p:nvPr/>
              </p:nvSpPr>
              <p:spPr>
                <a:xfrm>
                  <a:off x="5473380" y="4586656"/>
                  <a:ext cx="1207562" cy="177495"/>
                </a:xfrm>
                <a:prstGeom prst="roundRect">
                  <a:avLst>
                    <a:gd name="adj" fmla="val 48570"/>
                  </a:avLst>
                </a:prstGeom>
                <a:blipFill>
                  <a:blip r:embed="rId4"/>
                  <a:tile tx="0" ty="0" sx="100000" sy="100000" flip="none" algn="tl"/>
                </a:blip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ounded Rectangle 1">
                  <a:extLst>
                    <a:ext uri="{FF2B5EF4-FFF2-40B4-BE49-F238E27FC236}">
                      <a16:creationId xmlns="" xmlns:a16="http://schemas.microsoft.com/office/drawing/2014/main" id="{7C7604D7-CFAC-4799-A1F8-CBB29FE4E62D}"/>
                    </a:ext>
                  </a:extLst>
                </p:cNvPr>
                <p:cNvSpPr/>
                <p:nvPr/>
              </p:nvSpPr>
              <p:spPr>
                <a:xfrm>
                  <a:off x="5473380" y="5196350"/>
                  <a:ext cx="1207562" cy="177495"/>
                </a:xfrm>
                <a:prstGeom prst="roundRect">
                  <a:avLst>
                    <a:gd name="adj" fmla="val 48570"/>
                  </a:avLst>
                </a:prstGeom>
                <a:blipFill>
                  <a:blip r:embed="rId4"/>
                  <a:tile tx="0" ty="0" sx="100000" sy="100000" flip="none" algn="tl"/>
                </a:blip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ounded Rectangle 1">
                  <a:extLst>
                    <a:ext uri="{FF2B5EF4-FFF2-40B4-BE49-F238E27FC236}">
                      <a16:creationId xmlns="" xmlns:a16="http://schemas.microsoft.com/office/drawing/2014/main" id="{E75F06E0-6B36-47CA-908D-40F462BF7BF5}"/>
                    </a:ext>
                  </a:extLst>
                </p:cNvPr>
                <p:cNvSpPr/>
                <p:nvPr/>
              </p:nvSpPr>
              <p:spPr>
                <a:xfrm>
                  <a:off x="5473380" y="5806044"/>
                  <a:ext cx="1207562" cy="177495"/>
                </a:xfrm>
                <a:prstGeom prst="roundRect">
                  <a:avLst>
                    <a:gd name="adj" fmla="val 48570"/>
                  </a:avLst>
                </a:prstGeom>
                <a:blipFill>
                  <a:blip r:embed="rId4"/>
                  <a:tile tx="0" ty="0" sx="100000" sy="100000" flip="none" algn="tl"/>
                </a:blip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ounded Rectangle 1">
                  <a:extLst>
                    <a:ext uri="{FF2B5EF4-FFF2-40B4-BE49-F238E27FC236}">
                      <a16:creationId xmlns="" xmlns:a16="http://schemas.microsoft.com/office/drawing/2014/main" id="{EEA7D518-12C6-4ABB-8FD7-BDB46DD6EC28}"/>
                    </a:ext>
                  </a:extLst>
                </p:cNvPr>
                <p:cNvSpPr/>
                <p:nvPr/>
              </p:nvSpPr>
              <p:spPr>
                <a:xfrm>
                  <a:off x="5473380" y="6387602"/>
                  <a:ext cx="1207562" cy="177495"/>
                </a:xfrm>
                <a:prstGeom prst="roundRect">
                  <a:avLst>
                    <a:gd name="adj" fmla="val 48570"/>
                  </a:avLst>
                </a:prstGeom>
                <a:blipFill>
                  <a:blip r:embed="rId4"/>
                  <a:tile tx="0" ty="0" sx="100000" sy="100000" flip="none" algn="tl"/>
                </a:blip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40" name="Picture 139">
                <a:extLst>
                  <a:ext uri="{FF2B5EF4-FFF2-40B4-BE49-F238E27FC236}">
                    <a16:creationId xmlns="" xmlns:a16="http://schemas.microsoft.com/office/drawing/2014/main" id="{45DBDD13-6AE4-41DC-958D-164958FE1B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23497" y="1404332"/>
                <a:ext cx="1559046" cy="1553004"/>
              </a:xfrm>
              <a:prstGeom prst="roundRect">
                <a:avLst>
                  <a:gd name="adj" fmla="val 16667"/>
                </a:avLst>
              </a:prstGeom>
              <a:ln>
                <a:solidFill>
                  <a:srgbClr val="00B0F0"/>
                </a:solidFill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</p:spPr>
          </p:pic>
          <p:pic>
            <p:nvPicPr>
              <p:cNvPr id="141" name="Picture 140">
                <a:extLst>
                  <a:ext uri="{FF2B5EF4-FFF2-40B4-BE49-F238E27FC236}">
                    <a16:creationId xmlns="" xmlns:a16="http://schemas.microsoft.com/office/drawing/2014/main" id="{927CF4A1-F93F-498F-AAA9-F46D8446A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312" y="422805"/>
                <a:ext cx="2410242" cy="2802736"/>
              </a:xfrm>
              <a:prstGeom prst="roundRect">
                <a:avLst>
                  <a:gd name="adj" fmla="val 16667"/>
                </a:avLst>
              </a:prstGeom>
              <a:ln>
                <a:solidFill>
                  <a:srgbClr val="00B0F0"/>
                </a:solidFill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</p:spPr>
          </p:pic>
          <p:pic>
            <p:nvPicPr>
              <p:cNvPr id="142" name="Picture 141">
                <a:extLst>
                  <a:ext uri="{FF2B5EF4-FFF2-40B4-BE49-F238E27FC236}">
                    <a16:creationId xmlns="" xmlns:a16="http://schemas.microsoft.com/office/drawing/2014/main" id="{F26D1644-BA04-4193-B4EE-1B3FD3470F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56015" y="5050080"/>
                <a:ext cx="1431620" cy="1421847"/>
              </a:xfrm>
              <a:prstGeom prst="roundRect">
                <a:avLst>
                  <a:gd name="adj" fmla="val 16667"/>
                </a:avLst>
              </a:prstGeom>
              <a:ln>
                <a:solidFill>
                  <a:srgbClr val="00B0F0"/>
                </a:solidFill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</p:spPr>
          </p:pic>
          <p:pic>
            <p:nvPicPr>
              <p:cNvPr id="143" name="Picture 142">
                <a:extLst>
                  <a:ext uri="{FF2B5EF4-FFF2-40B4-BE49-F238E27FC236}">
                    <a16:creationId xmlns="" xmlns:a16="http://schemas.microsoft.com/office/drawing/2014/main" id="{33F087F7-F40B-4A14-975D-5EDA0FCD3E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106" y="3576144"/>
                <a:ext cx="2338125" cy="2858373"/>
              </a:xfrm>
              <a:prstGeom prst="roundRect">
                <a:avLst>
                  <a:gd name="adj" fmla="val 16667"/>
                </a:avLst>
              </a:prstGeom>
              <a:ln>
                <a:solidFill>
                  <a:srgbClr val="00B0F0"/>
                </a:solidFill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</p:spPr>
          </p:pic>
          <p:pic>
            <p:nvPicPr>
              <p:cNvPr id="144" name="Picture 143">
                <a:extLst>
                  <a:ext uri="{FF2B5EF4-FFF2-40B4-BE49-F238E27FC236}">
                    <a16:creationId xmlns="" xmlns:a16="http://schemas.microsoft.com/office/drawing/2014/main" id="{556683F4-501A-4425-9A19-B5EB2E98C8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4123" y="112542"/>
                <a:ext cx="2231772" cy="1310471"/>
              </a:xfrm>
              <a:prstGeom prst="roundRect">
                <a:avLst>
                  <a:gd name="adj" fmla="val 16667"/>
                </a:avLst>
              </a:prstGeom>
              <a:ln>
                <a:solidFill>
                  <a:srgbClr val="00B0F0"/>
                </a:solidFill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</p:spPr>
          </p:pic>
          <p:pic>
            <p:nvPicPr>
              <p:cNvPr id="145" name="Picture 144">
                <a:extLst>
                  <a:ext uri="{FF2B5EF4-FFF2-40B4-BE49-F238E27FC236}">
                    <a16:creationId xmlns="" xmlns:a16="http://schemas.microsoft.com/office/drawing/2014/main" id="{B2F59043-E996-4CCB-A067-2082102A3E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0081" y="2810496"/>
                <a:ext cx="1254559" cy="1310472"/>
              </a:xfrm>
              <a:prstGeom prst="roundRect">
                <a:avLst>
                  <a:gd name="adj" fmla="val 16667"/>
                </a:avLst>
              </a:prstGeom>
              <a:ln>
                <a:solidFill>
                  <a:srgbClr val="00B0F0"/>
                </a:solidFill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</p:spPr>
          </p:pic>
          <p:pic>
            <p:nvPicPr>
              <p:cNvPr id="146" name="Picture 145">
                <a:extLst>
                  <a:ext uri="{FF2B5EF4-FFF2-40B4-BE49-F238E27FC236}">
                    <a16:creationId xmlns="" xmlns:a16="http://schemas.microsoft.com/office/drawing/2014/main" id="{773C134F-5FC5-4C9C-B83B-16D86F0645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5656" y="2439310"/>
                <a:ext cx="2091429" cy="2559300"/>
              </a:xfrm>
              <a:prstGeom prst="roundRect">
                <a:avLst>
                  <a:gd name="adj" fmla="val 16667"/>
                </a:avLst>
              </a:prstGeom>
              <a:ln>
                <a:solidFill>
                  <a:srgbClr val="00B0F0"/>
                </a:solidFill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</p:spPr>
          </p:pic>
          <p:pic>
            <p:nvPicPr>
              <p:cNvPr id="147" name="Picture 146">
                <a:extLst>
                  <a:ext uri="{FF2B5EF4-FFF2-40B4-BE49-F238E27FC236}">
                    <a16:creationId xmlns="" xmlns:a16="http://schemas.microsoft.com/office/drawing/2014/main" id="{3B30B9F5-0D33-451C-8AB2-CAC1C9DB07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81821" y="4760704"/>
                <a:ext cx="1187964" cy="1532857"/>
              </a:xfrm>
              <a:prstGeom prst="roundRect">
                <a:avLst>
                  <a:gd name="adj" fmla="val 16667"/>
                </a:avLst>
              </a:prstGeom>
              <a:ln>
                <a:solidFill>
                  <a:srgbClr val="00B0F0"/>
                </a:solidFill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</p:spPr>
          </p:pic>
          <p:sp>
            <p:nvSpPr>
              <p:cNvPr id="148" name="TextBox 147">
                <a:extLst>
                  <a:ext uri="{FF2B5EF4-FFF2-40B4-BE49-F238E27FC236}">
                    <a16:creationId xmlns="" xmlns:a16="http://schemas.microsoft.com/office/drawing/2014/main" id="{89FA540F-7F8D-4601-8D11-2941817DB474}"/>
                  </a:ext>
                </a:extLst>
              </p:cNvPr>
              <p:cNvSpPr txBox="1"/>
              <p:nvPr/>
            </p:nvSpPr>
            <p:spPr>
              <a:xfrm>
                <a:off x="9093858" y="5631020"/>
                <a:ext cx="1001812" cy="12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8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="" xmlns:a16="http://schemas.microsoft.com/office/drawing/2014/main" id="{C08E230D-A4C7-4769-900C-9C757C839133}"/>
                  </a:ext>
                </a:extLst>
              </p:cNvPr>
              <p:cNvSpPr txBox="1"/>
              <p:nvPr/>
            </p:nvSpPr>
            <p:spPr>
              <a:xfrm>
                <a:off x="7819770" y="2193488"/>
                <a:ext cx="1001812" cy="12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="" xmlns:a16="http://schemas.microsoft.com/office/drawing/2014/main" id="{EB75D9E2-3BAF-4325-9F7D-A84E14B087B3}"/>
                  </a:ext>
                </a:extLst>
              </p:cNvPr>
              <p:cNvSpPr txBox="1"/>
              <p:nvPr/>
            </p:nvSpPr>
            <p:spPr>
              <a:xfrm>
                <a:off x="9027626" y="1749559"/>
                <a:ext cx="1001812" cy="12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8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="" xmlns:a16="http://schemas.microsoft.com/office/drawing/2014/main" id="{F8C05182-332B-4B57-ABA1-77BE02A2B1ED}"/>
                  </a:ext>
                </a:extLst>
              </p:cNvPr>
              <p:cNvSpPr txBox="1"/>
              <p:nvPr/>
            </p:nvSpPr>
            <p:spPr>
              <a:xfrm>
                <a:off x="8308053" y="2972256"/>
                <a:ext cx="1001812" cy="12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="" xmlns:a16="http://schemas.microsoft.com/office/drawing/2014/main" id="{8E103CD0-32F2-4F48-A490-8269107EB11E}"/>
                  </a:ext>
                </a:extLst>
              </p:cNvPr>
              <p:cNvSpPr txBox="1"/>
              <p:nvPr/>
            </p:nvSpPr>
            <p:spPr>
              <a:xfrm>
                <a:off x="9343102" y="3913616"/>
                <a:ext cx="1001812" cy="1308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106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bn-IN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="" xmlns:a16="http://schemas.microsoft.com/office/drawing/2014/main" id="{77270D85-DA3F-4CA0-A178-2C7070596B8D}"/>
                  </a:ext>
                </a:extLst>
              </p:cNvPr>
              <p:cNvSpPr txBox="1"/>
              <p:nvPr/>
            </p:nvSpPr>
            <p:spPr>
              <a:xfrm>
                <a:off x="8326900" y="1347094"/>
                <a:ext cx="1001812" cy="2541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106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 </a:t>
                </a:r>
                <a:r>
                  <a:rPr lang="bn-IN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="" xmlns:a16="http://schemas.microsoft.com/office/drawing/2014/main" id="{E2024A24-950A-4464-92A3-A705E0DFEECE}"/>
                  </a:ext>
                </a:extLst>
              </p:cNvPr>
              <p:cNvSpPr txBox="1"/>
              <p:nvPr/>
            </p:nvSpPr>
            <p:spPr>
              <a:xfrm>
                <a:off x="7469154" y="3474886"/>
                <a:ext cx="1001812" cy="1308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106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bn-IN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="" xmlns:a16="http://schemas.microsoft.com/office/drawing/2014/main" id="{A4827B24-8565-49F8-93CE-3E2224D30C6B}"/>
                  </a:ext>
                </a:extLst>
              </p:cNvPr>
              <p:cNvSpPr txBox="1"/>
              <p:nvPr/>
            </p:nvSpPr>
            <p:spPr>
              <a:xfrm>
                <a:off x="8365792" y="3936327"/>
                <a:ext cx="1100994" cy="1308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106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bn-IN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="" xmlns:a16="http://schemas.microsoft.com/office/drawing/2014/main" id="{79F523F5-346A-44D6-B3C3-F8BFA38D8E7B}"/>
                  </a:ext>
                </a:extLst>
              </p:cNvPr>
              <p:cNvSpPr txBox="1"/>
              <p:nvPr/>
            </p:nvSpPr>
            <p:spPr>
              <a:xfrm>
                <a:off x="9283092" y="4787392"/>
                <a:ext cx="1156296" cy="1308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106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 </a:t>
                </a:r>
                <a:r>
                  <a:rPr lang="bn-IN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57" name="Rounded Rectangle 56">
              <a:extLst>
                <a:ext uri="{FF2B5EF4-FFF2-40B4-BE49-F238E27FC236}">
                  <a16:creationId xmlns="" xmlns:a16="http://schemas.microsoft.com/office/drawing/2014/main" id="{2E5F0063-DE49-45C6-BC81-E94D10A0B93C}"/>
                </a:ext>
              </a:extLst>
            </p:cNvPr>
            <p:cNvSpPr/>
            <p:nvPr/>
          </p:nvSpPr>
          <p:spPr>
            <a:xfrm>
              <a:off x="6965337" y="219384"/>
              <a:ext cx="4976492" cy="1075580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700" b="1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ইংরেজী </a:t>
              </a:r>
              <a:r>
                <a:rPr lang="en-US" sz="4700" b="1" dirty="0" err="1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বর্ণ</a:t>
              </a:r>
              <a:r>
                <a:rPr lang="bn-IN" sz="4700" b="1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en-US" sz="4700" b="1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bn-IN" sz="4700" b="1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en-US" sz="4700" b="1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bn-IN" sz="4700" b="1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র শিক্ষা </a:t>
              </a:r>
              <a:endParaRPr lang="en-US" sz="47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65290687"/>
      </p:ext>
    </p:extLst>
  </p:cSld>
  <p:clrMapOvr>
    <a:masterClrMapping/>
  </p:clrMapOvr>
  <p:transition spd="slow" advClick="0" advTm="0">
    <p:newsflash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62F31AA-4C76-476A-B5B0-AA09F3D14A68}"/>
              </a:ext>
            </a:extLst>
          </p:cNvPr>
          <p:cNvGrpSpPr/>
          <p:nvPr/>
        </p:nvGrpSpPr>
        <p:grpSpPr>
          <a:xfrm>
            <a:off x="27090" y="57412"/>
            <a:ext cx="19012043" cy="8994513"/>
            <a:chOff x="17283" y="43497"/>
            <a:chExt cx="12129298" cy="6713135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35CE9763-D9C6-4056-A90C-A0B8DD79E7BE}"/>
                </a:ext>
              </a:extLst>
            </p:cNvPr>
            <p:cNvGrpSpPr/>
            <p:nvPr/>
          </p:nvGrpSpPr>
          <p:grpSpPr>
            <a:xfrm>
              <a:off x="17283" y="43497"/>
              <a:ext cx="12129298" cy="6713135"/>
              <a:chOff x="17283" y="43497"/>
              <a:chExt cx="12129298" cy="6713135"/>
            </a:xfrm>
          </p:grpSpPr>
          <p:sp>
            <p:nvSpPr>
              <p:cNvPr id="48" name="Rectangle 47"/>
              <p:cNvSpPr/>
              <p:nvPr/>
            </p:nvSpPr>
            <p:spPr>
              <a:xfrm rot="10800000">
                <a:off x="17283" y="43497"/>
                <a:ext cx="6059878" cy="6705485"/>
              </a:xfrm>
              <a:prstGeom prst="rect">
                <a:avLst/>
              </a:prstGeom>
              <a:ln w="762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086702" y="44686"/>
                <a:ext cx="6059879" cy="6704298"/>
              </a:xfrm>
              <a:prstGeom prst="rect">
                <a:avLst/>
              </a:prstGeom>
              <a:ln w="762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 rot="10800000">
                <a:off x="5323749" y="19658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="" xmlns:a16="http://schemas.microsoft.com/office/drawing/2014/main" id="{9B7BE883-8B69-4FF0-B104-09724A686632}"/>
                  </a:ext>
                </a:extLst>
              </p:cNvPr>
              <p:cNvSpPr/>
              <p:nvPr/>
            </p:nvSpPr>
            <p:spPr>
              <a:xfrm rot="10800000">
                <a:off x="5323749" y="80686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="" xmlns:a16="http://schemas.microsoft.com/office/drawing/2014/main" id="{4605797C-8CA5-43D1-A799-5F1194F369E6}"/>
                  </a:ext>
                </a:extLst>
              </p:cNvPr>
              <p:cNvSpPr/>
              <p:nvPr/>
            </p:nvSpPr>
            <p:spPr>
              <a:xfrm rot="10800000">
                <a:off x="5323749" y="141715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="" xmlns:a16="http://schemas.microsoft.com/office/drawing/2014/main" id="{E8EEF610-539B-4D9A-AA3F-ADE4FDC71C2B}"/>
                  </a:ext>
                </a:extLst>
              </p:cNvPr>
              <p:cNvSpPr/>
              <p:nvPr/>
            </p:nvSpPr>
            <p:spPr>
              <a:xfrm rot="10800000">
                <a:off x="5323749" y="202743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="" xmlns:a16="http://schemas.microsoft.com/office/drawing/2014/main" id="{6A626A51-1B01-4FA0-A477-454BBC88F403}"/>
                  </a:ext>
                </a:extLst>
              </p:cNvPr>
              <p:cNvSpPr/>
              <p:nvPr/>
            </p:nvSpPr>
            <p:spPr>
              <a:xfrm rot="10800000">
                <a:off x="5323749" y="263772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="" xmlns:a16="http://schemas.microsoft.com/office/drawing/2014/main" id="{52687D1A-C8A7-4724-B841-E71BF3A26F80}"/>
                  </a:ext>
                </a:extLst>
              </p:cNvPr>
              <p:cNvSpPr/>
              <p:nvPr/>
            </p:nvSpPr>
            <p:spPr>
              <a:xfrm rot="10800000">
                <a:off x="5323749" y="324800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="" xmlns:a16="http://schemas.microsoft.com/office/drawing/2014/main" id="{5F32FDAC-B2FD-444E-8A5B-64CE0D9AD8B1}"/>
                  </a:ext>
                </a:extLst>
              </p:cNvPr>
              <p:cNvSpPr/>
              <p:nvPr/>
            </p:nvSpPr>
            <p:spPr>
              <a:xfrm rot="10800000">
                <a:off x="5323749" y="385829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="" xmlns:a16="http://schemas.microsoft.com/office/drawing/2014/main" id="{44B3F980-E3C4-4626-8502-161C1D793BE4}"/>
                  </a:ext>
                </a:extLst>
              </p:cNvPr>
              <p:cNvSpPr/>
              <p:nvPr/>
            </p:nvSpPr>
            <p:spPr>
              <a:xfrm rot="10800000">
                <a:off x="5323749" y="446857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="" xmlns:a16="http://schemas.microsoft.com/office/drawing/2014/main" id="{72C0A5CF-3084-4283-AFA7-148F16E8BAEA}"/>
                  </a:ext>
                </a:extLst>
              </p:cNvPr>
              <p:cNvSpPr/>
              <p:nvPr/>
            </p:nvSpPr>
            <p:spPr>
              <a:xfrm rot="10800000">
                <a:off x="5323749" y="507886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="" xmlns:a16="http://schemas.microsoft.com/office/drawing/2014/main" id="{232D100F-A71A-4E83-B5FA-CB0291C38A04}"/>
                  </a:ext>
                </a:extLst>
              </p:cNvPr>
              <p:cNvSpPr/>
              <p:nvPr/>
            </p:nvSpPr>
            <p:spPr>
              <a:xfrm rot="10800000">
                <a:off x="5323749" y="568914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="" xmlns:a16="http://schemas.microsoft.com/office/drawing/2014/main" id="{E20EDFFA-D896-45DA-B306-81AE8412F043}"/>
                  </a:ext>
                </a:extLst>
              </p:cNvPr>
              <p:cNvSpPr/>
              <p:nvPr/>
            </p:nvSpPr>
            <p:spPr>
              <a:xfrm rot="10800000">
                <a:off x="5323749" y="629943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="" xmlns:a16="http://schemas.microsoft.com/office/drawing/2014/main" id="{D2611087-99F1-4B3D-9D87-8C6B4CEB4715}"/>
                  </a:ext>
                </a:extLst>
              </p:cNvPr>
              <p:cNvSpPr/>
              <p:nvPr/>
            </p:nvSpPr>
            <p:spPr>
              <a:xfrm rot="10800000">
                <a:off x="6382914" y="19658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="" xmlns:a16="http://schemas.microsoft.com/office/drawing/2014/main" id="{0427AEB3-7A9A-4F7F-82D2-4C18BAE11DC5}"/>
                  </a:ext>
                </a:extLst>
              </p:cNvPr>
              <p:cNvSpPr/>
              <p:nvPr/>
            </p:nvSpPr>
            <p:spPr>
              <a:xfrm rot="10800000">
                <a:off x="6382914" y="80567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="" xmlns:a16="http://schemas.microsoft.com/office/drawing/2014/main" id="{7CC4EEA6-9CD1-4B84-BAD3-5976B630E07F}"/>
                  </a:ext>
                </a:extLst>
              </p:cNvPr>
              <p:cNvSpPr/>
              <p:nvPr/>
            </p:nvSpPr>
            <p:spPr>
              <a:xfrm rot="10800000">
                <a:off x="6382914" y="141477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="" xmlns:a16="http://schemas.microsoft.com/office/drawing/2014/main" id="{7B1FEE8E-1D23-454D-87E4-27DA55F0F190}"/>
                  </a:ext>
                </a:extLst>
              </p:cNvPr>
              <p:cNvSpPr/>
              <p:nvPr/>
            </p:nvSpPr>
            <p:spPr>
              <a:xfrm rot="10800000">
                <a:off x="6382914" y="202386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="" xmlns:a16="http://schemas.microsoft.com/office/drawing/2014/main" id="{41D39DBA-3AA9-4B6E-93DA-713C9D13FDA9}"/>
                  </a:ext>
                </a:extLst>
              </p:cNvPr>
              <p:cNvSpPr/>
              <p:nvPr/>
            </p:nvSpPr>
            <p:spPr>
              <a:xfrm rot="10800000">
                <a:off x="6382914" y="263296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="" xmlns:a16="http://schemas.microsoft.com/office/drawing/2014/main" id="{394C1B01-F3AF-4970-A560-8E08C5885D21}"/>
                  </a:ext>
                </a:extLst>
              </p:cNvPr>
              <p:cNvSpPr/>
              <p:nvPr/>
            </p:nvSpPr>
            <p:spPr>
              <a:xfrm rot="10800000">
                <a:off x="6382914" y="324205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="" xmlns:a16="http://schemas.microsoft.com/office/drawing/2014/main" id="{222A5604-18BE-4CF3-843A-0A5C2298932A}"/>
                  </a:ext>
                </a:extLst>
              </p:cNvPr>
              <p:cNvSpPr/>
              <p:nvPr/>
            </p:nvSpPr>
            <p:spPr>
              <a:xfrm rot="10800000">
                <a:off x="6382914" y="385115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="" xmlns:a16="http://schemas.microsoft.com/office/drawing/2014/main" id="{445521A7-C757-44B6-ADAD-925BD52B487E}"/>
                  </a:ext>
                </a:extLst>
              </p:cNvPr>
              <p:cNvSpPr/>
              <p:nvPr/>
            </p:nvSpPr>
            <p:spPr>
              <a:xfrm rot="10800000">
                <a:off x="6382914" y="446024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="" xmlns:a16="http://schemas.microsoft.com/office/drawing/2014/main" id="{CDF882C0-D6A2-4750-9E76-A1748A37977B}"/>
                  </a:ext>
                </a:extLst>
              </p:cNvPr>
              <p:cNvSpPr/>
              <p:nvPr/>
            </p:nvSpPr>
            <p:spPr>
              <a:xfrm rot="10800000">
                <a:off x="6382914" y="506934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="" xmlns:a16="http://schemas.microsoft.com/office/drawing/2014/main" id="{77C888AF-F920-4E00-AE36-47B79C6BB498}"/>
                  </a:ext>
                </a:extLst>
              </p:cNvPr>
              <p:cNvSpPr/>
              <p:nvPr/>
            </p:nvSpPr>
            <p:spPr>
              <a:xfrm rot="10800000">
                <a:off x="6382914" y="567843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="" xmlns:a16="http://schemas.microsoft.com/office/drawing/2014/main" id="{5973715E-A9E1-46C5-8C81-183408F76AC6}"/>
                  </a:ext>
                </a:extLst>
              </p:cNvPr>
              <p:cNvSpPr/>
              <p:nvPr/>
            </p:nvSpPr>
            <p:spPr>
              <a:xfrm rot="10800000">
                <a:off x="6382914" y="628753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5473380" y="332866"/>
                <a:ext cx="1207562" cy="177495"/>
              </a:xfrm>
              <a:prstGeom prst="roundRect">
                <a:avLst>
                  <a:gd name="adj" fmla="val 48570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ounded Rectangle 1">
                <a:extLst>
                  <a:ext uri="{FF2B5EF4-FFF2-40B4-BE49-F238E27FC236}">
                    <a16:creationId xmlns="" xmlns:a16="http://schemas.microsoft.com/office/drawing/2014/main" id="{FE1041AC-A27C-4481-BEAB-4DA0479F6D26}"/>
                  </a:ext>
                </a:extLst>
              </p:cNvPr>
              <p:cNvSpPr/>
              <p:nvPr/>
            </p:nvSpPr>
            <p:spPr>
              <a:xfrm>
                <a:off x="5473380" y="928492"/>
                <a:ext cx="1207562" cy="177495"/>
              </a:xfrm>
              <a:prstGeom prst="roundRect">
                <a:avLst>
                  <a:gd name="adj" fmla="val 48570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ounded Rectangle 1">
                <a:extLst>
                  <a:ext uri="{FF2B5EF4-FFF2-40B4-BE49-F238E27FC236}">
                    <a16:creationId xmlns="" xmlns:a16="http://schemas.microsoft.com/office/drawing/2014/main" id="{5998B209-1AA7-4A9D-A209-8490D3BA0981}"/>
                  </a:ext>
                </a:extLst>
              </p:cNvPr>
              <p:cNvSpPr/>
              <p:nvPr/>
            </p:nvSpPr>
            <p:spPr>
              <a:xfrm>
                <a:off x="5473380" y="1538186"/>
                <a:ext cx="1207562" cy="177495"/>
              </a:xfrm>
              <a:prstGeom prst="roundRect">
                <a:avLst>
                  <a:gd name="adj" fmla="val 48570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ounded Rectangle 1">
                <a:extLst>
                  <a:ext uri="{FF2B5EF4-FFF2-40B4-BE49-F238E27FC236}">
                    <a16:creationId xmlns="" xmlns:a16="http://schemas.microsoft.com/office/drawing/2014/main" id="{B1798F9C-DDD9-405B-925E-647EBB6D8400}"/>
                  </a:ext>
                </a:extLst>
              </p:cNvPr>
              <p:cNvSpPr/>
              <p:nvPr/>
            </p:nvSpPr>
            <p:spPr>
              <a:xfrm>
                <a:off x="5473380" y="2147880"/>
                <a:ext cx="1207562" cy="177495"/>
              </a:xfrm>
              <a:prstGeom prst="roundRect">
                <a:avLst>
                  <a:gd name="adj" fmla="val 48570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ounded Rectangle 1">
                <a:extLst>
                  <a:ext uri="{FF2B5EF4-FFF2-40B4-BE49-F238E27FC236}">
                    <a16:creationId xmlns="" xmlns:a16="http://schemas.microsoft.com/office/drawing/2014/main" id="{E7931E3B-72BA-4038-8BB3-D21F053BB651}"/>
                  </a:ext>
                </a:extLst>
              </p:cNvPr>
              <p:cNvSpPr/>
              <p:nvPr/>
            </p:nvSpPr>
            <p:spPr>
              <a:xfrm>
                <a:off x="5473380" y="2757574"/>
                <a:ext cx="1207562" cy="177495"/>
              </a:xfrm>
              <a:prstGeom prst="roundRect">
                <a:avLst>
                  <a:gd name="adj" fmla="val 48570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ounded Rectangle 1">
                <a:extLst>
                  <a:ext uri="{FF2B5EF4-FFF2-40B4-BE49-F238E27FC236}">
                    <a16:creationId xmlns="" xmlns:a16="http://schemas.microsoft.com/office/drawing/2014/main" id="{BF318133-1457-431E-AA0C-23C120ABD2BF}"/>
                  </a:ext>
                </a:extLst>
              </p:cNvPr>
              <p:cNvSpPr/>
              <p:nvPr/>
            </p:nvSpPr>
            <p:spPr>
              <a:xfrm>
                <a:off x="5473380" y="3367268"/>
                <a:ext cx="1207562" cy="177495"/>
              </a:xfrm>
              <a:prstGeom prst="roundRect">
                <a:avLst>
                  <a:gd name="adj" fmla="val 48570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ounded Rectangle 1">
                <a:extLst>
                  <a:ext uri="{FF2B5EF4-FFF2-40B4-BE49-F238E27FC236}">
                    <a16:creationId xmlns="" xmlns:a16="http://schemas.microsoft.com/office/drawing/2014/main" id="{1D0BC269-82F5-40A1-8ACE-AC33006A7D73}"/>
                  </a:ext>
                </a:extLst>
              </p:cNvPr>
              <p:cNvSpPr/>
              <p:nvPr/>
            </p:nvSpPr>
            <p:spPr>
              <a:xfrm>
                <a:off x="5473380" y="3976962"/>
                <a:ext cx="1207562" cy="177495"/>
              </a:xfrm>
              <a:prstGeom prst="roundRect">
                <a:avLst>
                  <a:gd name="adj" fmla="val 48570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ounded Rectangle 1">
                <a:extLst>
                  <a:ext uri="{FF2B5EF4-FFF2-40B4-BE49-F238E27FC236}">
                    <a16:creationId xmlns="" xmlns:a16="http://schemas.microsoft.com/office/drawing/2014/main" id="{E55D3ACD-0689-42CA-BAFD-B3CE1CA4C380}"/>
                  </a:ext>
                </a:extLst>
              </p:cNvPr>
              <p:cNvSpPr/>
              <p:nvPr/>
            </p:nvSpPr>
            <p:spPr>
              <a:xfrm>
                <a:off x="5473380" y="4586656"/>
                <a:ext cx="1207562" cy="177495"/>
              </a:xfrm>
              <a:prstGeom prst="roundRect">
                <a:avLst>
                  <a:gd name="adj" fmla="val 48570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ounded Rectangle 1">
                <a:extLst>
                  <a:ext uri="{FF2B5EF4-FFF2-40B4-BE49-F238E27FC236}">
                    <a16:creationId xmlns="" xmlns:a16="http://schemas.microsoft.com/office/drawing/2014/main" id="{7C7604D7-CFAC-4799-A1F8-CBB29FE4E62D}"/>
                  </a:ext>
                </a:extLst>
              </p:cNvPr>
              <p:cNvSpPr/>
              <p:nvPr/>
            </p:nvSpPr>
            <p:spPr>
              <a:xfrm>
                <a:off x="5473380" y="5196350"/>
                <a:ext cx="1207562" cy="177495"/>
              </a:xfrm>
              <a:prstGeom prst="roundRect">
                <a:avLst>
                  <a:gd name="adj" fmla="val 48570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ounded Rectangle 1">
                <a:extLst>
                  <a:ext uri="{FF2B5EF4-FFF2-40B4-BE49-F238E27FC236}">
                    <a16:creationId xmlns="" xmlns:a16="http://schemas.microsoft.com/office/drawing/2014/main" id="{E75F06E0-6B36-47CA-908D-40F462BF7BF5}"/>
                  </a:ext>
                </a:extLst>
              </p:cNvPr>
              <p:cNvSpPr/>
              <p:nvPr/>
            </p:nvSpPr>
            <p:spPr>
              <a:xfrm>
                <a:off x="5473380" y="5806044"/>
                <a:ext cx="1207562" cy="177495"/>
              </a:xfrm>
              <a:prstGeom prst="roundRect">
                <a:avLst>
                  <a:gd name="adj" fmla="val 48570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ounded Rectangle 1">
                <a:extLst>
                  <a:ext uri="{FF2B5EF4-FFF2-40B4-BE49-F238E27FC236}">
                    <a16:creationId xmlns="" xmlns:a16="http://schemas.microsoft.com/office/drawing/2014/main" id="{EEA7D518-12C6-4ABB-8FD7-BDB46DD6EC28}"/>
                  </a:ext>
                </a:extLst>
              </p:cNvPr>
              <p:cNvSpPr/>
              <p:nvPr/>
            </p:nvSpPr>
            <p:spPr>
              <a:xfrm>
                <a:off x="5473380" y="6387602"/>
                <a:ext cx="1207562" cy="177495"/>
              </a:xfrm>
              <a:prstGeom prst="roundRect">
                <a:avLst>
                  <a:gd name="adj" fmla="val 48570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E1A87091-3BF0-4644-B31B-394D1F49C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55" y="147706"/>
              <a:ext cx="5021303" cy="6473663"/>
            </a:xfrm>
            <a:prstGeom prst="rect">
              <a:avLst/>
            </a:prstGeom>
            <a:ln>
              <a:noFill/>
            </a:ln>
            <a:effectLst>
              <a:softEdge rad="63500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57197D3D-8DED-49AF-9EDC-E164F54D5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5721" y="110776"/>
              <a:ext cx="5141380" cy="6524662"/>
            </a:xfrm>
            <a:prstGeom prst="rect">
              <a:avLst/>
            </a:prstGeom>
            <a:ln>
              <a:noFill/>
            </a:ln>
            <a:effectLst>
              <a:softEdge rad="63500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1490570403"/>
      </p:ext>
    </p:extLst>
  </p:cSld>
  <p:clrMapOvr>
    <a:masterClrMapping/>
  </p:clrMapOvr>
  <p:transition spd="slow" advClick="0" advTm="0">
    <p:wedge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CFFB3395-585F-49F1-86EA-5132A4C99B69}"/>
              </a:ext>
            </a:extLst>
          </p:cNvPr>
          <p:cNvGrpSpPr/>
          <p:nvPr/>
        </p:nvGrpSpPr>
        <p:grpSpPr>
          <a:xfrm>
            <a:off x="27088" y="-223936"/>
            <a:ext cx="19083237" cy="9275861"/>
            <a:chOff x="17282" y="27481"/>
            <a:chExt cx="12174718" cy="6830518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35CE9763-D9C6-4056-A90C-A0B8DD79E7BE}"/>
                </a:ext>
              </a:extLst>
            </p:cNvPr>
            <p:cNvGrpSpPr/>
            <p:nvPr/>
          </p:nvGrpSpPr>
          <p:grpSpPr>
            <a:xfrm>
              <a:off x="17282" y="27481"/>
              <a:ext cx="12174718" cy="6830518"/>
              <a:chOff x="17282" y="27481"/>
              <a:chExt cx="12174718" cy="6830518"/>
            </a:xfrm>
          </p:grpSpPr>
          <p:sp>
            <p:nvSpPr>
              <p:cNvPr id="48" name="Rectangle 47"/>
              <p:cNvSpPr/>
              <p:nvPr/>
            </p:nvSpPr>
            <p:spPr>
              <a:xfrm rot="10800000">
                <a:off x="17282" y="43496"/>
                <a:ext cx="6066419" cy="6814503"/>
              </a:xfrm>
              <a:prstGeom prst="rect">
                <a:avLst/>
              </a:prstGeom>
              <a:ln w="762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083702" y="27481"/>
                <a:ext cx="6108298" cy="6830518"/>
              </a:xfrm>
              <a:prstGeom prst="rect">
                <a:avLst/>
              </a:prstGeom>
              <a:ln w="762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 rot="10800000">
                <a:off x="5323749" y="19658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="" xmlns:a16="http://schemas.microsoft.com/office/drawing/2014/main" id="{9B7BE883-8B69-4FF0-B104-09724A686632}"/>
                  </a:ext>
                </a:extLst>
              </p:cNvPr>
              <p:cNvSpPr/>
              <p:nvPr/>
            </p:nvSpPr>
            <p:spPr>
              <a:xfrm rot="10800000">
                <a:off x="5323749" y="80686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="" xmlns:a16="http://schemas.microsoft.com/office/drawing/2014/main" id="{4605797C-8CA5-43D1-A799-5F1194F369E6}"/>
                  </a:ext>
                </a:extLst>
              </p:cNvPr>
              <p:cNvSpPr/>
              <p:nvPr/>
            </p:nvSpPr>
            <p:spPr>
              <a:xfrm rot="10800000">
                <a:off x="5323749" y="141715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="" xmlns:a16="http://schemas.microsoft.com/office/drawing/2014/main" id="{E8EEF610-539B-4D9A-AA3F-ADE4FDC71C2B}"/>
                  </a:ext>
                </a:extLst>
              </p:cNvPr>
              <p:cNvSpPr/>
              <p:nvPr/>
            </p:nvSpPr>
            <p:spPr>
              <a:xfrm rot="10800000">
                <a:off x="5323749" y="202743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="" xmlns:a16="http://schemas.microsoft.com/office/drawing/2014/main" id="{6A626A51-1B01-4FA0-A477-454BBC88F403}"/>
                  </a:ext>
                </a:extLst>
              </p:cNvPr>
              <p:cNvSpPr/>
              <p:nvPr/>
            </p:nvSpPr>
            <p:spPr>
              <a:xfrm rot="10800000">
                <a:off x="5323749" y="263772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="" xmlns:a16="http://schemas.microsoft.com/office/drawing/2014/main" id="{52687D1A-C8A7-4724-B841-E71BF3A26F80}"/>
                  </a:ext>
                </a:extLst>
              </p:cNvPr>
              <p:cNvSpPr/>
              <p:nvPr/>
            </p:nvSpPr>
            <p:spPr>
              <a:xfrm rot="10800000">
                <a:off x="5323749" y="324800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="" xmlns:a16="http://schemas.microsoft.com/office/drawing/2014/main" id="{5F32FDAC-B2FD-444E-8A5B-64CE0D9AD8B1}"/>
                  </a:ext>
                </a:extLst>
              </p:cNvPr>
              <p:cNvSpPr/>
              <p:nvPr/>
            </p:nvSpPr>
            <p:spPr>
              <a:xfrm rot="10800000">
                <a:off x="5323749" y="385829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="" xmlns:a16="http://schemas.microsoft.com/office/drawing/2014/main" id="{44B3F980-E3C4-4626-8502-161C1D793BE4}"/>
                  </a:ext>
                </a:extLst>
              </p:cNvPr>
              <p:cNvSpPr/>
              <p:nvPr/>
            </p:nvSpPr>
            <p:spPr>
              <a:xfrm rot="10800000">
                <a:off x="5323749" y="446857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="" xmlns:a16="http://schemas.microsoft.com/office/drawing/2014/main" id="{72C0A5CF-3084-4283-AFA7-148F16E8BAEA}"/>
                  </a:ext>
                </a:extLst>
              </p:cNvPr>
              <p:cNvSpPr/>
              <p:nvPr/>
            </p:nvSpPr>
            <p:spPr>
              <a:xfrm rot="10800000">
                <a:off x="5323749" y="507886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="" xmlns:a16="http://schemas.microsoft.com/office/drawing/2014/main" id="{232D100F-A71A-4E83-B5FA-CB0291C38A04}"/>
                  </a:ext>
                </a:extLst>
              </p:cNvPr>
              <p:cNvSpPr/>
              <p:nvPr/>
            </p:nvSpPr>
            <p:spPr>
              <a:xfrm rot="10800000">
                <a:off x="5323749" y="568914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="" xmlns:a16="http://schemas.microsoft.com/office/drawing/2014/main" id="{E20EDFFA-D896-45DA-B306-81AE8412F043}"/>
                  </a:ext>
                </a:extLst>
              </p:cNvPr>
              <p:cNvSpPr/>
              <p:nvPr/>
            </p:nvSpPr>
            <p:spPr>
              <a:xfrm rot="10800000">
                <a:off x="5323749" y="629943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="" xmlns:a16="http://schemas.microsoft.com/office/drawing/2014/main" id="{D2611087-99F1-4B3D-9D87-8C6B4CEB4715}"/>
                  </a:ext>
                </a:extLst>
              </p:cNvPr>
              <p:cNvSpPr/>
              <p:nvPr/>
            </p:nvSpPr>
            <p:spPr>
              <a:xfrm rot="10800000">
                <a:off x="6382914" y="19658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="" xmlns:a16="http://schemas.microsoft.com/office/drawing/2014/main" id="{0427AEB3-7A9A-4F7F-82D2-4C18BAE11DC5}"/>
                  </a:ext>
                </a:extLst>
              </p:cNvPr>
              <p:cNvSpPr/>
              <p:nvPr/>
            </p:nvSpPr>
            <p:spPr>
              <a:xfrm rot="10800000">
                <a:off x="6382914" y="80567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="" xmlns:a16="http://schemas.microsoft.com/office/drawing/2014/main" id="{7CC4EEA6-9CD1-4B84-BAD3-5976B630E07F}"/>
                  </a:ext>
                </a:extLst>
              </p:cNvPr>
              <p:cNvSpPr/>
              <p:nvPr/>
            </p:nvSpPr>
            <p:spPr>
              <a:xfrm rot="10800000">
                <a:off x="6382914" y="141477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="" xmlns:a16="http://schemas.microsoft.com/office/drawing/2014/main" id="{7B1FEE8E-1D23-454D-87E4-27DA55F0F190}"/>
                  </a:ext>
                </a:extLst>
              </p:cNvPr>
              <p:cNvSpPr/>
              <p:nvPr/>
            </p:nvSpPr>
            <p:spPr>
              <a:xfrm rot="10800000">
                <a:off x="6382914" y="202386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="" xmlns:a16="http://schemas.microsoft.com/office/drawing/2014/main" id="{41D39DBA-3AA9-4B6E-93DA-713C9D13FDA9}"/>
                  </a:ext>
                </a:extLst>
              </p:cNvPr>
              <p:cNvSpPr/>
              <p:nvPr/>
            </p:nvSpPr>
            <p:spPr>
              <a:xfrm rot="10800000">
                <a:off x="6382914" y="263296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="" xmlns:a16="http://schemas.microsoft.com/office/drawing/2014/main" id="{394C1B01-F3AF-4970-A560-8E08C5885D21}"/>
                  </a:ext>
                </a:extLst>
              </p:cNvPr>
              <p:cNvSpPr/>
              <p:nvPr/>
            </p:nvSpPr>
            <p:spPr>
              <a:xfrm rot="10800000">
                <a:off x="6382914" y="324205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="" xmlns:a16="http://schemas.microsoft.com/office/drawing/2014/main" id="{222A5604-18BE-4CF3-843A-0A5C2298932A}"/>
                  </a:ext>
                </a:extLst>
              </p:cNvPr>
              <p:cNvSpPr/>
              <p:nvPr/>
            </p:nvSpPr>
            <p:spPr>
              <a:xfrm rot="10800000">
                <a:off x="6382914" y="385115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="" xmlns:a16="http://schemas.microsoft.com/office/drawing/2014/main" id="{445521A7-C757-44B6-ADAD-925BD52B487E}"/>
                  </a:ext>
                </a:extLst>
              </p:cNvPr>
              <p:cNvSpPr/>
              <p:nvPr/>
            </p:nvSpPr>
            <p:spPr>
              <a:xfrm rot="10800000">
                <a:off x="6382914" y="446024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="" xmlns:a16="http://schemas.microsoft.com/office/drawing/2014/main" id="{CDF882C0-D6A2-4750-9E76-A1748A37977B}"/>
                  </a:ext>
                </a:extLst>
              </p:cNvPr>
              <p:cNvSpPr/>
              <p:nvPr/>
            </p:nvSpPr>
            <p:spPr>
              <a:xfrm rot="10800000">
                <a:off x="6382914" y="506934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="" xmlns:a16="http://schemas.microsoft.com/office/drawing/2014/main" id="{77C888AF-F920-4E00-AE36-47B79C6BB498}"/>
                  </a:ext>
                </a:extLst>
              </p:cNvPr>
              <p:cNvSpPr/>
              <p:nvPr/>
            </p:nvSpPr>
            <p:spPr>
              <a:xfrm rot="10800000">
                <a:off x="6382914" y="567843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="" xmlns:a16="http://schemas.microsoft.com/office/drawing/2014/main" id="{5973715E-A9E1-46C5-8C81-183408F76AC6}"/>
                  </a:ext>
                </a:extLst>
              </p:cNvPr>
              <p:cNvSpPr/>
              <p:nvPr/>
            </p:nvSpPr>
            <p:spPr>
              <a:xfrm rot="10800000">
                <a:off x="6382914" y="628753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5473380" y="332866"/>
                <a:ext cx="1207562" cy="177495"/>
              </a:xfrm>
              <a:prstGeom prst="roundRect">
                <a:avLst>
                  <a:gd name="adj" fmla="val 48570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ounded Rectangle 1">
                <a:extLst>
                  <a:ext uri="{FF2B5EF4-FFF2-40B4-BE49-F238E27FC236}">
                    <a16:creationId xmlns="" xmlns:a16="http://schemas.microsoft.com/office/drawing/2014/main" id="{FE1041AC-A27C-4481-BEAB-4DA0479F6D26}"/>
                  </a:ext>
                </a:extLst>
              </p:cNvPr>
              <p:cNvSpPr/>
              <p:nvPr/>
            </p:nvSpPr>
            <p:spPr>
              <a:xfrm>
                <a:off x="5473380" y="928492"/>
                <a:ext cx="1207562" cy="177495"/>
              </a:xfrm>
              <a:prstGeom prst="roundRect">
                <a:avLst>
                  <a:gd name="adj" fmla="val 48570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ounded Rectangle 1">
                <a:extLst>
                  <a:ext uri="{FF2B5EF4-FFF2-40B4-BE49-F238E27FC236}">
                    <a16:creationId xmlns="" xmlns:a16="http://schemas.microsoft.com/office/drawing/2014/main" id="{5998B209-1AA7-4A9D-A209-8490D3BA0981}"/>
                  </a:ext>
                </a:extLst>
              </p:cNvPr>
              <p:cNvSpPr/>
              <p:nvPr/>
            </p:nvSpPr>
            <p:spPr>
              <a:xfrm>
                <a:off x="5473380" y="1538186"/>
                <a:ext cx="1207562" cy="177495"/>
              </a:xfrm>
              <a:prstGeom prst="roundRect">
                <a:avLst>
                  <a:gd name="adj" fmla="val 48570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ounded Rectangle 1">
                <a:extLst>
                  <a:ext uri="{FF2B5EF4-FFF2-40B4-BE49-F238E27FC236}">
                    <a16:creationId xmlns="" xmlns:a16="http://schemas.microsoft.com/office/drawing/2014/main" id="{B1798F9C-DDD9-405B-925E-647EBB6D8400}"/>
                  </a:ext>
                </a:extLst>
              </p:cNvPr>
              <p:cNvSpPr/>
              <p:nvPr/>
            </p:nvSpPr>
            <p:spPr>
              <a:xfrm>
                <a:off x="5473380" y="2147880"/>
                <a:ext cx="1207562" cy="177495"/>
              </a:xfrm>
              <a:prstGeom prst="roundRect">
                <a:avLst>
                  <a:gd name="adj" fmla="val 48570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ounded Rectangle 1">
                <a:extLst>
                  <a:ext uri="{FF2B5EF4-FFF2-40B4-BE49-F238E27FC236}">
                    <a16:creationId xmlns="" xmlns:a16="http://schemas.microsoft.com/office/drawing/2014/main" id="{E7931E3B-72BA-4038-8BB3-D21F053BB651}"/>
                  </a:ext>
                </a:extLst>
              </p:cNvPr>
              <p:cNvSpPr/>
              <p:nvPr/>
            </p:nvSpPr>
            <p:spPr>
              <a:xfrm>
                <a:off x="5473380" y="2757574"/>
                <a:ext cx="1207562" cy="177495"/>
              </a:xfrm>
              <a:prstGeom prst="roundRect">
                <a:avLst>
                  <a:gd name="adj" fmla="val 48570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ounded Rectangle 1">
                <a:extLst>
                  <a:ext uri="{FF2B5EF4-FFF2-40B4-BE49-F238E27FC236}">
                    <a16:creationId xmlns="" xmlns:a16="http://schemas.microsoft.com/office/drawing/2014/main" id="{BF318133-1457-431E-AA0C-23C120ABD2BF}"/>
                  </a:ext>
                </a:extLst>
              </p:cNvPr>
              <p:cNvSpPr/>
              <p:nvPr/>
            </p:nvSpPr>
            <p:spPr>
              <a:xfrm>
                <a:off x="5473380" y="3367268"/>
                <a:ext cx="1207562" cy="177495"/>
              </a:xfrm>
              <a:prstGeom prst="roundRect">
                <a:avLst>
                  <a:gd name="adj" fmla="val 48570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ounded Rectangle 1">
                <a:extLst>
                  <a:ext uri="{FF2B5EF4-FFF2-40B4-BE49-F238E27FC236}">
                    <a16:creationId xmlns="" xmlns:a16="http://schemas.microsoft.com/office/drawing/2014/main" id="{1D0BC269-82F5-40A1-8ACE-AC33006A7D73}"/>
                  </a:ext>
                </a:extLst>
              </p:cNvPr>
              <p:cNvSpPr/>
              <p:nvPr/>
            </p:nvSpPr>
            <p:spPr>
              <a:xfrm>
                <a:off x="5473380" y="3976962"/>
                <a:ext cx="1207562" cy="177495"/>
              </a:xfrm>
              <a:prstGeom prst="roundRect">
                <a:avLst>
                  <a:gd name="adj" fmla="val 48570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ounded Rectangle 1">
                <a:extLst>
                  <a:ext uri="{FF2B5EF4-FFF2-40B4-BE49-F238E27FC236}">
                    <a16:creationId xmlns="" xmlns:a16="http://schemas.microsoft.com/office/drawing/2014/main" id="{E55D3ACD-0689-42CA-BAFD-B3CE1CA4C380}"/>
                  </a:ext>
                </a:extLst>
              </p:cNvPr>
              <p:cNvSpPr/>
              <p:nvPr/>
            </p:nvSpPr>
            <p:spPr>
              <a:xfrm>
                <a:off x="5473380" y="4586656"/>
                <a:ext cx="1207562" cy="177495"/>
              </a:xfrm>
              <a:prstGeom prst="roundRect">
                <a:avLst>
                  <a:gd name="adj" fmla="val 48570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ounded Rectangle 1">
                <a:extLst>
                  <a:ext uri="{FF2B5EF4-FFF2-40B4-BE49-F238E27FC236}">
                    <a16:creationId xmlns="" xmlns:a16="http://schemas.microsoft.com/office/drawing/2014/main" id="{7C7604D7-CFAC-4799-A1F8-CBB29FE4E62D}"/>
                  </a:ext>
                </a:extLst>
              </p:cNvPr>
              <p:cNvSpPr/>
              <p:nvPr/>
            </p:nvSpPr>
            <p:spPr>
              <a:xfrm>
                <a:off x="5473380" y="5196350"/>
                <a:ext cx="1207562" cy="177495"/>
              </a:xfrm>
              <a:prstGeom prst="roundRect">
                <a:avLst>
                  <a:gd name="adj" fmla="val 48570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ounded Rectangle 1">
                <a:extLst>
                  <a:ext uri="{FF2B5EF4-FFF2-40B4-BE49-F238E27FC236}">
                    <a16:creationId xmlns="" xmlns:a16="http://schemas.microsoft.com/office/drawing/2014/main" id="{E75F06E0-6B36-47CA-908D-40F462BF7BF5}"/>
                  </a:ext>
                </a:extLst>
              </p:cNvPr>
              <p:cNvSpPr/>
              <p:nvPr/>
            </p:nvSpPr>
            <p:spPr>
              <a:xfrm>
                <a:off x="5473380" y="5806044"/>
                <a:ext cx="1207562" cy="177495"/>
              </a:xfrm>
              <a:prstGeom prst="roundRect">
                <a:avLst>
                  <a:gd name="adj" fmla="val 48570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ounded Rectangle 1">
                <a:extLst>
                  <a:ext uri="{FF2B5EF4-FFF2-40B4-BE49-F238E27FC236}">
                    <a16:creationId xmlns="" xmlns:a16="http://schemas.microsoft.com/office/drawing/2014/main" id="{EEA7D518-12C6-4ABB-8FD7-BDB46DD6EC28}"/>
                  </a:ext>
                </a:extLst>
              </p:cNvPr>
              <p:cNvSpPr/>
              <p:nvPr/>
            </p:nvSpPr>
            <p:spPr>
              <a:xfrm>
                <a:off x="5473380" y="6387602"/>
                <a:ext cx="1207562" cy="177495"/>
              </a:xfrm>
              <a:prstGeom prst="roundRect">
                <a:avLst>
                  <a:gd name="adj" fmla="val 48570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9D50B45F-7B51-4AE1-9B6F-C95BC6C16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54" y="178811"/>
              <a:ext cx="5189000" cy="6470694"/>
            </a:xfrm>
            <a:prstGeom prst="rect">
              <a:avLst/>
            </a:prstGeom>
            <a:ln>
              <a:noFill/>
            </a:ln>
            <a:effectLst>
              <a:softEdge rad="635000"/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25A1AEA6-1065-4D97-B34B-894E563DF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8638" y="149949"/>
              <a:ext cx="5207943" cy="6485488"/>
            </a:xfrm>
            <a:prstGeom prst="rect">
              <a:avLst/>
            </a:prstGeom>
            <a:ln>
              <a:noFill/>
            </a:ln>
            <a:effectLst>
              <a:softEdge rad="63500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69549211"/>
      </p:ext>
    </p:extLst>
  </p:cSld>
  <p:clrMapOvr>
    <a:masterClrMapping/>
  </p:clrMapOvr>
  <p:transition spd="slow" advClick="0" advTm="0">
    <p:circle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E0958B7-C86A-454A-B8A1-22C7E5849764}"/>
              </a:ext>
            </a:extLst>
          </p:cNvPr>
          <p:cNvGrpSpPr/>
          <p:nvPr/>
        </p:nvGrpSpPr>
        <p:grpSpPr>
          <a:xfrm>
            <a:off x="0" y="0"/>
            <a:ext cx="19110326" cy="9051925"/>
            <a:chOff x="17283" y="43497"/>
            <a:chExt cx="12129298" cy="6713135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35CE9763-D9C6-4056-A90C-A0B8DD79E7BE}"/>
                </a:ext>
              </a:extLst>
            </p:cNvPr>
            <p:cNvGrpSpPr/>
            <p:nvPr/>
          </p:nvGrpSpPr>
          <p:grpSpPr>
            <a:xfrm>
              <a:off x="17283" y="43497"/>
              <a:ext cx="12129298" cy="6713135"/>
              <a:chOff x="17283" y="43497"/>
              <a:chExt cx="12129298" cy="6713135"/>
            </a:xfrm>
          </p:grpSpPr>
          <p:sp>
            <p:nvSpPr>
              <p:cNvPr id="48" name="Rectangle 47"/>
              <p:cNvSpPr/>
              <p:nvPr/>
            </p:nvSpPr>
            <p:spPr>
              <a:xfrm rot="10800000">
                <a:off x="17283" y="43497"/>
                <a:ext cx="6059878" cy="6705485"/>
              </a:xfrm>
              <a:prstGeom prst="rect">
                <a:avLst/>
              </a:prstGeom>
              <a:ln w="762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086702" y="44686"/>
                <a:ext cx="6059879" cy="6704298"/>
              </a:xfrm>
              <a:prstGeom prst="rect">
                <a:avLst/>
              </a:prstGeom>
              <a:ln w="762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 rot="10800000">
                <a:off x="5323749" y="19658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="" xmlns:a16="http://schemas.microsoft.com/office/drawing/2014/main" id="{9B7BE883-8B69-4FF0-B104-09724A686632}"/>
                  </a:ext>
                </a:extLst>
              </p:cNvPr>
              <p:cNvSpPr/>
              <p:nvPr/>
            </p:nvSpPr>
            <p:spPr>
              <a:xfrm rot="10800000">
                <a:off x="5323749" y="80686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="" xmlns:a16="http://schemas.microsoft.com/office/drawing/2014/main" id="{4605797C-8CA5-43D1-A799-5F1194F369E6}"/>
                  </a:ext>
                </a:extLst>
              </p:cNvPr>
              <p:cNvSpPr/>
              <p:nvPr/>
            </p:nvSpPr>
            <p:spPr>
              <a:xfrm rot="10800000">
                <a:off x="5323749" y="141715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="" xmlns:a16="http://schemas.microsoft.com/office/drawing/2014/main" id="{E8EEF610-539B-4D9A-AA3F-ADE4FDC71C2B}"/>
                  </a:ext>
                </a:extLst>
              </p:cNvPr>
              <p:cNvSpPr/>
              <p:nvPr/>
            </p:nvSpPr>
            <p:spPr>
              <a:xfrm rot="10800000">
                <a:off x="5323749" y="202743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="" xmlns:a16="http://schemas.microsoft.com/office/drawing/2014/main" id="{6A626A51-1B01-4FA0-A477-454BBC88F403}"/>
                  </a:ext>
                </a:extLst>
              </p:cNvPr>
              <p:cNvSpPr/>
              <p:nvPr/>
            </p:nvSpPr>
            <p:spPr>
              <a:xfrm rot="10800000">
                <a:off x="5323749" y="263772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="" xmlns:a16="http://schemas.microsoft.com/office/drawing/2014/main" id="{52687D1A-C8A7-4724-B841-E71BF3A26F80}"/>
                  </a:ext>
                </a:extLst>
              </p:cNvPr>
              <p:cNvSpPr/>
              <p:nvPr/>
            </p:nvSpPr>
            <p:spPr>
              <a:xfrm rot="10800000">
                <a:off x="5323749" y="324800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="" xmlns:a16="http://schemas.microsoft.com/office/drawing/2014/main" id="{5F32FDAC-B2FD-444E-8A5B-64CE0D9AD8B1}"/>
                  </a:ext>
                </a:extLst>
              </p:cNvPr>
              <p:cNvSpPr/>
              <p:nvPr/>
            </p:nvSpPr>
            <p:spPr>
              <a:xfrm rot="10800000">
                <a:off x="5323749" y="385829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="" xmlns:a16="http://schemas.microsoft.com/office/drawing/2014/main" id="{44B3F980-E3C4-4626-8502-161C1D793BE4}"/>
                  </a:ext>
                </a:extLst>
              </p:cNvPr>
              <p:cNvSpPr/>
              <p:nvPr/>
            </p:nvSpPr>
            <p:spPr>
              <a:xfrm rot="10800000">
                <a:off x="5323749" y="446857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="" xmlns:a16="http://schemas.microsoft.com/office/drawing/2014/main" id="{72C0A5CF-3084-4283-AFA7-148F16E8BAEA}"/>
                  </a:ext>
                </a:extLst>
              </p:cNvPr>
              <p:cNvSpPr/>
              <p:nvPr/>
            </p:nvSpPr>
            <p:spPr>
              <a:xfrm rot="10800000">
                <a:off x="5323749" y="507886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="" xmlns:a16="http://schemas.microsoft.com/office/drawing/2014/main" id="{232D100F-A71A-4E83-B5FA-CB0291C38A04}"/>
                  </a:ext>
                </a:extLst>
              </p:cNvPr>
              <p:cNvSpPr/>
              <p:nvPr/>
            </p:nvSpPr>
            <p:spPr>
              <a:xfrm rot="10800000">
                <a:off x="5323749" y="568914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="" xmlns:a16="http://schemas.microsoft.com/office/drawing/2014/main" id="{E20EDFFA-D896-45DA-B306-81AE8412F043}"/>
                  </a:ext>
                </a:extLst>
              </p:cNvPr>
              <p:cNvSpPr/>
              <p:nvPr/>
            </p:nvSpPr>
            <p:spPr>
              <a:xfrm rot="10800000">
                <a:off x="5323749" y="629943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="" xmlns:a16="http://schemas.microsoft.com/office/drawing/2014/main" id="{D2611087-99F1-4B3D-9D87-8C6B4CEB4715}"/>
                  </a:ext>
                </a:extLst>
              </p:cNvPr>
              <p:cNvSpPr/>
              <p:nvPr/>
            </p:nvSpPr>
            <p:spPr>
              <a:xfrm rot="10800000">
                <a:off x="6382914" y="19658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="" xmlns:a16="http://schemas.microsoft.com/office/drawing/2014/main" id="{0427AEB3-7A9A-4F7F-82D2-4C18BAE11DC5}"/>
                  </a:ext>
                </a:extLst>
              </p:cNvPr>
              <p:cNvSpPr/>
              <p:nvPr/>
            </p:nvSpPr>
            <p:spPr>
              <a:xfrm rot="10800000">
                <a:off x="6382914" y="80567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="" xmlns:a16="http://schemas.microsoft.com/office/drawing/2014/main" id="{7CC4EEA6-9CD1-4B84-BAD3-5976B630E07F}"/>
                  </a:ext>
                </a:extLst>
              </p:cNvPr>
              <p:cNvSpPr/>
              <p:nvPr/>
            </p:nvSpPr>
            <p:spPr>
              <a:xfrm rot="10800000">
                <a:off x="6382914" y="141477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="" xmlns:a16="http://schemas.microsoft.com/office/drawing/2014/main" id="{7B1FEE8E-1D23-454D-87E4-27DA55F0F190}"/>
                  </a:ext>
                </a:extLst>
              </p:cNvPr>
              <p:cNvSpPr/>
              <p:nvPr/>
            </p:nvSpPr>
            <p:spPr>
              <a:xfrm rot="10800000">
                <a:off x="6382914" y="202386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="" xmlns:a16="http://schemas.microsoft.com/office/drawing/2014/main" id="{41D39DBA-3AA9-4B6E-93DA-713C9D13FDA9}"/>
                  </a:ext>
                </a:extLst>
              </p:cNvPr>
              <p:cNvSpPr/>
              <p:nvPr/>
            </p:nvSpPr>
            <p:spPr>
              <a:xfrm rot="10800000">
                <a:off x="6382914" y="263296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="" xmlns:a16="http://schemas.microsoft.com/office/drawing/2014/main" id="{394C1B01-F3AF-4970-A560-8E08C5885D21}"/>
                  </a:ext>
                </a:extLst>
              </p:cNvPr>
              <p:cNvSpPr/>
              <p:nvPr/>
            </p:nvSpPr>
            <p:spPr>
              <a:xfrm rot="10800000">
                <a:off x="6382914" y="324205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="" xmlns:a16="http://schemas.microsoft.com/office/drawing/2014/main" id="{222A5604-18BE-4CF3-843A-0A5C2298932A}"/>
                  </a:ext>
                </a:extLst>
              </p:cNvPr>
              <p:cNvSpPr/>
              <p:nvPr/>
            </p:nvSpPr>
            <p:spPr>
              <a:xfrm rot="10800000">
                <a:off x="6382914" y="385115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="" xmlns:a16="http://schemas.microsoft.com/office/drawing/2014/main" id="{445521A7-C757-44B6-ADAD-925BD52B487E}"/>
                  </a:ext>
                </a:extLst>
              </p:cNvPr>
              <p:cNvSpPr/>
              <p:nvPr/>
            </p:nvSpPr>
            <p:spPr>
              <a:xfrm rot="10800000">
                <a:off x="6382914" y="446024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="" xmlns:a16="http://schemas.microsoft.com/office/drawing/2014/main" id="{CDF882C0-D6A2-4750-9E76-A1748A37977B}"/>
                  </a:ext>
                </a:extLst>
              </p:cNvPr>
              <p:cNvSpPr/>
              <p:nvPr/>
            </p:nvSpPr>
            <p:spPr>
              <a:xfrm rot="10800000">
                <a:off x="6382914" y="506934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="" xmlns:a16="http://schemas.microsoft.com/office/drawing/2014/main" id="{77C888AF-F920-4E00-AE36-47B79C6BB498}"/>
                  </a:ext>
                </a:extLst>
              </p:cNvPr>
              <p:cNvSpPr/>
              <p:nvPr/>
            </p:nvSpPr>
            <p:spPr>
              <a:xfrm rot="10800000">
                <a:off x="6382914" y="567843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="" xmlns:a16="http://schemas.microsoft.com/office/drawing/2014/main" id="{5973715E-A9E1-46C5-8C81-183408F76AC6}"/>
                  </a:ext>
                </a:extLst>
              </p:cNvPr>
              <p:cNvSpPr/>
              <p:nvPr/>
            </p:nvSpPr>
            <p:spPr>
              <a:xfrm rot="10800000">
                <a:off x="6382914" y="628753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5473380" y="332866"/>
                <a:ext cx="1207562" cy="177495"/>
              </a:xfrm>
              <a:prstGeom prst="roundRect">
                <a:avLst>
                  <a:gd name="adj" fmla="val 48570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ounded Rectangle 1">
                <a:extLst>
                  <a:ext uri="{FF2B5EF4-FFF2-40B4-BE49-F238E27FC236}">
                    <a16:creationId xmlns="" xmlns:a16="http://schemas.microsoft.com/office/drawing/2014/main" id="{FE1041AC-A27C-4481-BEAB-4DA0479F6D26}"/>
                  </a:ext>
                </a:extLst>
              </p:cNvPr>
              <p:cNvSpPr/>
              <p:nvPr/>
            </p:nvSpPr>
            <p:spPr>
              <a:xfrm>
                <a:off x="5473380" y="928492"/>
                <a:ext cx="1207562" cy="177495"/>
              </a:xfrm>
              <a:prstGeom prst="roundRect">
                <a:avLst>
                  <a:gd name="adj" fmla="val 48570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ounded Rectangle 1">
                <a:extLst>
                  <a:ext uri="{FF2B5EF4-FFF2-40B4-BE49-F238E27FC236}">
                    <a16:creationId xmlns="" xmlns:a16="http://schemas.microsoft.com/office/drawing/2014/main" id="{5998B209-1AA7-4A9D-A209-8490D3BA0981}"/>
                  </a:ext>
                </a:extLst>
              </p:cNvPr>
              <p:cNvSpPr/>
              <p:nvPr/>
            </p:nvSpPr>
            <p:spPr>
              <a:xfrm>
                <a:off x="5473380" y="1538186"/>
                <a:ext cx="1207562" cy="177495"/>
              </a:xfrm>
              <a:prstGeom prst="roundRect">
                <a:avLst>
                  <a:gd name="adj" fmla="val 48570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ounded Rectangle 1">
                <a:extLst>
                  <a:ext uri="{FF2B5EF4-FFF2-40B4-BE49-F238E27FC236}">
                    <a16:creationId xmlns="" xmlns:a16="http://schemas.microsoft.com/office/drawing/2014/main" id="{B1798F9C-DDD9-405B-925E-647EBB6D8400}"/>
                  </a:ext>
                </a:extLst>
              </p:cNvPr>
              <p:cNvSpPr/>
              <p:nvPr/>
            </p:nvSpPr>
            <p:spPr>
              <a:xfrm>
                <a:off x="5473380" y="2147880"/>
                <a:ext cx="1207562" cy="177495"/>
              </a:xfrm>
              <a:prstGeom prst="roundRect">
                <a:avLst>
                  <a:gd name="adj" fmla="val 48570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ounded Rectangle 1">
                <a:extLst>
                  <a:ext uri="{FF2B5EF4-FFF2-40B4-BE49-F238E27FC236}">
                    <a16:creationId xmlns="" xmlns:a16="http://schemas.microsoft.com/office/drawing/2014/main" id="{E7931E3B-72BA-4038-8BB3-D21F053BB651}"/>
                  </a:ext>
                </a:extLst>
              </p:cNvPr>
              <p:cNvSpPr/>
              <p:nvPr/>
            </p:nvSpPr>
            <p:spPr>
              <a:xfrm>
                <a:off x="5473380" y="2757574"/>
                <a:ext cx="1207562" cy="177495"/>
              </a:xfrm>
              <a:prstGeom prst="roundRect">
                <a:avLst>
                  <a:gd name="adj" fmla="val 48570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ounded Rectangle 1">
                <a:extLst>
                  <a:ext uri="{FF2B5EF4-FFF2-40B4-BE49-F238E27FC236}">
                    <a16:creationId xmlns="" xmlns:a16="http://schemas.microsoft.com/office/drawing/2014/main" id="{BF318133-1457-431E-AA0C-23C120ABD2BF}"/>
                  </a:ext>
                </a:extLst>
              </p:cNvPr>
              <p:cNvSpPr/>
              <p:nvPr/>
            </p:nvSpPr>
            <p:spPr>
              <a:xfrm>
                <a:off x="5473380" y="3367268"/>
                <a:ext cx="1207562" cy="177495"/>
              </a:xfrm>
              <a:prstGeom prst="roundRect">
                <a:avLst>
                  <a:gd name="adj" fmla="val 48570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ounded Rectangle 1">
                <a:extLst>
                  <a:ext uri="{FF2B5EF4-FFF2-40B4-BE49-F238E27FC236}">
                    <a16:creationId xmlns="" xmlns:a16="http://schemas.microsoft.com/office/drawing/2014/main" id="{1D0BC269-82F5-40A1-8ACE-AC33006A7D73}"/>
                  </a:ext>
                </a:extLst>
              </p:cNvPr>
              <p:cNvSpPr/>
              <p:nvPr/>
            </p:nvSpPr>
            <p:spPr>
              <a:xfrm>
                <a:off x="5473380" y="3976962"/>
                <a:ext cx="1207562" cy="177495"/>
              </a:xfrm>
              <a:prstGeom prst="roundRect">
                <a:avLst>
                  <a:gd name="adj" fmla="val 48570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ounded Rectangle 1">
                <a:extLst>
                  <a:ext uri="{FF2B5EF4-FFF2-40B4-BE49-F238E27FC236}">
                    <a16:creationId xmlns="" xmlns:a16="http://schemas.microsoft.com/office/drawing/2014/main" id="{E55D3ACD-0689-42CA-BAFD-B3CE1CA4C380}"/>
                  </a:ext>
                </a:extLst>
              </p:cNvPr>
              <p:cNvSpPr/>
              <p:nvPr/>
            </p:nvSpPr>
            <p:spPr>
              <a:xfrm>
                <a:off x="5473380" y="4586656"/>
                <a:ext cx="1207562" cy="177495"/>
              </a:xfrm>
              <a:prstGeom prst="roundRect">
                <a:avLst>
                  <a:gd name="adj" fmla="val 48570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ounded Rectangle 1">
                <a:extLst>
                  <a:ext uri="{FF2B5EF4-FFF2-40B4-BE49-F238E27FC236}">
                    <a16:creationId xmlns="" xmlns:a16="http://schemas.microsoft.com/office/drawing/2014/main" id="{7C7604D7-CFAC-4799-A1F8-CBB29FE4E62D}"/>
                  </a:ext>
                </a:extLst>
              </p:cNvPr>
              <p:cNvSpPr/>
              <p:nvPr/>
            </p:nvSpPr>
            <p:spPr>
              <a:xfrm>
                <a:off x="5473380" y="5196350"/>
                <a:ext cx="1207562" cy="177495"/>
              </a:xfrm>
              <a:prstGeom prst="roundRect">
                <a:avLst>
                  <a:gd name="adj" fmla="val 48570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ounded Rectangle 1">
                <a:extLst>
                  <a:ext uri="{FF2B5EF4-FFF2-40B4-BE49-F238E27FC236}">
                    <a16:creationId xmlns="" xmlns:a16="http://schemas.microsoft.com/office/drawing/2014/main" id="{E75F06E0-6B36-47CA-908D-40F462BF7BF5}"/>
                  </a:ext>
                </a:extLst>
              </p:cNvPr>
              <p:cNvSpPr/>
              <p:nvPr/>
            </p:nvSpPr>
            <p:spPr>
              <a:xfrm>
                <a:off x="5473380" y="5806044"/>
                <a:ext cx="1207562" cy="177495"/>
              </a:xfrm>
              <a:prstGeom prst="roundRect">
                <a:avLst>
                  <a:gd name="adj" fmla="val 48570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ounded Rectangle 1">
                <a:extLst>
                  <a:ext uri="{FF2B5EF4-FFF2-40B4-BE49-F238E27FC236}">
                    <a16:creationId xmlns="" xmlns:a16="http://schemas.microsoft.com/office/drawing/2014/main" id="{EEA7D518-12C6-4ABB-8FD7-BDB46DD6EC28}"/>
                  </a:ext>
                </a:extLst>
              </p:cNvPr>
              <p:cNvSpPr/>
              <p:nvPr/>
            </p:nvSpPr>
            <p:spPr>
              <a:xfrm>
                <a:off x="5473380" y="6387602"/>
                <a:ext cx="1207562" cy="177495"/>
              </a:xfrm>
              <a:prstGeom prst="roundRect">
                <a:avLst>
                  <a:gd name="adj" fmla="val 48570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A91241FF-43DD-4C4C-B2FB-AD2C7F8B2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2" y="120254"/>
              <a:ext cx="5192237" cy="6529251"/>
            </a:xfrm>
            <a:prstGeom prst="rect">
              <a:avLst/>
            </a:prstGeom>
            <a:ln>
              <a:solidFill>
                <a:srgbClr val="FF0000"/>
              </a:solidFill>
            </a:ln>
            <a:effectLst>
              <a:softEdge rad="63500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E291F3CC-0E77-4A5E-B214-362318101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0965" y="136915"/>
              <a:ext cx="5194638" cy="6456318"/>
            </a:xfrm>
            <a:prstGeom prst="rect">
              <a:avLst/>
            </a:prstGeom>
            <a:ln>
              <a:solidFill>
                <a:srgbClr val="FF0000"/>
              </a:solidFill>
            </a:ln>
            <a:effectLst>
              <a:softEdge rad="63500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607284192"/>
      </p:ext>
    </p:extLst>
  </p:cSld>
  <p:clrMapOvr>
    <a:masterClrMapping/>
  </p:clrMapOvr>
  <p:transition spd="slow" advClick="0" advTm="0">
    <p:plus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A89F8473-B896-4283-9AC7-8483DEA60A02}"/>
              </a:ext>
            </a:extLst>
          </p:cNvPr>
          <p:cNvGrpSpPr/>
          <p:nvPr/>
        </p:nvGrpSpPr>
        <p:grpSpPr>
          <a:xfrm>
            <a:off x="-8569" y="0"/>
            <a:ext cx="19118894" cy="9051925"/>
            <a:chOff x="-5467" y="43497"/>
            <a:chExt cx="12152048" cy="6713135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35CE9763-D9C6-4056-A90C-A0B8DD79E7BE}"/>
                </a:ext>
              </a:extLst>
            </p:cNvPr>
            <p:cNvGrpSpPr/>
            <p:nvPr/>
          </p:nvGrpSpPr>
          <p:grpSpPr>
            <a:xfrm>
              <a:off x="17283" y="43497"/>
              <a:ext cx="12129298" cy="6713135"/>
              <a:chOff x="17283" y="43497"/>
              <a:chExt cx="12129298" cy="6713135"/>
            </a:xfrm>
          </p:grpSpPr>
          <p:sp>
            <p:nvSpPr>
              <p:cNvPr id="48" name="Rectangle 47"/>
              <p:cNvSpPr/>
              <p:nvPr/>
            </p:nvSpPr>
            <p:spPr>
              <a:xfrm rot="10800000">
                <a:off x="17283" y="43497"/>
                <a:ext cx="6059878" cy="6705485"/>
              </a:xfrm>
              <a:prstGeom prst="rect">
                <a:avLst/>
              </a:prstGeom>
              <a:ln w="762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086702" y="44686"/>
                <a:ext cx="6059879" cy="6704298"/>
              </a:xfrm>
              <a:prstGeom prst="rect">
                <a:avLst/>
              </a:prstGeom>
              <a:ln w="762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 rot="10800000">
                <a:off x="5323749" y="19658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="" xmlns:a16="http://schemas.microsoft.com/office/drawing/2014/main" id="{9B7BE883-8B69-4FF0-B104-09724A686632}"/>
                  </a:ext>
                </a:extLst>
              </p:cNvPr>
              <p:cNvSpPr/>
              <p:nvPr/>
            </p:nvSpPr>
            <p:spPr>
              <a:xfrm rot="10800000">
                <a:off x="5323749" y="80686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="" xmlns:a16="http://schemas.microsoft.com/office/drawing/2014/main" id="{4605797C-8CA5-43D1-A799-5F1194F369E6}"/>
                  </a:ext>
                </a:extLst>
              </p:cNvPr>
              <p:cNvSpPr/>
              <p:nvPr/>
            </p:nvSpPr>
            <p:spPr>
              <a:xfrm rot="10800000">
                <a:off x="5323749" y="141715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="" xmlns:a16="http://schemas.microsoft.com/office/drawing/2014/main" id="{E8EEF610-539B-4D9A-AA3F-ADE4FDC71C2B}"/>
                  </a:ext>
                </a:extLst>
              </p:cNvPr>
              <p:cNvSpPr/>
              <p:nvPr/>
            </p:nvSpPr>
            <p:spPr>
              <a:xfrm rot="10800000">
                <a:off x="5323749" y="202743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="" xmlns:a16="http://schemas.microsoft.com/office/drawing/2014/main" id="{6A626A51-1B01-4FA0-A477-454BBC88F403}"/>
                  </a:ext>
                </a:extLst>
              </p:cNvPr>
              <p:cNvSpPr/>
              <p:nvPr/>
            </p:nvSpPr>
            <p:spPr>
              <a:xfrm rot="10800000">
                <a:off x="5323749" y="263772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="" xmlns:a16="http://schemas.microsoft.com/office/drawing/2014/main" id="{52687D1A-C8A7-4724-B841-E71BF3A26F80}"/>
                  </a:ext>
                </a:extLst>
              </p:cNvPr>
              <p:cNvSpPr/>
              <p:nvPr/>
            </p:nvSpPr>
            <p:spPr>
              <a:xfrm rot="10800000">
                <a:off x="5323749" y="324800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="" xmlns:a16="http://schemas.microsoft.com/office/drawing/2014/main" id="{5F32FDAC-B2FD-444E-8A5B-64CE0D9AD8B1}"/>
                  </a:ext>
                </a:extLst>
              </p:cNvPr>
              <p:cNvSpPr/>
              <p:nvPr/>
            </p:nvSpPr>
            <p:spPr>
              <a:xfrm rot="10800000">
                <a:off x="5323749" y="385829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="" xmlns:a16="http://schemas.microsoft.com/office/drawing/2014/main" id="{44B3F980-E3C4-4626-8502-161C1D793BE4}"/>
                  </a:ext>
                </a:extLst>
              </p:cNvPr>
              <p:cNvSpPr/>
              <p:nvPr/>
            </p:nvSpPr>
            <p:spPr>
              <a:xfrm rot="10800000">
                <a:off x="5323749" y="446857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="" xmlns:a16="http://schemas.microsoft.com/office/drawing/2014/main" id="{72C0A5CF-3084-4283-AFA7-148F16E8BAEA}"/>
                  </a:ext>
                </a:extLst>
              </p:cNvPr>
              <p:cNvSpPr/>
              <p:nvPr/>
            </p:nvSpPr>
            <p:spPr>
              <a:xfrm rot="10800000">
                <a:off x="5323749" y="507886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="" xmlns:a16="http://schemas.microsoft.com/office/drawing/2014/main" id="{232D100F-A71A-4E83-B5FA-CB0291C38A04}"/>
                  </a:ext>
                </a:extLst>
              </p:cNvPr>
              <p:cNvSpPr/>
              <p:nvPr/>
            </p:nvSpPr>
            <p:spPr>
              <a:xfrm rot="10800000">
                <a:off x="5323749" y="568914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="" xmlns:a16="http://schemas.microsoft.com/office/drawing/2014/main" id="{E20EDFFA-D896-45DA-B306-81AE8412F043}"/>
                  </a:ext>
                </a:extLst>
              </p:cNvPr>
              <p:cNvSpPr/>
              <p:nvPr/>
            </p:nvSpPr>
            <p:spPr>
              <a:xfrm rot="10800000">
                <a:off x="5323749" y="629943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="" xmlns:a16="http://schemas.microsoft.com/office/drawing/2014/main" id="{D2611087-99F1-4B3D-9D87-8C6B4CEB4715}"/>
                  </a:ext>
                </a:extLst>
              </p:cNvPr>
              <p:cNvSpPr/>
              <p:nvPr/>
            </p:nvSpPr>
            <p:spPr>
              <a:xfrm rot="10800000">
                <a:off x="6382914" y="19658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="" xmlns:a16="http://schemas.microsoft.com/office/drawing/2014/main" id="{0427AEB3-7A9A-4F7F-82D2-4C18BAE11DC5}"/>
                  </a:ext>
                </a:extLst>
              </p:cNvPr>
              <p:cNvSpPr/>
              <p:nvPr/>
            </p:nvSpPr>
            <p:spPr>
              <a:xfrm rot="10800000">
                <a:off x="6382914" y="80567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="" xmlns:a16="http://schemas.microsoft.com/office/drawing/2014/main" id="{7CC4EEA6-9CD1-4B84-BAD3-5976B630E07F}"/>
                  </a:ext>
                </a:extLst>
              </p:cNvPr>
              <p:cNvSpPr/>
              <p:nvPr/>
            </p:nvSpPr>
            <p:spPr>
              <a:xfrm rot="10800000">
                <a:off x="6382914" y="141477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="" xmlns:a16="http://schemas.microsoft.com/office/drawing/2014/main" id="{7B1FEE8E-1D23-454D-87E4-27DA55F0F190}"/>
                  </a:ext>
                </a:extLst>
              </p:cNvPr>
              <p:cNvSpPr/>
              <p:nvPr/>
            </p:nvSpPr>
            <p:spPr>
              <a:xfrm rot="10800000">
                <a:off x="6382914" y="202386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="" xmlns:a16="http://schemas.microsoft.com/office/drawing/2014/main" id="{41D39DBA-3AA9-4B6E-93DA-713C9D13FDA9}"/>
                  </a:ext>
                </a:extLst>
              </p:cNvPr>
              <p:cNvSpPr/>
              <p:nvPr/>
            </p:nvSpPr>
            <p:spPr>
              <a:xfrm rot="10800000">
                <a:off x="6382914" y="263296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="" xmlns:a16="http://schemas.microsoft.com/office/drawing/2014/main" id="{394C1B01-F3AF-4970-A560-8E08C5885D21}"/>
                  </a:ext>
                </a:extLst>
              </p:cNvPr>
              <p:cNvSpPr/>
              <p:nvPr/>
            </p:nvSpPr>
            <p:spPr>
              <a:xfrm rot="10800000">
                <a:off x="6382914" y="324205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="" xmlns:a16="http://schemas.microsoft.com/office/drawing/2014/main" id="{222A5604-18BE-4CF3-843A-0A5C2298932A}"/>
                  </a:ext>
                </a:extLst>
              </p:cNvPr>
              <p:cNvSpPr/>
              <p:nvPr/>
            </p:nvSpPr>
            <p:spPr>
              <a:xfrm rot="10800000">
                <a:off x="6382914" y="385115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="" xmlns:a16="http://schemas.microsoft.com/office/drawing/2014/main" id="{445521A7-C757-44B6-ADAD-925BD52B487E}"/>
                  </a:ext>
                </a:extLst>
              </p:cNvPr>
              <p:cNvSpPr/>
              <p:nvPr/>
            </p:nvSpPr>
            <p:spPr>
              <a:xfrm rot="10800000">
                <a:off x="6382914" y="446024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="" xmlns:a16="http://schemas.microsoft.com/office/drawing/2014/main" id="{CDF882C0-D6A2-4750-9E76-A1748A37977B}"/>
                  </a:ext>
                </a:extLst>
              </p:cNvPr>
              <p:cNvSpPr/>
              <p:nvPr/>
            </p:nvSpPr>
            <p:spPr>
              <a:xfrm rot="10800000">
                <a:off x="6382914" y="506934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="" xmlns:a16="http://schemas.microsoft.com/office/drawing/2014/main" id="{77C888AF-F920-4E00-AE36-47B79C6BB498}"/>
                  </a:ext>
                </a:extLst>
              </p:cNvPr>
              <p:cNvSpPr/>
              <p:nvPr/>
            </p:nvSpPr>
            <p:spPr>
              <a:xfrm rot="10800000">
                <a:off x="6382914" y="567843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="" xmlns:a16="http://schemas.microsoft.com/office/drawing/2014/main" id="{5973715E-A9E1-46C5-8C81-183408F76AC6}"/>
                  </a:ext>
                </a:extLst>
              </p:cNvPr>
              <p:cNvSpPr/>
              <p:nvPr/>
            </p:nvSpPr>
            <p:spPr>
              <a:xfrm rot="10800000">
                <a:off x="6382914" y="628753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5473380" y="332866"/>
                <a:ext cx="1207562" cy="177495"/>
              </a:xfrm>
              <a:prstGeom prst="roundRect">
                <a:avLst>
                  <a:gd name="adj" fmla="val 4857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ounded Rectangle 1">
                <a:extLst>
                  <a:ext uri="{FF2B5EF4-FFF2-40B4-BE49-F238E27FC236}">
                    <a16:creationId xmlns="" xmlns:a16="http://schemas.microsoft.com/office/drawing/2014/main" id="{FE1041AC-A27C-4481-BEAB-4DA0479F6D26}"/>
                  </a:ext>
                </a:extLst>
              </p:cNvPr>
              <p:cNvSpPr/>
              <p:nvPr/>
            </p:nvSpPr>
            <p:spPr>
              <a:xfrm>
                <a:off x="5473380" y="928492"/>
                <a:ext cx="1207562" cy="177495"/>
              </a:xfrm>
              <a:prstGeom prst="roundRect">
                <a:avLst>
                  <a:gd name="adj" fmla="val 4857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ounded Rectangle 1">
                <a:extLst>
                  <a:ext uri="{FF2B5EF4-FFF2-40B4-BE49-F238E27FC236}">
                    <a16:creationId xmlns="" xmlns:a16="http://schemas.microsoft.com/office/drawing/2014/main" id="{5998B209-1AA7-4A9D-A209-8490D3BA0981}"/>
                  </a:ext>
                </a:extLst>
              </p:cNvPr>
              <p:cNvSpPr/>
              <p:nvPr/>
            </p:nvSpPr>
            <p:spPr>
              <a:xfrm>
                <a:off x="5473380" y="1538186"/>
                <a:ext cx="1207562" cy="177495"/>
              </a:xfrm>
              <a:prstGeom prst="roundRect">
                <a:avLst>
                  <a:gd name="adj" fmla="val 4857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ounded Rectangle 1">
                <a:extLst>
                  <a:ext uri="{FF2B5EF4-FFF2-40B4-BE49-F238E27FC236}">
                    <a16:creationId xmlns="" xmlns:a16="http://schemas.microsoft.com/office/drawing/2014/main" id="{B1798F9C-DDD9-405B-925E-647EBB6D8400}"/>
                  </a:ext>
                </a:extLst>
              </p:cNvPr>
              <p:cNvSpPr/>
              <p:nvPr/>
            </p:nvSpPr>
            <p:spPr>
              <a:xfrm>
                <a:off x="5473380" y="2147880"/>
                <a:ext cx="1207562" cy="177495"/>
              </a:xfrm>
              <a:prstGeom prst="roundRect">
                <a:avLst>
                  <a:gd name="adj" fmla="val 4857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ounded Rectangle 1">
                <a:extLst>
                  <a:ext uri="{FF2B5EF4-FFF2-40B4-BE49-F238E27FC236}">
                    <a16:creationId xmlns="" xmlns:a16="http://schemas.microsoft.com/office/drawing/2014/main" id="{E7931E3B-72BA-4038-8BB3-D21F053BB651}"/>
                  </a:ext>
                </a:extLst>
              </p:cNvPr>
              <p:cNvSpPr/>
              <p:nvPr/>
            </p:nvSpPr>
            <p:spPr>
              <a:xfrm>
                <a:off x="5473380" y="2757574"/>
                <a:ext cx="1207562" cy="177495"/>
              </a:xfrm>
              <a:prstGeom prst="roundRect">
                <a:avLst>
                  <a:gd name="adj" fmla="val 4857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ounded Rectangle 1">
                <a:extLst>
                  <a:ext uri="{FF2B5EF4-FFF2-40B4-BE49-F238E27FC236}">
                    <a16:creationId xmlns="" xmlns:a16="http://schemas.microsoft.com/office/drawing/2014/main" id="{BF318133-1457-431E-AA0C-23C120ABD2BF}"/>
                  </a:ext>
                </a:extLst>
              </p:cNvPr>
              <p:cNvSpPr/>
              <p:nvPr/>
            </p:nvSpPr>
            <p:spPr>
              <a:xfrm>
                <a:off x="5473380" y="3367268"/>
                <a:ext cx="1207562" cy="177495"/>
              </a:xfrm>
              <a:prstGeom prst="roundRect">
                <a:avLst>
                  <a:gd name="adj" fmla="val 4857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ounded Rectangle 1">
                <a:extLst>
                  <a:ext uri="{FF2B5EF4-FFF2-40B4-BE49-F238E27FC236}">
                    <a16:creationId xmlns="" xmlns:a16="http://schemas.microsoft.com/office/drawing/2014/main" id="{1D0BC269-82F5-40A1-8ACE-AC33006A7D73}"/>
                  </a:ext>
                </a:extLst>
              </p:cNvPr>
              <p:cNvSpPr/>
              <p:nvPr/>
            </p:nvSpPr>
            <p:spPr>
              <a:xfrm>
                <a:off x="5473380" y="3976962"/>
                <a:ext cx="1207562" cy="177495"/>
              </a:xfrm>
              <a:prstGeom prst="roundRect">
                <a:avLst>
                  <a:gd name="adj" fmla="val 4857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ounded Rectangle 1">
                <a:extLst>
                  <a:ext uri="{FF2B5EF4-FFF2-40B4-BE49-F238E27FC236}">
                    <a16:creationId xmlns="" xmlns:a16="http://schemas.microsoft.com/office/drawing/2014/main" id="{E55D3ACD-0689-42CA-BAFD-B3CE1CA4C380}"/>
                  </a:ext>
                </a:extLst>
              </p:cNvPr>
              <p:cNvSpPr/>
              <p:nvPr/>
            </p:nvSpPr>
            <p:spPr>
              <a:xfrm>
                <a:off x="5473380" y="4586656"/>
                <a:ext cx="1207562" cy="177495"/>
              </a:xfrm>
              <a:prstGeom prst="roundRect">
                <a:avLst>
                  <a:gd name="adj" fmla="val 4857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ounded Rectangle 1">
                <a:extLst>
                  <a:ext uri="{FF2B5EF4-FFF2-40B4-BE49-F238E27FC236}">
                    <a16:creationId xmlns="" xmlns:a16="http://schemas.microsoft.com/office/drawing/2014/main" id="{7C7604D7-CFAC-4799-A1F8-CBB29FE4E62D}"/>
                  </a:ext>
                </a:extLst>
              </p:cNvPr>
              <p:cNvSpPr/>
              <p:nvPr/>
            </p:nvSpPr>
            <p:spPr>
              <a:xfrm>
                <a:off x="5473380" y="5196350"/>
                <a:ext cx="1207562" cy="177495"/>
              </a:xfrm>
              <a:prstGeom prst="roundRect">
                <a:avLst>
                  <a:gd name="adj" fmla="val 4857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ounded Rectangle 1">
                <a:extLst>
                  <a:ext uri="{FF2B5EF4-FFF2-40B4-BE49-F238E27FC236}">
                    <a16:creationId xmlns="" xmlns:a16="http://schemas.microsoft.com/office/drawing/2014/main" id="{E75F06E0-6B36-47CA-908D-40F462BF7BF5}"/>
                  </a:ext>
                </a:extLst>
              </p:cNvPr>
              <p:cNvSpPr/>
              <p:nvPr/>
            </p:nvSpPr>
            <p:spPr>
              <a:xfrm>
                <a:off x="5473380" y="5806044"/>
                <a:ext cx="1207562" cy="177495"/>
              </a:xfrm>
              <a:prstGeom prst="roundRect">
                <a:avLst>
                  <a:gd name="adj" fmla="val 4857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ounded Rectangle 1">
                <a:extLst>
                  <a:ext uri="{FF2B5EF4-FFF2-40B4-BE49-F238E27FC236}">
                    <a16:creationId xmlns="" xmlns:a16="http://schemas.microsoft.com/office/drawing/2014/main" id="{EEA7D518-12C6-4ABB-8FD7-BDB46DD6EC28}"/>
                  </a:ext>
                </a:extLst>
              </p:cNvPr>
              <p:cNvSpPr/>
              <p:nvPr/>
            </p:nvSpPr>
            <p:spPr>
              <a:xfrm>
                <a:off x="5473380" y="6387602"/>
                <a:ext cx="1207562" cy="177495"/>
              </a:xfrm>
              <a:prstGeom prst="roundRect">
                <a:avLst>
                  <a:gd name="adj" fmla="val 4857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BB4874E1-F096-4293-9700-39C77DAFB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467" y="213744"/>
              <a:ext cx="5253072" cy="6435761"/>
            </a:xfrm>
            <a:prstGeom prst="rect">
              <a:avLst/>
            </a:prstGeom>
            <a:ln>
              <a:solidFill>
                <a:srgbClr val="FFFF00"/>
              </a:solidFill>
            </a:ln>
            <a:effectLst>
              <a:softEdge rad="63500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F8B50DFA-E3AD-432D-88A6-0AF97AB5E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272" y="241880"/>
              <a:ext cx="5192151" cy="6351353"/>
            </a:xfrm>
            <a:prstGeom prst="rect">
              <a:avLst/>
            </a:prstGeom>
            <a:ln>
              <a:solidFill>
                <a:srgbClr val="FFFF00"/>
              </a:solidFill>
            </a:ln>
            <a:effectLst>
              <a:softEdge rad="63500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1850838176"/>
      </p:ext>
    </p:extLst>
  </p:cSld>
  <p:clrMapOvr>
    <a:masterClrMapping/>
  </p:clrMapOvr>
  <p:transition spd="slow" advClick="0" advTm="0">
    <p:diamond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A21DCE9A-7AB1-434D-BCD3-D36A3E451C1D}"/>
              </a:ext>
            </a:extLst>
          </p:cNvPr>
          <p:cNvGrpSpPr/>
          <p:nvPr/>
        </p:nvGrpSpPr>
        <p:grpSpPr>
          <a:xfrm>
            <a:off x="-242596" y="0"/>
            <a:ext cx="19352921" cy="9051925"/>
            <a:chOff x="17283" y="43497"/>
            <a:chExt cx="12129298" cy="6713135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35CE9763-D9C6-4056-A90C-A0B8DD79E7BE}"/>
                </a:ext>
              </a:extLst>
            </p:cNvPr>
            <p:cNvGrpSpPr/>
            <p:nvPr/>
          </p:nvGrpSpPr>
          <p:grpSpPr>
            <a:xfrm>
              <a:off x="17283" y="43497"/>
              <a:ext cx="12129298" cy="6713135"/>
              <a:chOff x="17283" y="43497"/>
              <a:chExt cx="12129298" cy="6713135"/>
            </a:xfrm>
          </p:grpSpPr>
          <p:sp>
            <p:nvSpPr>
              <p:cNvPr id="48" name="Rectangle 47"/>
              <p:cNvSpPr/>
              <p:nvPr/>
            </p:nvSpPr>
            <p:spPr>
              <a:xfrm rot="10800000">
                <a:off x="17283" y="43497"/>
                <a:ext cx="6059878" cy="6705485"/>
              </a:xfrm>
              <a:prstGeom prst="rect">
                <a:avLst/>
              </a:prstGeom>
              <a:ln w="762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086702" y="44686"/>
                <a:ext cx="6059879" cy="6704298"/>
              </a:xfrm>
              <a:prstGeom prst="rect">
                <a:avLst/>
              </a:prstGeom>
              <a:ln w="762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 rot="10800000">
                <a:off x="5323749" y="19658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="" xmlns:a16="http://schemas.microsoft.com/office/drawing/2014/main" id="{9B7BE883-8B69-4FF0-B104-09724A686632}"/>
                  </a:ext>
                </a:extLst>
              </p:cNvPr>
              <p:cNvSpPr/>
              <p:nvPr/>
            </p:nvSpPr>
            <p:spPr>
              <a:xfrm rot="10800000">
                <a:off x="5323749" y="80686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="" xmlns:a16="http://schemas.microsoft.com/office/drawing/2014/main" id="{4605797C-8CA5-43D1-A799-5F1194F369E6}"/>
                  </a:ext>
                </a:extLst>
              </p:cNvPr>
              <p:cNvSpPr/>
              <p:nvPr/>
            </p:nvSpPr>
            <p:spPr>
              <a:xfrm rot="10800000">
                <a:off x="5323749" y="141715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="" xmlns:a16="http://schemas.microsoft.com/office/drawing/2014/main" id="{E8EEF610-539B-4D9A-AA3F-ADE4FDC71C2B}"/>
                  </a:ext>
                </a:extLst>
              </p:cNvPr>
              <p:cNvSpPr/>
              <p:nvPr/>
            </p:nvSpPr>
            <p:spPr>
              <a:xfrm rot="10800000">
                <a:off x="5323749" y="202743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="" xmlns:a16="http://schemas.microsoft.com/office/drawing/2014/main" id="{6A626A51-1B01-4FA0-A477-454BBC88F403}"/>
                  </a:ext>
                </a:extLst>
              </p:cNvPr>
              <p:cNvSpPr/>
              <p:nvPr/>
            </p:nvSpPr>
            <p:spPr>
              <a:xfrm rot="10800000">
                <a:off x="5323749" y="263772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="" xmlns:a16="http://schemas.microsoft.com/office/drawing/2014/main" id="{52687D1A-C8A7-4724-B841-E71BF3A26F80}"/>
                  </a:ext>
                </a:extLst>
              </p:cNvPr>
              <p:cNvSpPr/>
              <p:nvPr/>
            </p:nvSpPr>
            <p:spPr>
              <a:xfrm rot="10800000">
                <a:off x="5323749" y="324800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="" xmlns:a16="http://schemas.microsoft.com/office/drawing/2014/main" id="{5F32FDAC-B2FD-444E-8A5B-64CE0D9AD8B1}"/>
                  </a:ext>
                </a:extLst>
              </p:cNvPr>
              <p:cNvSpPr/>
              <p:nvPr/>
            </p:nvSpPr>
            <p:spPr>
              <a:xfrm rot="10800000">
                <a:off x="5323749" y="385829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="" xmlns:a16="http://schemas.microsoft.com/office/drawing/2014/main" id="{44B3F980-E3C4-4626-8502-161C1D793BE4}"/>
                  </a:ext>
                </a:extLst>
              </p:cNvPr>
              <p:cNvSpPr/>
              <p:nvPr/>
            </p:nvSpPr>
            <p:spPr>
              <a:xfrm rot="10800000">
                <a:off x="5323749" y="446857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="" xmlns:a16="http://schemas.microsoft.com/office/drawing/2014/main" id="{72C0A5CF-3084-4283-AFA7-148F16E8BAEA}"/>
                  </a:ext>
                </a:extLst>
              </p:cNvPr>
              <p:cNvSpPr/>
              <p:nvPr/>
            </p:nvSpPr>
            <p:spPr>
              <a:xfrm rot="10800000">
                <a:off x="5323749" y="507886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="" xmlns:a16="http://schemas.microsoft.com/office/drawing/2014/main" id="{232D100F-A71A-4E83-B5FA-CB0291C38A04}"/>
                  </a:ext>
                </a:extLst>
              </p:cNvPr>
              <p:cNvSpPr/>
              <p:nvPr/>
            </p:nvSpPr>
            <p:spPr>
              <a:xfrm rot="10800000">
                <a:off x="5323749" y="5689147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="" xmlns:a16="http://schemas.microsoft.com/office/drawing/2014/main" id="{E20EDFFA-D896-45DA-B306-81AE8412F043}"/>
                  </a:ext>
                </a:extLst>
              </p:cNvPr>
              <p:cNvSpPr/>
              <p:nvPr/>
            </p:nvSpPr>
            <p:spPr>
              <a:xfrm rot="10800000">
                <a:off x="5323749" y="629943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="" xmlns:a16="http://schemas.microsoft.com/office/drawing/2014/main" id="{D2611087-99F1-4B3D-9D87-8C6B4CEB4715}"/>
                  </a:ext>
                </a:extLst>
              </p:cNvPr>
              <p:cNvSpPr/>
              <p:nvPr/>
            </p:nvSpPr>
            <p:spPr>
              <a:xfrm rot="10800000">
                <a:off x="6382914" y="196582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="" xmlns:a16="http://schemas.microsoft.com/office/drawing/2014/main" id="{0427AEB3-7A9A-4F7F-82D2-4C18BAE11DC5}"/>
                  </a:ext>
                </a:extLst>
              </p:cNvPr>
              <p:cNvSpPr/>
              <p:nvPr/>
            </p:nvSpPr>
            <p:spPr>
              <a:xfrm rot="10800000">
                <a:off x="6382914" y="80567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="" xmlns:a16="http://schemas.microsoft.com/office/drawing/2014/main" id="{7CC4EEA6-9CD1-4B84-BAD3-5976B630E07F}"/>
                  </a:ext>
                </a:extLst>
              </p:cNvPr>
              <p:cNvSpPr/>
              <p:nvPr/>
            </p:nvSpPr>
            <p:spPr>
              <a:xfrm rot="10800000">
                <a:off x="6382914" y="141477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="" xmlns:a16="http://schemas.microsoft.com/office/drawing/2014/main" id="{7B1FEE8E-1D23-454D-87E4-27DA55F0F190}"/>
                  </a:ext>
                </a:extLst>
              </p:cNvPr>
              <p:cNvSpPr/>
              <p:nvPr/>
            </p:nvSpPr>
            <p:spPr>
              <a:xfrm rot="10800000">
                <a:off x="6382914" y="202386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="" xmlns:a16="http://schemas.microsoft.com/office/drawing/2014/main" id="{41D39DBA-3AA9-4B6E-93DA-713C9D13FDA9}"/>
                  </a:ext>
                </a:extLst>
              </p:cNvPr>
              <p:cNvSpPr/>
              <p:nvPr/>
            </p:nvSpPr>
            <p:spPr>
              <a:xfrm rot="10800000">
                <a:off x="6382914" y="263296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="" xmlns:a16="http://schemas.microsoft.com/office/drawing/2014/main" id="{394C1B01-F3AF-4970-A560-8E08C5885D21}"/>
                  </a:ext>
                </a:extLst>
              </p:cNvPr>
              <p:cNvSpPr/>
              <p:nvPr/>
            </p:nvSpPr>
            <p:spPr>
              <a:xfrm rot="10800000">
                <a:off x="6382914" y="324205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="" xmlns:a16="http://schemas.microsoft.com/office/drawing/2014/main" id="{222A5604-18BE-4CF3-843A-0A5C2298932A}"/>
                  </a:ext>
                </a:extLst>
              </p:cNvPr>
              <p:cNvSpPr/>
              <p:nvPr/>
            </p:nvSpPr>
            <p:spPr>
              <a:xfrm rot="10800000">
                <a:off x="6382914" y="385115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="" xmlns:a16="http://schemas.microsoft.com/office/drawing/2014/main" id="{445521A7-C757-44B6-ADAD-925BD52B487E}"/>
                  </a:ext>
                </a:extLst>
              </p:cNvPr>
              <p:cNvSpPr/>
              <p:nvPr/>
            </p:nvSpPr>
            <p:spPr>
              <a:xfrm rot="10800000">
                <a:off x="6382914" y="446024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="" xmlns:a16="http://schemas.microsoft.com/office/drawing/2014/main" id="{CDF882C0-D6A2-4750-9E76-A1748A37977B}"/>
                  </a:ext>
                </a:extLst>
              </p:cNvPr>
              <p:cNvSpPr/>
              <p:nvPr/>
            </p:nvSpPr>
            <p:spPr>
              <a:xfrm rot="10800000">
                <a:off x="6382914" y="506934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="" xmlns:a16="http://schemas.microsoft.com/office/drawing/2014/main" id="{77C888AF-F920-4E00-AE36-47B79C6BB498}"/>
                  </a:ext>
                </a:extLst>
              </p:cNvPr>
              <p:cNvSpPr/>
              <p:nvPr/>
            </p:nvSpPr>
            <p:spPr>
              <a:xfrm rot="10800000">
                <a:off x="6382914" y="5678438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="" xmlns:a16="http://schemas.microsoft.com/office/drawing/2014/main" id="{5973715E-A9E1-46C5-8C81-183408F76AC6}"/>
                  </a:ext>
                </a:extLst>
              </p:cNvPr>
              <p:cNvSpPr/>
              <p:nvPr/>
            </p:nvSpPr>
            <p:spPr>
              <a:xfrm rot="10800000">
                <a:off x="6382914" y="6287533"/>
                <a:ext cx="457200" cy="457200"/>
              </a:xfrm>
              <a:prstGeom prst="ellipse">
                <a:avLst/>
              </a:prstGeom>
              <a:gradFill>
                <a:gsLst>
                  <a:gs pos="6000">
                    <a:schemeClr val="tx1"/>
                  </a:gs>
                  <a:gs pos="100000">
                    <a:srgbClr val="D1C39F">
                      <a:lumMod val="0"/>
                      <a:lumOff val="100000"/>
                    </a:srgbClr>
                  </a:gs>
                </a:gsLst>
                <a:lin ang="5400000" scaled="0"/>
              </a:gradFill>
              <a:ln w="762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5473380" y="332866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ounded Rectangle 1">
                <a:extLst>
                  <a:ext uri="{FF2B5EF4-FFF2-40B4-BE49-F238E27FC236}">
                    <a16:creationId xmlns="" xmlns:a16="http://schemas.microsoft.com/office/drawing/2014/main" id="{FE1041AC-A27C-4481-BEAB-4DA0479F6D26}"/>
                  </a:ext>
                </a:extLst>
              </p:cNvPr>
              <p:cNvSpPr/>
              <p:nvPr/>
            </p:nvSpPr>
            <p:spPr>
              <a:xfrm>
                <a:off x="5473380" y="928492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ounded Rectangle 1">
                <a:extLst>
                  <a:ext uri="{FF2B5EF4-FFF2-40B4-BE49-F238E27FC236}">
                    <a16:creationId xmlns="" xmlns:a16="http://schemas.microsoft.com/office/drawing/2014/main" id="{5998B209-1AA7-4A9D-A209-8490D3BA0981}"/>
                  </a:ext>
                </a:extLst>
              </p:cNvPr>
              <p:cNvSpPr/>
              <p:nvPr/>
            </p:nvSpPr>
            <p:spPr>
              <a:xfrm>
                <a:off x="5473380" y="1538186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ounded Rectangle 1">
                <a:extLst>
                  <a:ext uri="{FF2B5EF4-FFF2-40B4-BE49-F238E27FC236}">
                    <a16:creationId xmlns="" xmlns:a16="http://schemas.microsoft.com/office/drawing/2014/main" id="{B1798F9C-DDD9-405B-925E-647EBB6D8400}"/>
                  </a:ext>
                </a:extLst>
              </p:cNvPr>
              <p:cNvSpPr/>
              <p:nvPr/>
            </p:nvSpPr>
            <p:spPr>
              <a:xfrm>
                <a:off x="5473380" y="2147880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ounded Rectangle 1">
                <a:extLst>
                  <a:ext uri="{FF2B5EF4-FFF2-40B4-BE49-F238E27FC236}">
                    <a16:creationId xmlns="" xmlns:a16="http://schemas.microsoft.com/office/drawing/2014/main" id="{E7931E3B-72BA-4038-8BB3-D21F053BB651}"/>
                  </a:ext>
                </a:extLst>
              </p:cNvPr>
              <p:cNvSpPr/>
              <p:nvPr/>
            </p:nvSpPr>
            <p:spPr>
              <a:xfrm>
                <a:off x="5473380" y="2757574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ounded Rectangle 1">
                <a:extLst>
                  <a:ext uri="{FF2B5EF4-FFF2-40B4-BE49-F238E27FC236}">
                    <a16:creationId xmlns="" xmlns:a16="http://schemas.microsoft.com/office/drawing/2014/main" id="{BF318133-1457-431E-AA0C-23C120ABD2BF}"/>
                  </a:ext>
                </a:extLst>
              </p:cNvPr>
              <p:cNvSpPr/>
              <p:nvPr/>
            </p:nvSpPr>
            <p:spPr>
              <a:xfrm>
                <a:off x="5473380" y="3367268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ounded Rectangle 1">
                <a:extLst>
                  <a:ext uri="{FF2B5EF4-FFF2-40B4-BE49-F238E27FC236}">
                    <a16:creationId xmlns="" xmlns:a16="http://schemas.microsoft.com/office/drawing/2014/main" id="{1D0BC269-82F5-40A1-8ACE-AC33006A7D73}"/>
                  </a:ext>
                </a:extLst>
              </p:cNvPr>
              <p:cNvSpPr/>
              <p:nvPr/>
            </p:nvSpPr>
            <p:spPr>
              <a:xfrm>
                <a:off x="5473380" y="3976962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ounded Rectangle 1">
                <a:extLst>
                  <a:ext uri="{FF2B5EF4-FFF2-40B4-BE49-F238E27FC236}">
                    <a16:creationId xmlns="" xmlns:a16="http://schemas.microsoft.com/office/drawing/2014/main" id="{E55D3ACD-0689-42CA-BAFD-B3CE1CA4C380}"/>
                  </a:ext>
                </a:extLst>
              </p:cNvPr>
              <p:cNvSpPr/>
              <p:nvPr/>
            </p:nvSpPr>
            <p:spPr>
              <a:xfrm>
                <a:off x="5473380" y="4586656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ounded Rectangle 1">
                <a:extLst>
                  <a:ext uri="{FF2B5EF4-FFF2-40B4-BE49-F238E27FC236}">
                    <a16:creationId xmlns="" xmlns:a16="http://schemas.microsoft.com/office/drawing/2014/main" id="{7C7604D7-CFAC-4799-A1F8-CBB29FE4E62D}"/>
                  </a:ext>
                </a:extLst>
              </p:cNvPr>
              <p:cNvSpPr/>
              <p:nvPr/>
            </p:nvSpPr>
            <p:spPr>
              <a:xfrm>
                <a:off x="5473380" y="5196350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ounded Rectangle 1">
                <a:extLst>
                  <a:ext uri="{FF2B5EF4-FFF2-40B4-BE49-F238E27FC236}">
                    <a16:creationId xmlns="" xmlns:a16="http://schemas.microsoft.com/office/drawing/2014/main" id="{E75F06E0-6B36-47CA-908D-40F462BF7BF5}"/>
                  </a:ext>
                </a:extLst>
              </p:cNvPr>
              <p:cNvSpPr/>
              <p:nvPr/>
            </p:nvSpPr>
            <p:spPr>
              <a:xfrm>
                <a:off x="5473380" y="5806044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ounded Rectangle 1">
                <a:extLst>
                  <a:ext uri="{FF2B5EF4-FFF2-40B4-BE49-F238E27FC236}">
                    <a16:creationId xmlns="" xmlns:a16="http://schemas.microsoft.com/office/drawing/2014/main" id="{EEA7D518-12C6-4ABB-8FD7-BDB46DD6EC28}"/>
                  </a:ext>
                </a:extLst>
              </p:cNvPr>
              <p:cNvSpPr/>
              <p:nvPr/>
            </p:nvSpPr>
            <p:spPr>
              <a:xfrm>
                <a:off x="5473380" y="6387602"/>
                <a:ext cx="1207562" cy="177495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 w="762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8ABFD07D-324D-450C-ADB5-69BE9DD05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26" y="151221"/>
              <a:ext cx="5246982" cy="6456080"/>
            </a:xfrm>
            <a:prstGeom prst="rect">
              <a:avLst/>
            </a:prstGeom>
            <a:ln w="76200">
              <a:solidFill>
                <a:srgbClr val="FFFF00"/>
              </a:solidFill>
              <a:prstDash val="sysDash"/>
            </a:ln>
            <a:effectLst>
              <a:softEdge rad="63500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E9305A58-8D0D-4351-80CC-7133D55F9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0137" y="160330"/>
              <a:ext cx="5154637" cy="6413876"/>
            </a:xfrm>
            <a:prstGeom prst="rect">
              <a:avLst/>
            </a:prstGeom>
            <a:ln w="76200">
              <a:solidFill>
                <a:srgbClr val="FFFF00"/>
              </a:solidFill>
              <a:prstDash val="sysDash"/>
            </a:ln>
            <a:effectLst>
              <a:softEdge rad="63500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4145550239"/>
      </p:ext>
    </p:extLst>
  </p:cSld>
  <p:clrMapOvr>
    <a:masterClrMapping/>
  </p:clrMapOvr>
  <p:transition spd="slow" advClick="0" advTm="0">
    <p:zoom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93</Words>
  <Application>Microsoft Office PowerPoint</Application>
  <PresentationFormat>Custom</PresentationFormat>
  <Paragraphs>68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AL-AMIN</dc:creator>
  <cp:lastModifiedBy>Windows User</cp:lastModifiedBy>
  <cp:revision>140</cp:revision>
  <dcterms:created xsi:type="dcterms:W3CDTF">2020-08-17T10:44:35Z</dcterms:created>
  <dcterms:modified xsi:type="dcterms:W3CDTF">2021-03-02T19:30:29Z</dcterms:modified>
</cp:coreProperties>
</file>