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64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C02CF-2639-461D-8553-ED4B1669CB20}" type="doc">
      <dgm:prSet loTypeId="urn:microsoft.com/office/officeart/2005/8/layout/bProcess4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86F4EC-27CA-47F5-A52C-4DF9BA86A8E9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583680-CC41-442F-BBB5-AB5FE64CFE18}" type="parTrans" cxnId="{BCB4AB7C-BDF4-47AC-BF3A-EB09957B4C1D}">
      <dgm:prSet/>
      <dgm:spPr/>
      <dgm:t>
        <a:bodyPr/>
        <a:lstStyle/>
        <a:p>
          <a:endParaRPr lang="en-US"/>
        </a:p>
      </dgm:t>
    </dgm:pt>
    <dgm:pt modelId="{C74420C6-A652-4E45-BE91-CC48E72EB3DE}" type="sibTrans" cxnId="{BCB4AB7C-BDF4-47AC-BF3A-EB09957B4C1D}">
      <dgm:prSet/>
      <dgm:spPr/>
      <dgm:t>
        <a:bodyPr/>
        <a:lstStyle/>
        <a:p>
          <a:endParaRPr lang="en-US"/>
        </a:p>
      </dgm:t>
    </dgm:pt>
    <dgm:pt modelId="{2FFE897A-4508-4517-9ED8-F4765C42B9C8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অবাঞ্ছিত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দূরকরা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797409-8914-43C3-8C83-A8AC66D12261}" type="parTrans" cxnId="{3E91A947-A22B-418A-BF3A-5F72E7771003}">
      <dgm:prSet/>
      <dgm:spPr/>
      <dgm:t>
        <a:bodyPr/>
        <a:lstStyle/>
        <a:p>
          <a:endParaRPr lang="en-US"/>
        </a:p>
      </dgm:t>
    </dgm:pt>
    <dgm:pt modelId="{A7E24975-F9CC-4F7B-8FEB-23D8304F60D0}" type="sibTrans" cxnId="{3E91A947-A22B-418A-BF3A-5F72E7771003}">
      <dgm:prSet/>
      <dgm:spPr/>
      <dgm:t>
        <a:bodyPr/>
        <a:lstStyle/>
        <a:p>
          <a:endParaRPr lang="en-US"/>
        </a:p>
      </dgm:t>
    </dgm:pt>
    <dgm:pt modelId="{72727245-069C-4148-B1AD-21319915F1EA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পরিকল্পিত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পরিবর্তন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8F5D5A-04B6-47FE-A768-E6D07FAD0147}" type="parTrans" cxnId="{602C93DA-2D85-4CC1-8BA6-F779AB85FAD9}">
      <dgm:prSet/>
      <dgm:spPr/>
      <dgm:t>
        <a:bodyPr/>
        <a:lstStyle/>
        <a:p>
          <a:endParaRPr lang="en-US"/>
        </a:p>
      </dgm:t>
    </dgm:pt>
    <dgm:pt modelId="{FE76F20A-0E36-49F6-90D8-1DF28D866CEC}" type="sibTrans" cxnId="{602C93DA-2D85-4CC1-8BA6-F779AB85FAD9}">
      <dgm:prSet/>
      <dgm:spPr/>
      <dgm:t>
        <a:bodyPr/>
        <a:lstStyle/>
        <a:p>
          <a:endParaRPr lang="en-US"/>
        </a:p>
      </dgm:t>
    </dgm:pt>
    <dgm:pt modelId="{0DE1E63C-6955-4869-A158-47EA162C7A92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সমস্যার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প্রতিকার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7E9C92-8B4C-4A3D-A8CB-39F7E81481F2}" type="parTrans" cxnId="{56C4217F-38E6-4C1A-8EEB-744D7602DC49}">
      <dgm:prSet/>
      <dgm:spPr/>
      <dgm:t>
        <a:bodyPr/>
        <a:lstStyle/>
        <a:p>
          <a:endParaRPr lang="en-US"/>
        </a:p>
      </dgm:t>
    </dgm:pt>
    <dgm:pt modelId="{3DED4932-98BA-4D25-AD5F-AEF57EB67965}" type="sibTrans" cxnId="{56C4217F-38E6-4C1A-8EEB-744D7602DC49}">
      <dgm:prSet/>
      <dgm:spPr/>
      <dgm:t>
        <a:bodyPr/>
        <a:lstStyle/>
        <a:p>
          <a:endParaRPr lang="en-US"/>
        </a:p>
      </dgm:t>
    </dgm:pt>
    <dgm:pt modelId="{7FA205F4-4936-4765-B401-35E0CB9D857E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দ্বন্দ্ব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নিরসন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57AD56-8793-4448-8531-BBCE1858548E}" type="parTrans" cxnId="{F4DEE00B-D300-4B46-B694-07BBE201E0C6}">
      <dgm:prSet/>
      <dgm:spPr/>
      <dgm:t>
        <a:bodyPr/>
        <a:lstStyle/>
        <a:p>
          <a:endParaRPr lang="en-US"/>
        </a:p>
      </dgm:t>
    </dgm:pt>
    <dgm:pt modelId="{68397CD4-EE3E-421B-9673-1B613EA9F54F}" type="sibTrans" cxnId="{F4DEE00B-D300-4B46-B694-07BBE201E0C6}">
      <dgm:prSet/>
      <dgm:spPr/>
      <dgm:t>
        <a:bodyPr/>
        <a:lstStyle/>
        <a:p>
          <a:endParaRPr lang="en-US"/>
        </a:p>
      </dgm:t>
    </dgm:pt>
    <dgm:pt modelId="{659B0D1B-F38D-41A6-A465-4245C39C48ED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স্বার্থ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সংরক্ষন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7D2D3F-B721-474C-820C-66AD228510CC}" type="parTrans" cxnId="{4FC530E9-B9B4-4BD2-B84A-C4094A9BFC4B}">
      <dgm:prSet/>
      <dgm:spPr/>
      <dgm:t>
        <a:bodyPr/>
        <a:lstStyle/>
        <a:p>
          <a:endParaRPr lang="en-US"/>
        </a:p>
      </dgm:t>
    </dgm:pt>
    <dgm:pt modelId="{604FA435-EB31-498F-8B07-A42D942242D7}" type="sibTrans" cxnId="{4FC530E9-B9B4-4BD2-B84A-C4094A9BFC4B}">
      <dgm:prSet/>
      <dgm:spPr/>
      <dgm:t>
        <a:bodyPr/>
        <a:lstStyle/>
        <a:p>
          <a:endParaRPr lang="en-US"/>
        </a:p>
      </dgm:t>
    </dgm:pt>
    <dgm:pt modelId="{CE37D677-11C8-4C89-BEA8-A7583DD20BB7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নিরাপত্তা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বিধান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469C94-E900-40FA-B2E6-E32B2B094A70}" type="parTrans" cxnId="{B5D85F2B-029F-4EAB-926D-671487D29CF8}">
      <dgm:prSet/>
      <dgm:spPr/>
      <dgm:t>
        <a:bodyPr/>
        <a:lstStyle/>
        <a:p>
          <a:endParaRPr lang="en-US"/>
        </a:p>
      </dgm:t>
    </dgm:pt>
    <dgm:pt modelId="{13071693-2F90-41DC-BE8A-C2E109B4CFD3}" type="sibTrans" cxnId="{B5D85F2B-029F-4EAB-926D-671487D29CF8}">
      <dgm:prSet/>
      <dgm:spPr/>
      <dgm:t>
        <a:bodyPr/>
        <a:lstStyle/>
        <a:p>
          <a:endParaRPr lang="en-US"/>
        </a:p>
      </dgm:t>
    </dgm:pt>
    <dgm:pt modelId="{68C9E7FB-F6F7-4B0F-A949-FC437E96D945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নীতির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বাস্তবায়ন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6D69F1-EA24-4815-9ACC-29458C531785}" type="parTrans" cxnId="{2CC21A5B-F5E5-4A5B-84D0-B800FE085342}">
      <dgm:prSet/>
      <dgm:spPr/>
      <dgm:t>
        <a:bodyPr/>
        <a:lstStyle/>
        <a:p>
          <a:endParaRPr lang="en-US"/>
        </a:p>
      </dgm:t>
    </dgm:pt>
    <dgm:pt modelId="{77CC2B83-45B2-44CF-8E41-2A9ED2F80FB6}" type="sibTrans" cxnId="{2CC21A5B-F5E5-4A5B-84D0-B800FE085342}">
      <dgm:prSet/>
      <dgm:spPr/>
      <dgm:t>
        <a:bodyPr/>
        <a:lstStyle/>
        <a:p>
          <a:endParaRPr lang="en-US"/>
        </a:p>
      </dgm:t>
    </dgm:pt>
    <dgm:pt modelId="{5417C319-189D-4D89-A82D-64FA12CB4D2B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সংহতি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স্থিতিশীলতা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অর্জন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BF4BE1-FC32-4049-B035-2AB1018B395D}" type="parTrans" cxnId="{F7EB4538-9856-40DD-ABF0-E625B2B61A4D}">
      <dgm:prSet/>
      <dgm:spPr/>
      <dgm:t>
        <a:bodyPr/>
        <a:lstStyle/>
        <a:p>
          <a:endParaRPr lang="en-US"/>
        </a:p>
      </dgm:t>
    </dgm:pt>
    <dgm:pt modelId="{5D1B8773-2A8C-4873-B8FF-34F27D11FAAA}" type="sibTrans" cxnId="{F7EB4538-9856-40DD-ABF0-E625B2B61A4D}">
      <dgm:prSet/>
      <dgm:spPr/>
      <dgm:t>
        <a:bodyPr/>
        <a:lstStyle/>
        <a:p>
          <a:endParaRPr lang="en-US"/>
        </a:p>
      </dgm:t>
    </dgm:pt>
    <dgm:pt modelId="{794AC48B-8F7E-4A62-B581-762CE1285DA4}" type="pres">
      <dgm:prSet presAssocID="{793C02CF-2639-461D-8553-ED4B1669CB2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1984CB8-CEF8-4B5E-B839-DE9E78CC8A5F}" type="pres">
      <dgm:prSet presAssocID="{6F86F4EC-27CA-47F5-A52C-4DF9BA86A8E9}" presName="compNode" presStyleCnt="0"/>
      <dgm:spPr/>
    </dgm:pt>
    <dgm:pt modelId="{0AF0C439-3B07-42B2-A639-C811D23910B1}" type="pres">
      <dgm:prSet presAssocID="{6F86F4EC-27CA-47F5-A52C-4DF9BA86A8E9}" presName="dummyConnPt" presStyleCnt="0"/>
      <dgm:spPr/>
    </dgm:pt>
    <dgm:pt modelId="{649F0135-8DBD-47E3-B2E3-17B3B75B8F4D}" type="pres">
      <dgm:prSet presAssocID="{6F86F4EC-27CA-47F5-A52C-4DF9BA86A8E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AF906-F4F4-4748-A2C7-8485B7826EB5}" type="pres">
      <dgm:prSet presAssocID="{C74420C6-A652-4E45-BE91-CC48E72EB3DE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59B87655-14A9-43C7-BE88-F5CAC7BCFCA2}" type="pres">
      <dgm:prSet presAssocID="{2FFE897A-4508-4517-9ED8-F4765C42B9C8}" presName="compNode" presStyleCnt="0"/>
      <dgm:spPr/>
    </dgm:pt>
    <dgm:pt modelId="{F8C15196-C01F-4263-9AB0-F9F6F2A4F786}" type="pres">
      <dgm:prSet presAssocID="{2FFE897A-4508-4517-9ED8-F4765C42B9C8}" presName="dummyConnPt" presStyleCnt="0"/>
      <dgm:spPr/>
    </dgm:pt>
    <dgm:pt modelId="{B740D2F2-DD41-4CCF-BA11-5D663313B16F}" type="pres">
      <dgm:prSet presAssocID="{2FFE897A-4508-4517-9ED8-F4765C42B9C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820D7-7944-4B26-B3A4-081C30E2534A}" type="pres">
      <dgm:prSet presAssocID="{A7E24975-F9CC-4F7B-8FEB-23D8304F60D0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7BEED805-1EE3-41A6-9820-AFF54F458DFE}" type="pres">
      <dgm:prSet presAssocID="{72727245-069C-4148-B1AD-21319915F1EA}" presName="compNode" presStyleCnt="0"/>
      <dgm:spPr/>
    </dgm:pt>
    <dgm:pt modelId="{B02579CE-EA3B-412D-B0D0-B50D36C7F762}" type="pres">
      <dgm:prSet presAssocID="{72727245-069C-4148-B1AD-21319915F1EA}" presName="dummyConnPt" presStyleCnt="0"/>
      <dgm:spPr/>
    </dgm:pt>
    <dgm:pt modelId="{6DA29B73-AE26-4294-9F7F-472495B5BCB3}" type="pres">
      <dgm:prSet presAssocID="{72727245-069C-4148-B1AD-21319915F1E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82560-17D5-4E6F-877F-348B7E3452BD}" type="pres">
      <dgm:prSet presAssocID="{FE76F20A-0E36-49F6-90D8-1DF28D866CEC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5CF46977-FFFF-4CC1-8DBD-B434774CD519}" type="pres">
      <dgm:prSet presAssocID="{0DE1E63C-6955-4869-A158-47EA162C7A92}" presName="compNode" presStyleCnt="0"/>
      <dgm:spPr/>
    </dgm:pt>
    <dgm:pt modelId="{88A7F461-BFD0-4C8B-B065-F932A545AF93}" type="pres">
      <dgm:prSet presAssocID="{0DE1E63C-6955-4869-A158-47EA162C7A92}" presName="dummyConnPt" presStyleCnt="0"/>
      <dgm:spPr/>
    </dgm:pt>
    <dgm:pt modelId="{11CC884E-2A5D-4767-824E-55396EE1AEB4}" type="pres">
      <dgm:prSet presAssocID="{0DE1E63C-6955-4869-A158-47EA162C7A9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CCB38-29AD-42A8-9E46-E3FA7FD0BEFE}" type="pres">
      <dgm:prSet presAssocID="{3DED4932-98BA-4D25-AD5F-AEF57EB67965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716FD4EB-659C-4C69-8DA0-8720C2F70130}" type="pres">
      <dgm:prSet presAssocID="{7FA205F4-4936-4765-B401-35E0CB9D857E}" presName="compNode" presStyleCnt="0"/>
      <dgm:spPr/>
    </dgm:pt>
    <dgm:pt modelId="{042851C1-2AAD-4642-9E0D-11B77E5B8BB4}" type="pres">
      <dgm:prSet presAssocID="{7FA205F4-4936-4765-B401-35E0CB9D857E}" presName="dummyConnPt" presStyleCnt="0"/>
      <dgm:spPr/>
    </dgm:pt>
    <dgm:pt modelId="{9E72DACA-BB39-42B1-918E-E5D9EEF2DA28}" type="pres">
      <dgm:prSet presAssocID="{7FA205F4-4936-4765-B401-35E0CB9D857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9BAB4-730C-483D-9C95-653E075C9765}" type="pres">
      <dgm:prSet presAssocID="{68397CD4-EE3E-421B-9673-1B613EA9F54F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090B1657-52B9-48B4-ABEF-F284CA38A77E}" type="pres">
      <dgm:prSet presAssocID="{659B0D1B-F38D-41A6-A465-4245C39C48ED}" presName="compNode" presStyleCnt="0"/>
      <dgm:spPr/>
    </dgm:pt>
    <dgm:pt modelId="{84C281CE-12CD-4727-9C48-D405184CEC45}" type="pres">
      <dgm:prSet presAssocID="{659B0D1B-F38D-41A6-A465-4245C39C48ED}" presName="dummyConnPt" presStyleCnt="0"/>
      <dgm:spPr/>
    </dgm:pt>
    <dgm:pt modelId="{0B835E46-AE18-42CC-8DA4-CE1C203739CF}" type="pres">
      <dgm:prSet presAssocID="{659B0D1B-F38D-41A6-A465-4245C39C48E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76A95-1D8E-4E3A-A0B0-586BF22E47C1}" type="pres">
      <dgm:prSet presAssocID="{604FA435-EB31-498F-8B07-A42D942242D7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18F2CB9C-2CAC-4DDB-B813-450F20B53CBC}" type="pres">
      <dgm:prSet presAssocID="{CE37D677-11C8-4C89-BEA8-A7583DD20BB7}" presName="compNode" presStyleCnt="0"/>
      <dgm:spPr/>
    </dgm:pt>
    <dgm:pt modelId="{6E84C70C-83B8-45E0-89D0-33FEC4A72923}" type="pres">
      <dgm:prSet presAssocID="{CE37D677-11C8-4C89-BEA8-A7583DD20BB7}" presName="dummyConnPt" presStyleCnt="0"/>
      <dgm:spPr/>
    </dgm:pt>
    <dgm:pt modelId="{D3E19CB1-E408-446B-A28A-6C17FA303A1E}" type="pres">
      <dgm:prSet presAssocID="{CE37D677-11C8-4C89-BEA8-A7583DD20BB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1A416-05E4-4D47-A95C-EEDC85F29BBD}" type="pres">
      <dgm:prSet presAssocID="{13071693-2F90-41DC-BE8A-C2E109B4CFD3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2CFEC3DB-D30A-480F-8E9A-BEAD5C8445A7}" type="pres">
      <dgm:prSet presAssocID="{68C9E7FB-F6F7-4B0F-A949-FC437E96D945}" presName="compNode" presStyleCnt="0"/>
      <dgm:spPr/>
    </dgm:pt>
    <dgm:pt modelId="{7688C527-8747-4F62-907F-4DEB50266060}" type="pres">
      <dgm:prSet presAssocID="{68C9E7FB-F6F7-4B0F-A949-FC437E96D945}" presName="dummyConnPt" presStyleCnt="0"/>
      <dgm:spPr/>
    </dgm:pt>
    <dgm:pt modelId="{D97CCC2E-0A1E-4FCA-90CC-AF3B0D7784FD}" type="pres">
      <dgm:prSet presAssocID="{68C9E7FB-F6F7-4B0F-A949-FC437E96D94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94585-B04D-4D18-A351-71266A629DB7}" type="pres">
      <dgm:prSet presAssocID="{77CC2B83-45B2-44CF-8E41-2A9ED2F80FB6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D20CB973-56A0-48C7-B454-F9DA488572A7}" type="pres">
      <dgm:prSet presAssocID="{5417C319-189D-4D89-A82D-64FA12CB4D2B}" presName="compNode" presStyleCnt="0"/>
      <dgm:spPr/>
    </dgm:pt>
    <dgm:pt modelId="{57033FC3-FCA5-4804-8451-C14FD51AE3B8}" type="pres">
      <dgm:prSet presAssocID="{5417C319-189D-4D89-A82D-64FA12CB4D2B}" presName="dummyConnPt" presStyleCnt="0"/>
      <dgm:spPr/>
    </dgm:pt>
    <dgm:pt modelId="{C50AACB6-03E1-490F-A1CB-EF49756F6CD6}" type="pres">
      <dgm:prSet presAssocID="{5417C319-189D-4D89-A82D-64FA12CB4D2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89F2A4-1DC5-4C2C-9F69-7BA2D3A2192C}" type="presOf" srcId="{CE37D677-11C8-4C89-BEA8-A7583DD20BB7}" destId="{D3E19CB1-E408-446B-A28A-6C17FA303A1E}" srcOrd="0" destOrd="0" presId="urn:microsoft.com/office/officeart/2005/8/layout/bProcess4"/>
    <dgm:cxn modelId="{F975DDCE-B198-4E6E-BD74-F2C615BD1DED}" type="presOf" srcId="{A7E24975-F9CC-4F7B-8FEB-23D8304F60D0}" destId="{530820D7-7944-4B26-B3A4-081C30E2534A}" srcOrd="0" destOrd="0" presId="urn:microsoft.com/office/officeart/2005/8/layout/bProcess4"/>
    <dgm:cxn modelId="{B5D85F2B-029F-4EAB-926D-671487D29CF8}" srcId="{793C02CF-2639-461D-8553-ED4B1669CB20}" destId="{CE37D677-11C8-4C89-BEA8-A7583DD20BB7}" srcOrd="6" destOrd="0" parTransId="{A2469C94-E900-40FA-B2E6-E32B2B094A70}" sibTransId="{13071693-2F90-41DC-BE8A-C2E109B4CFD3}"/>
    <dgm:cxn modelId="{3E91A947-A22B-418A-BF3A-5F72E7771003}" srcId="{793C02CF-2639-461D-8553-ED4B1669CB20}" destId="{2FFE897A-4508-4517-9ED8-F4765C42B9C8}" srcOrd="1" destOrd="0" parTransId="{83797409-8914-43C3-8C83-A8AC66D12261}" sibTransId="{A7E24975-F9CC-4F7B-8FEB-23D8304F60D0}"/>
    <dgm:cxn modelId="{51849553-FDA2-4516-A87E-68E0A5C7BF73}" type="presOf" srcId="{68397CD4-EE3E-421B-9673-1B613EA9F54F}" destId="{DC89BAB4-730C-483D-9C95-653E075C9765}" srcOrd="0" destOrd="0" presId="urn:microsoft.com/office/officeart/2005/8/layout/bProcess4"/>
    <dgm:cxn modelId="{2CC21A5B-F5E5-4A5B-84D0-B800FE085342}" srcId="{793C02CF-2639-461D-8553-ED4B1669CB20}" destId="{68C9E7FB-F6F7-4B0F-A949-FC437E96D945}" srcOrd="7" destOrd="0" parTransId="{A56D69F1-EA24-4815-9ACC-29458C531785}" sibTransId="{77CC2B83-45B2-44CF-8E41-2A9ED2F80FB6}"/>
    <dgm:cxn modelId="{D6DC10AA-9F9E-4E99-A529-18F0B099E8A9}" type="presOf" srcId="{2FFE897A-4508-4517-9ED8-F4765C42B9C8}" destId="{B740D2F2-DD41-4CCF-BA11-5D663313B16F}" srcOrd="0" destOrd="0" presId="urn:microsoft.com/office/officeart/2005/8/layout/bProcess4"/>
    <dgm:cxn modelId="{4FC530E9-B9B4-4BD2-B84A-C4094A9BFC4B}" srcId="{793C02CF-2639-461D-8553-ED4B1669CB20}" destId="{659B0D1B-F38D-41A6-A465-4245C39C48ED}" srcOrd="5" destOrd="0" parTransId="{D47D2D3F-B721-474C-820C-66AD228510CC}" sibTransId="{604FA435-EB31-498F-8B07-A42D942242D7}"/>
    <dgm:cxn modelId="{A87A5A17-49AA-44B7-A024-B803DC0D2AB7}" type="presOf" srcId="{77CC2B83-45B2-44CF-8E41-2A9ED2F80FB6}" destId="{2BA94585-B04D-4D18-A351-71266A629DB7}" srcOrd="0" destOrd="0" presId="urn:microsoft.com/office/officeart/2005/8/layout/bProcess4"/>
    <dgm:cxn modelId="{F7EB4538-9856-40DD-ABF0-E625B2B61A4D}" srcId="{793C02CF-2639-461D-8553-ED4B1669CB20}" destId="{5417C319-189D-4D89-A82D-64FA12CB4D2B}" srcOrd="8" destOrd="0" parTransId="{9ABF4BE1-FC32-4049-B035-2AB1018B395D}" sibTransId="{5D1B8773-2A8C-4873-B8FF-34F27D11FAAA}"/>
    <dgm:cxn modelId="{56C4217F-38E6-4C1A-8EEB-744D7602DC49}" srcId="{793C02CF-2639-461D-8553-ED4B1669CB20}" destId="{0DE1E63C-6955-4869-A158-47EA162C7A92}" srcOrd="3" destOrd="0" parTransId="{717E9C92-8B4C-4A3D-A8CB-39F7E81481F2}" sibTransId="{3DED4932-98BA-4D25-AD5F-AEF57EB67965}"/>
    <dgm:cxn modelId="{602C93DA-2D85-4CC1-8BA6-F779AB85FAD9}" srcId="{793C02CF-2639-461D-8553-ED4B1669CB20}" destId="{72727245-069C-4148-B1AD-21319915F1EA}" srcOrd="2" destOrd="0" parTransId="{0C8F5D5A-04B6-47FE-A768-E6D07FAD0147}" sibTransId="{FE76F20A-0E36-49F6-90D8-1DF28D866CEC}"/>
    <dgm:cxn modelId="{DDC209E6-73E0-4962-83A9-FBE842636019}" type="presOf" srcId="{72727245-069C-4148-B1AD-21319915F1EA}" destId="{6DA29B73-AE26-4294-9F7F-472495B5BCB3}" srcOrd="0" destOrd="0" presId="urn:microsoft.com/office/officeart/2005/8/layout/bProcess4"/>
    <dgm:cxn modelId="{CE99FB77-1FFE-4991-94EB-8B92EDD31CD4}" type="presOf" srcId="{793C02CF-2639-461D-8553-ED4B1669CB20}" destId="{794AC48B-8F7E-4A62-B581-762CE1285DA4}" srcOrd="0" destOrd="0" presId="urn:microsoft.com/office/officeart/2005/8/layout/bProcess4"/>
    <dgm:cxn modelId="{1571F78A-1EB8-4C69-A9E1-2F629E0141A0}" type="presOf" srcId="{C74420C6-A652-4E45-BE91-CC48E72EB3DE}" destId="{E7EAF906-F4F4-4748-A2C7-8485B7826EB5}" srcOrd="0" destOrd="0" presId="urn:microsoft.com/office/officeart/2005/8/layout/bProcess4"/>
    <dgm:cxn modelId="{4EFE2CA8-C536-46B5-B9FA-1DC3E72CD4C3}" type="presOf" srcId="{FE76F20A-0E36-49F6-90D8-1DF28D866CEC}" destId="{3D682560-17D5-4E6F-877F-348B7E3452BD}" srcOrd="0" destOrd="0" presId="urn:microsoft.com/office/officeart/2005/8/layout/bProcess4"/>
    <dgm:cxn modelId="{992A9AF5-2C04-4324-A1D0-0F107DB53C08}" type="presOf" srcId="{0DE1E63C-6955-4869-A158-47EA162C7A92}" destId="{11CC884E-2A5D-4767-824E-55396EE1AEB4}" srcOrd="0" destOrd="0" presId="urn:microsoft.com/office/officeart/2005/8/layout/bProcess4"/>
    <dgm:cxn modelId="{BCB4AB7C-BDF4-47AC-BF3A-EB09957B4C1D}" srcId="{793C02CF-2639-461D-8553-ED4B1669CB20}" destId="{6F86F4EC-27CA-47F5-A52C-4DF9BA86A8E9}" srcOrd="0" destOrd="0" parTransId="{B9583680-CC41-442F-BBB5-AB5FE64CFE18}" sibTransId="{C74420C6-A652-4E45-BE91-CC48E72EB3DE}"/>
    <dgm:cxn modelId="{6B8F1060-B36D-405B-8D08-5CBEB105D9B8}" type="presOf" srcId="{3DED4932-98BA-4D25-AD5F-AEF57EB67965}" destId="{A17CCB38-29AD-42A8-9E46-E3FA7FD0BEFE}" srcOrd="0" destOrd="0" presId="urn:microsoft.com/office/officeart/2005/8/layout/bProcess4"/>
    <dgm:cxn modelId="{F4DEE00B-D300-4B46-B694-07BBE201E0C6}" srcId="{793C02CF-2639-461D-8553-ED4B1669CB20}" destId="{7FA205F4-4936-4765-B401-35E0CB9D857E}" srcOrd="4" destOrd="0" parTransId="{D657AD56-8793-4448-8531-BBCE1858548E}" sibTransId="{68397CD4-EE3E-421B-9673-1B613EA9F54F}"/>
    <dgm:cxn modelId="{BA81EDBC-DAA1-4701-BBC8-FAE7FADE449B}" type="presOf" srcId="{6F86F4EC-27CA-47F5-A52C-4DF9BA86A8E9}" destId="{649F0135-8DBD-47E3-B2E3-17B3B75B8F4D}" srcOrd="0" destOrd="0" presId="urn:microsoft.com/office/officeart/2005/8/layout/bProcess4"/>
    <dgm:cxn modelId="{15A344AA-88F4-48F6-86C8-1A0E1B497294}" type="presOf" srcId="{5417C319-189D-4D89-A82D-64FA12CB4D2B}" destId="{C50AACB6-03E1-490F-A1CB-EF49756F6CD6}" srcOrd="0" destOrd="0" presId="urn:microsoft.com/office/officeart/2005/8/layout/bProcess4"/>
    <dgm:cxn modelId="{F4C52FFE-1B12-4D9C-AD24-D1CC21D17000}" type="presOf" srcId="{604FA435-EB31-498F-8B07-A42D942242D7}" destId="{B1F76A95-1D8E-4E3A-A0B0-586BF22E47C1}" srcOrd="0" destOrd="0" presId="urn:microsoft.com/office/officeart/2005/8/layout/bProcess4"/>
    <dgm:cxn modelId="{5A25E899-DEA0-4DEF-9597-A212511EF048}" type="presOf" srcId="{659B0D1B-F38D-41A6-A465-4245C39C48ED}" destId="{0B835E46-AE18-42CC-8DA4-CE1C203739CF}" srcOrd="0" destOrd="0" presId="urn:microsoft.com/office/officeart/2005/8/layout/bProcess4"/>
    <dgm:cxn modelId="{E5CC6D4D-D60B-4A64-AE4B-AAE69A399021}" type="presOf" srcId="{7FA205F4-4936-4765-B401-35E0CB9D857E}" destId="{9E72DACA-BB39-42B1-918E-E5D9EEF2DA28}" srcOrd="0" destOrd="0" presId="urn:microsoft.com/office/officeart/2005/8/layout/bProcess4"/>
    <dgm:cxn modelId="{4787F69E-69B2-4F49-82AB-6085AA31EBCE}" type="presOf" srcId="{68C9E7FB-F6F7-4B0F-A949-FC437E96D945}" destId="{D97CCC2E-0A1E-4FCA-90CC-AF3B0D7784FD}" srcOrd="0" destOrd="0" presId="urn:microsoft.com/office/officeart/2005/8/layout/bProcess4"/>
    <dgm:cxn modelId="{30FCABFC-AA3B-4A5D-9D52-CF721C9C739B}" type="presOf" srcId="{13071693-2F90-41DC-BE8A-C2E109B4CFD3}" destId="{2CB1A416-05E4-4D47-A95C-EEDC85F29BBD}" srcOrd="0" destOrd="0" presId="urn:microsoft.com/office/officeart/2005/8/layout/bProcess4"/>
    <dgm:cxn modelId="{0A5BF59F-184A-4D46-BDAE-7436B2D120EA}" type="presParOf" srcId="{794AC48B-8F7E-4A62-B581-762CE1285DA4}" destId="{91984CB8-CEF8-4B5E-B839-DE9E78CC8A5F}" srcOrd="0" destOrd="0" presId="urn:microsoft.com/office/officeart/2005/8/layout/bProcess4"/>
    <dgm:cxn modelId="{C56B6D2F-9FA2-480C-BCEC-1778F4BA61C6}" type="presParOf" srcId="{91984CB8-CEF8-4B5E-B839-DE9E78CC8A5F}" destId="{0AF0C439-3B07-42B2-A639-C811D23910B1}" srcOrd="0" destOrd="0" presId="urn:microsoft.com/office/officeart/2005/8/layout/bProcess4"/>
    <dgm:cxn modelId="{1982538A-1619-48FE-A7A8-72DFD5116170}" type="presParOf" srcId="{91984CB8-CEF8-4B5E-B839-DE9E78CC8A5F}" destId="{649F0135-8DBD-47E3-B2E3-17B3B75B8F4D}" srcOrd="1" destOrd="0" presId="urn:microsoft.com/office/officeart/2005/8/layout/bProcess4"/>
    <dgm:cxn modelId="{F172F392-6AE2-4DE2-9F3E-79B49B791E2D}" type="presParOf" srcId="{794AC48B-8F7E-4A62-B581-762CE1285DA4}" destId="{E7EAF906-F4F4-4748-A2C7-8485B7826EB5}" srcOrd="1" destOrd="0" presId="urn:microsoft.com/office/officeart/2005/8/layout/bProcess4"/>
    <dgm:cxn modelId="{1C2D7B51-94CD-4E27-8EC0-E63B7B0985E4}" type="presParOf" srcId="{794AC48B-8F7E-4A62-B581-762CE1285DA4}" destId="{59B87655-14A9-43C7-BE88-F5CAC7BCFCA2}" srcOrd="2" destOrd="0" presId="urn:microsoft.com/office/officeart/2005/8/layout/bProcess4"/>
    <dgm:cxn modelId="{D735402C-C87E-45E6-811E-556089297470}" type="presParOf" srcId="{59B87655-14A9-43C7-BE88-F5CAC7BCFCA2}" destId="{F8C15196-C01F-4263-9AB0-F9F6F2A4F786}" srcOrd="0" destOrd="0" presId="urn:microsoft.com/office/officeart/2005/8/layout/bProcess4"/>
    <dgm:cxn modelId="{F1088DFF-E97F-454C-A185-F8AE8D929C62}" type="presParOf" srcId="{59B87655-14A9-43C7-BE88-F5CAC7BCFCA2}" destId="{B740D2F2-DD41-4CCF-BA11-5D663313B16F}" srcOrd="1" destOrd="0" presId="urn:microsoft.com/office/officeart/2005/8/layout/bProcess4"/>
    <dgm:cxn modelId="{14055B00-5F42-40ED-BD54-1239D9D149D8}" type="presParOf" srcId="{794AC48B-8F7E-4A62-B581-762CE1285DA4}" destId="{530820D7-7944-4B26-B3A4-081C30E2534A}" srcOrd="3" destOrd="0" presId="urn:microsoft.com/office/officeart/2005/8/layout/bProcess4"/>
    <dgm:cxn modelId="{A003B19A-42C7-455F-9ABB-8735C259420B}" type="presParOf" srcId="{794AC48B-8F7E-4A62-B581-762CE1285DA4}" destId="{7BEED805-1EE3-41A6-9820-AFF54F458DFE}" srcOrd="4" destOrd="0" presId="urn:microsoft.com/office/officeart/2005/8/layout/bProcess4"/>
    <dgm:cxn modelId="{46D7EBD3-43D7-4C01-B4FA-9313B6BB2490}" type="presParOf" srcId="{7BEED805-1EE3-41A6-9820-AFF54F458DFE}" destId="{B02579CE-EA3B-412D-B0D0-B50D36C7F762}" srcOrd="0" destOrd="0" presId="urn:microsoft.com/office/officeart/2005/8/layout/bProcess4"/>
    <dgm:cxn modelId="{78D70318-E9BC-468A-9940-2CBC2E1D6C6A}" type="presParOf" srcId="{7BEED805-1EE3-41A6-9820-AFF54F458DFE}" destId="{6DA29B73-AE26-4294-9F7F-472495B5BCB3}" srcOrd="1" destOrd="0" presId="urn:microsoft.com/office/officeart/2005/8/layout/bProcess4"/>
    <dgm:cxn modelId="{3D648D5A-ABEE-4159-86F7-270CAE36EB4E}" type="presParOf" srcId="{794AC48B-8F7E-4A62-B581-762CE1285DA4}" destId="{3D682560-17D5-4E6F-877F-348B7E3452BD}" srcOrd="5" destOrd="0" presId="urn:microsoft.com/office/officeart/2005/8/layout/bProcess4"/>
    <dgm:cxn modelId="{E30BF401-79D5-4673-87EB-ECCCF524463C}" type="presParOf" srcId="{794AC48B-8F7E-4A62-B581-762CE1285DA4}" destId="{5CF46977-FFFF-4CC1-8DBD-B434774CD519}" srcOrd="6" destOrd="0" presId="urn:microsoft.com/office/officeart/2005/8/layout/bProcess4"/>
    <dgm:cxn modelId="{9D5422B6-873F-49AE-B775-737BEA2E88D6}" type="presParOf" srcId="{5CF46977-FFFF-4CC1-8DBD-B434774CD519}" destId="{88A7F461-BFD0-4C8B-B065-F932A545AF93}" srcOrd="0" destOrd="0" presId="urn:microsoft.com/office/officeart/2005/8/layout/bProcess4"/>
    <dgm:cxn modelId="{81985742-405B-4B78-A30B-6B28F030E618}" type="presParOf" srcId="{5CF46977-FFFF-4CC1-8DBD-B434774CD519}" destId="{11CC884E-2A5D-4767-824E-55396EE1AEB4}" srcOrd="1" destOrd="0" presId="urn:microsoft.com/office/officeart/2005/8/layout/bProcess4"/>
    <dgm:cxn modelId="{33F6A391-4CF0-4FBF-B7E7-F8F0EDC697D8}" type="presParOf" srcId="{794AC48B-8F7E-4A62-B581-762CE1285DA4}" destId="{A17CCB38-29AD-42A8-9E46-E3FA7FD0BEFE}" srcOrd="7" destOrd="0" presId="urn:microsoft.com/office/officeart/2005/8/layout/bProcess4"/>
    <dgm:cxn modelId="{1AAB8A79-E225-467B-B0D0-2521FA51D77D}" type="presParOf" srcId="{794AC48B-8F7E-4A62-B581-762CE1285DA4}" destId="{716FD4EB-659C-4C69-8DA0-8720C2F70130}" srcOrd="8" destOrd="0" presId="urn:microsoft.com/office/officeart/2005/8/layout/bProcess4"/>
    <dgm:cxn modelId="{60A5C62D-9D34-4AF1-925B-F0CB52DB0457}" type="presParOf" srcId="{716FD4EB-659C-4C69-8DA0-8720C2F70130}" destId="{042851C1-2AAD-4642-9E0D-11B77E5B8BB4}" srcOrd="0" destOrd="0" presId="urn:microsoft.com/office/officeart/2005/8/layout/bProcess4"/>
    <dgm:cxn modelId="{B20E7301-700C-40F5-A968-4A24DFE995B3}" type="presParOf" srcId="{716FD4EB-659C-4C69-8DA0-8720C2F70130}" destId="{9E72DACA-BB39-42B1-918E-E5D9EEF2DA28}" srcOrd="1" destOrd="0" presId="urn:microsoft.com/office/officeart/2005/8/layout/bProcess4"/>
    <dgm:cxn modelId="{12C8EEDB-8D11-44F2-A648-954BF57A71B2}" type="presParOf" srcId="{794AC48B-8F7E-4A62-B581-762CE1285DA4}" destId="{DC89BAB4-730C-483D-9C95-653E075C9765}" srcOrd="9" destOrd="0" presId="urn:microsoft.com/office/officeart/2005/8/layout/bProcess4"/>
    <dgm:cxn modelId="{FAE73F3D-76C8-4AF0-9C37-F0BB774249E2}" type="presParOf" srcId="{794AC48B-8F7E-4A62-B581-762CE1285DA4}" destId="{090B1657-52B9-48B4-ABEF-F284CA38A77E}" srcOrd="10" destOrd="0" presId="urn:microsoft.com/office/officeart/2005/8/layout/bProcess4"/>
    <dgm:cxn modelId="{07DBDDD8-7F71-461A-A22F-486184518815}" type="presParOf" srcId="{090B1657-52B9-48B4-ABEF-F284CA38A77E}" destId="{84C281CE-12CD-4727-9C48-D405184CEC45}" srcOrd="0" destOrd="0" presId="urn:microsoft.com/office/officeart/2005/8/layout/bProcess4"/>
    <dgm:cxn modelId="{60465CC7-9B0A-4AFA-B50B-FD56C169CA40}" type="presParOf" srcId="{090B1657-52B9-48B4-ABEF-F284CA38A77E}" destId="{0B835E46-AE18-42CC-8DA4-CE1C203739CF}" srcOrd="1" destOrd="0" presId="urn:microsoft.com/office/officeart/2005/8/layout/bProcess4"/>
    <dgm:cxn modelId="{951F464E-D4F4-4F07-A66F-15253F246119}" type="presParOf" srcId="{794AC48B-8F7E-4A62-B581-762CE1285DA4}" destId="{B1F76A95-1D8E-4E3A-A0B0-586BF22E47C1}" srcOrd="11" destOrd="0" presId="urn:microsoft.com/office/officeart/2005/8/layout/bProcess4"/>
    <dgm:cxn modelId="{328ACF84-72E2-449F-9261-58352173C5F1}" type="presParOf" srcId="{794AC48B-8F7E-4A62-B581-762CE1285DA4}" destId="{18F2CB9C-2CAC-4DDB-B813-450F20B53CBC}" srcOrd="12" destOrd="0" presId="urn:microsoft.com/office/officeart/2005/8/layout/bProcess4"/>
    <dgm:cxn modelId="{90BE37F1-59F2-48DD-8E17-13F88D18A995}" type="presParOf" srcId="{18F2CB9C-2CAC-4DDB-B813-450F20B53CBC}" destId="{6E84C70C-83B8-45E0-89D0-33FEC4A72923}" srcOrd="0" destOrd="0" presId="urn:microsoft.com/office/officeart/2005/8/layout/bProcess4"/>
    <dgm:cxn modelId="{BC36D9FA-1441-46BB-B861-E75096030101}" type="presParOf" srcId="{18F2CB9C-2CAC-4DDB-B813-450F20B53CBC}" destId="{D3E19CB1-E408-446B-A28A-6C17FA303A1E}" srcOrd="1" destOrd="0" presId="urn:microsoft.com/office/officeart/2005/8/layout/bProcess4"/>
    <dgm:cxn modelId="{093E849F-889D-4915-9E4C-CEF2B47AFC4B}" type="presParOf" srcId="{794AC48B-8F7E-4A62-B581-762CE1285DA4}" destId="{2CB1A416-05E4-4D47-A95C-EEDC85F29BBD}" srcOrd="13" destOrd="0" presId="urn:microsoft.com/office/officeart/2005/8/layout/bProcess4"/>
    <dgm:cxn modelId="{6AE2A66F-D079-4883-836C-855607F132D8}" type="presParOf" srcId="{794AC48B-8F7E-4A62-B581-762CE1285DA4}" destId="{2CFEC3DB-D30A-480F-8E9A-BEAD5C8445A7}" srcOrd="14" destOrd="0" presId="urn:microsoft.com/office/officeart/2005/8/layout/bProcess4"/>
    <dgm:cxn modelId="{1DB3DC1F-D84D-4E50-A61E-4CC6D989D554}" type="presParOf" srcId="{2CFEC3DB-D30A-480F-8E9A-BEAD5C8445A7}" destId="{7688C527-8747-4F62-907F-4DEB50266060}" srcOrd="0" destOrd="0" presId="urn:microsoft.com/office/officeart/2005/8/layout/bProcess4"/>
    <dgm:cxn modelId="{862AB982-6BD9-4CA9-9FF2-865B0E1297D5}" type="presParOf" srcId="{2CFEC3DB-D30A-480F-8E9A-BEAD5C8445A7}" destId="{D97CCC2E-0A1E-4FCA-90CC-AF3B0D7784FD}" srcOrd="1" destOrd="0" presId="urn:microsoft.com/office/officeart/2005/8/layout/bProcess4"/>
    <dgm:cxn modelId="{2400BA69-C4CF-445A-87AD-23CE44163193}" type="presParOf" srcId="{794AC48B-8F7E-4A62-B581-762CE1285DA4}" destId="{2BA94585-B04D-4D18-A351-71266A629DB7}" srcOrd="15" destOrd="0" presId="urn:microsoft.com/office/officeart/2005/8/layout/bProcess4"/>
    <dgm:cxn modelId="{AD0CF420-B4CE-4B82-95E6-824C683BFEDB}" type="presParOf" srcId="{794AC48B-8F7E-4A62-B581-762CE1285DA4}" destId="{D20CB973-56A0-48C7-B454-F9DA488572A7}" srcOrd="16" destOrd="0" presId="urn:microsoft.com/office/officeart/2005/8/layout/bProcess4"/>
    <dgm:cxn modelId="{0AE77F25-E0CF-4EBE-B0A0-2F6ABA7D3746}" type="presParOf" srcId="{D20CB973-56A0-48C7-B454-F9DA488572A7}" destId="{57033FC3-FCA5-4804-8451-C14FD51AE3B8}" srcOrd="0" destOrd="0" presId="urn:microsoft.com/office/officeart/2005/8/layout/bProcess4"/>
    <dgm:cxn modelId="{4FFEC35E-A8BF-4E8B-BAF0-69181090E572}" type="presParOf" srcId="{D20CB973-56A0-48C7-B454-F9DA488572A7}" destId="{C50AACB6-03E1-490F-A1CB-EF49756F6CD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AF906-F4F4-4748-A2C7-8485B7826EB5}">
      <dsp:nvSpPr>
        <dsp:cNvPr id="0" name=""/>
        <dsp:cNvSpPr/>
      </dsp:nvSpPr>
      <dsp:spPr>
        <a:xfrm rot="5400000">
          <a:off x="206978" y="1145729"/>
          <a:ext cx="1791003" cy="2159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9F0135-8DBD-47E3-B2E3-17B3B75B8F4D}">
      <dsp:nvSpPr>
        <dsp:cNvPr id="0" name=""/>
        <dsp:cNvSpPr/>
      </dsp:nvSpPr>
      <dsp:spPr>
        <a:xfrm>
          <a:off x="618269" y="1655"/>
          <a:ext cx="2399501" cy="1439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0436" y="43822"/>
        <a:ext cx="2315167" cy="1355366"/>
      </dsp:txXfrm>
    </dsp:sp>
    <dsp:sp modelId="{530820D7-7944-4B26-B3A4-081C30E2534A}">
      <dsp:nvSpPr>
        <dsp:cNvPr id="0" name=""/>
        <dsp:cNvSpPr/>
      </dsp:nvSpPr>
      <dsp:spPr>
        <a:xfrm rot="5400000">
          <a:off x="206978" y="2945355"/>
          <a:ext cx="1791003" cy="2159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40D2F2-DD41-4CCF-BA11-5D663313B16F}">
      <dsp:nvSpPr>
        <dsp:cNvPr id="0" name=""/>
        <dsp:cNvSpPr/>
      </dsp:nvSpPr>
      <dsp:spPr>
        <a:xfrm>
          <a:off x="618269" y="1801281"/>
          <a:ext cx="2399501" cy="1439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অবাঞ্ছিত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দূরকরা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0436" y="1843448"/>
        <a:ext cx="2315167" cy="1355366"/>
      </dsp:txXfrm>
    </dsp:sp>
    <dsp:sp modelId="{3D682560-17D5-4E6F-877F-348B7E3452BD}">
      <dsp:nvSpPr>
        <dsp:cNvPr id="0" name=""/>
        <dsp:cNvSpPr/>
      </dsp:nvSpPr>
      <dsp:spPr>
        <a:xfrm>
          <a:off x="1106791" y="3845168"/>
          <a:ext cx="3182714" cy="2159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A29B73-AE26-4294-9F7F-472495B5BCB3}">
      <dsp:nvSpPr>
        <dsp:cNvPr id="0" name=""/>
        <dsp:cNvSpPr/>
      </dsp:nvSpPr>
      <dsp:spPr>
        <a:xfrm>
          <a:off x="618269" y="3600906"/>
          <a:ext cx="2399501" cy="1439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পরিকল্পিত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পরিবর্তন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0436" y="3643073"/>
        <a:ext cx="2315167" cy="1355366"/>
      </dsp:txXfrm>
    </dsp:sp>
    <dsp:sp modelId="{A17CCB38-29AD-42A8-9E46-E3FA7FD0BEFE}">
      <dsp:nvSpPr>
        <dsp:cNvPr id="0" name=""/>
        <dsp:cNvSpPr/>
      </dsp:nvSpPr>
      <dsp:spPr>
        <a:xfrm rot="16200000">
          <a:off x="3398314" y="2945355"/>
          <a:ext cx="1791003" cy="2159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CC884E-2A5D-4767-824E-55396EE1AEB4}">
      <dsp:nvSpPr>
        <dsp:cNvPr id="0" name=""/>
        <dsp:cNvSpPr/>
      </dsp:nvSpPr>
      <dsp:spPr>
        <a:xfrm>
          <a:off x="3809605" y="3600906"/>
          <a:ext cx="2399501" cy="1439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সমস্যার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প্রতিকার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51772" y="3643073"/>
        <a:ext cx="2315167" cy="1355366"/>
      </dsp:txXfrm>
    </dsp:sp>
    <dsp:sp modelId="{DC89BAB4-730C-483D-9C95-653E075C9765}">
      <dsp:nvSpPr>
        <dsp:cNvPr id="0" name=""/>
        <dsp:cNvSpPr/>
      </dsp:nvSpPr>
      <dsp:spPr>
        <a:xfrm rot="16200000">
          <a:off x="3398314" y="1145729"/>
          <a:ext cx="1791003" cy="2159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72DACA-BB39-42B1-918E-E5D9EEF2DA28}">
      <dsp:nvSpPr>
        <dsp:cNvPr id="0" name=""/>
        <dsp:cNvSpPr/>
      </dsp:nvSpPr>
      <dsp:spPr>
        <a:xfrm>
          <a:off x="3809605" y="1801281"/>
          <a:ext cx="2399501" cy="1439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দ্বন্দ্ব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নিরসন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51772" y="1843448"/>
        <a:ext cx="2315167" cy="1355366"/>
      </dsp:txXfrm>
    </dsp:sp>
    <dsp:sp modelId="{B1F76A95-1D8E-4E3A-A0B0-586BF22E47C1}">
      <dsp:nvSpPr>
        <dsp:cNvPr id="0" name=""/>
        <dsp:cNvSpPr/>
      </dsp:nvSpPr>
      <dsp:spPr>
        <a:xfrm>
          <a:off x="4298127" y="245916"/>
          <a:ext cx="3182714" cy="2159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835E46-AE18-42CC-8DA4-CE1C203739CF}">
      <dsp:nvSpPr>
        <dsp:cNvPr id="0" name=""/>
        <dsp:cNvSpPr/>
      </dsp:nvSpPr>
      <dsp:spPr>
        <a:xfrm>
          <a:off x="3809605" y="1655"/>
          <a:ext cx="2399501" cy="1439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স্বার্থ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সংরক্ষন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51772" y="43822"/>
        <a:ext cx="2315167" cy="1355366"/>
      </dsp:txXfrm>
    </dsp:sp>
    <dsp:sp modelId="{2CB1A416-05E4-4D47-A95C-EEDC85F29BBD}">
      <dsp:nvSpPr>
        <dsp:cNvPr id="0" name=""/>
        <dsp:cNvSpPr/>
      </dsp:nvSpPr>
      <dsp:spPr>
        <a:xfrm rot="5400000">
          <a:off x="6589651" y="1145729"/>
          <a:ext cx="1791003" cy="2159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E19CB1-E408-446B-A28A-6C17FA303A1E}">
      <dsp:nvSpPr>
        <dsp:cNvPr id="0" name=""/>
        <dsp:cNvSpPr/>
      </dsp:nvSpPr>
      <dsp:spPr>
        <a:xfrm>
          <a:off x="7000941" y="1655"/>
          <a:ext cx="2399501" cy="1439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নিরাপত্তা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বিধান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43108" y="43822"/>
        <a:ext cx="2315167" cy="1355366"/>
      </dsp:txXfrm>
    </dsp:sp>
    <dsp:sp modelId="{2BA94585-B04D-4D18-A351-71266A629DB7}">
      <dsp:nvSpPr>
        <dsp:cNvPr id="0" name=""/>
        <dsp:cNvSpPr/>
      </dsp:nvSpPr>
      <dsp:spPr>
        <a:xfrm rot="5400000">
          <a:off x="6589651" y="2945355"/>
          <a:ext cx="1791003" cy="2159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7CCC2E-0A1E-4FCA-90CC-AF3B0D7784FD}">
      <dsp:nvSpPr>
        <dsp:cNvPr id="0" name=""/>
        <dsp:cNvSpPr/>
      </dsp:nvSpPr>
      <dsp:spPr>
        <a:xfrm>
          <a:off x="7000941" y="1801281"/>
          <a:ext cx="2399501" cy="1439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নীতির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বাস্তবায়ন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43108" y="1843448"/>
        <a:ext cx="2315167" cy="1355366"/>
      </dsp:txXfrm>
    </dsp:sp>
    <dsp:sp modelId="{C50AACB6-03E1-490F-A1CB-EF49756F6CD6}">
      <dsp:nvSpPr>
        <dsp:cNvPr id="0" name=""/>
        <dsp:cNvSpPr/>
      </dsp:nvSpPr>
      <dsp:spPr>
        <a:xfrm>
          <a:off x="7000941" y="3600906"/>
          <a:ext cx="2399501" cy="1439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সংহতি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স্থিতিশীলতা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অর্জন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43108" y="3643073"/>
        <a:ext cx="2315167" cy="135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378131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44" y="2063931"/>
            <a:ext cx="5786846" cy="42955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15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95943"/>
            <a:ext cx="10018713" cy="705394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গুরোত্ব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314588"/>
              </p:ext>
            </p:extLst>
          </p:nvPr>
        </p:nvGraphicFramePr>
        <p:xfrm>
          <a:off x="1484313" y="1005840"/>
          <a:ext cx="10018712" cy="504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56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48194"/>
            <a:ext cx="10018713" cy="1489167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23" y="1737361"/>
            <a:ext cx="5826034" cy="3252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05794" y="5225144"/>
            <a:ext cx="497694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গুরোত্বগুলো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89611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ক্ষেত্রসমুহ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23" y="1674222"/>
            <a:ext cx="2814247" cy="17351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22" y="1731917"/>
            <a:ext cx="3005338" cy="1735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00" y="1674222"/>
            <a:ext cx="3553096" cy="1735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22" y="3586434"/>
            <a:ext cx="2814247" cy="2004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23" y="3571476"/>
            <a:ext cx="3005338" cy="2019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01" y="3788228"/>
            <a:ext cx="3553096" cy="18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084217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আইনসমুহ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01" y="1293223"/>
            <a:ext cx="4458202" cy="2782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56" y="1293223"/>
            <a:ext cx="4512968" cy="2782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0329" y="4519747"/>
            <a:ext cx="7939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আইন-১৯২৯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আইন-১৯৩৯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আইন-১৯৫৬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আইন-১৮৭২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আইন-১৯৮৭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শরিয়ত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আইন-১৯৩৭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আইন-১৯৬১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তালাক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আইন-১৯৭৪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অধ্যাদেশ-১৯৮৫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4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56755"/>
            <a:ext cx="10018713" cy="109728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33" y="1519146"/>
            <a:ext cx="4286250" cy="2857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7" y="1519147"/>
            <a:ext cx="5009357" cy="2857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6928" y="4807131"/>
            <a:ext cx="308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আইন-১৯৮০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5400" y="4807130"/>
            <a:ext cx="280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আইন-১৯৮৩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0297" y="5826034"/>
            <a:ext cx="4650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আইন-২০০০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0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22070"/>
            <a:ext cx="10018713" cy="1005839"/>
          </a:xfrm>
        </p:spPr>
        <p:txBody>
          <a:bodyPr>
            <a:normAutofit fontScale="90000"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আইনসমুহ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1674223"/>
            <a:ext cx="5216935" cy="2362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30" y="1674223"/>
            <a:ext cx="4723979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2833" y="4637314"/>
            <a:ext cx="8020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ক্ষতিপুরন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আইন-১৯২৩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তহফিল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আইন-১৯২৫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-১৯৩৯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এতিমখানা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-১৯৬৫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আইন-১৯৪৪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আইন-১৯৬৫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বিধি-১৯৭৯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9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319349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1319349"/>
            <a:ext cx="4942615" cy="22990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04" y="1319349"/>
            <a:ext cx="4723979" cy="2299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369" y="4506684"/>
            <a:ext cx="8476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ক্ষতিপুরন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আইন-১৯২৩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তহফিল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আইন-১৯২৫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-১৯৩৩    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-১৯৬২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আইন-১৯৬৫          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অধ্যাদেশ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আইন-১৯৬২ </a:t>
            </a:r>
          </a:p>
        </p:txBody>
      </p:sp>
    </p:spTree>
    <p:extLst>
      <p:ext uri="{BB962C8B-B14F-4D97-AF65-F5344CB8AC3E}">
        <p14:creationId xmlns:p14="http://schemas.microsoft.com/office/powerpoint/2010/main" val="425483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69817"/>
            <a:ext cx="10018713" cy="1345474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আইনসমুহ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38" y="1515290"/>
            <a:ext cx="5056618" cy="24166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46" y="1515290"/>
            <a:ext cx="4465705" cy="2416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9143" y="4650377"/>
            <a:ext cx="796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শিক্ষানবীশ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আইন-১৮৫০ 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রিফরমেটরি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আইন-১৮৫৭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বঙ্গিয়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১৯২২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আইন-১৯৩৪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-১৯৭৪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09006"/>
            <a:ext cx="10018713" cy="1763485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9917" y="5590902"/>
            <a:ext cx="425849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ক্ষেত্রসমুহ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04" y="1582782"/>
            <a:ext cx="6675120" cy="3642360"/>
          </a:xfrm>
        </p:spPr>
      </p:pic>
    </p:spTree>
    <p:extLst>
      <p:ext uri="{BB962C8B-B14F-4D97-AF65-F5344CB8AC3E}">
        <p14:creationId xmlns:p14="http://schemas.microsoft.com/office/powerpoint/2010/main" val="77934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30630"/>
            <a:ext cx="10018713" cy="133241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63041"/>
            <a:ext cx="10018713" cy="4328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গুরোত্ব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নিরোধ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এম,এ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হান্নান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বি,এস,এস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এম,এস,এস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মাস্টার্স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ভিক্টোরিয়া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কলেজ,কুমিল্লা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বি,এ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বিশ্ববিদ্যালয়,কুষ্টিয়া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কলেজ,বরুড়া,কুমিল্লা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০১৮৬৬-৭৪১৬১১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dirty="0">
                <a:cs typeface="NikoshBAN" panose="02000000000000000000" pitchFamily="2" charset="0"/>
              </a:rPr>
              <a:t>ই-</a:t>
            </a:r>
            <a:r>
              <a:rPr lang="en-US" dirty="0" err="1">
                <a:cs typeface="NikoshBAN" panose="02000000000000000000" pitchFamily="2" charset="0"/>
              </a:rPr>
              <a:t>মেইলঃ</a:t>
            </a:r>
            <a:r>
              <a:rPr lang="en-US" dirty="0">
                <a:cs typeface="NikoshBAN" panose="02000000000000000000" pitchFamily="2" charset="0"/>
              </a:rPr>
              <a:t> rmhannan74@gmail.com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96" y="464819"/>
            <a:ext cx="1863014" cy="2194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7156608" y="3035617"/>
            <a:ext cx="4682695" cy="2181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Font typeface="Arial"/>
              <a:buNone/>
            </a:pP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Font typeface="Arial"/>
              <a:buNone/>
            </a:pP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০৩/০৩/২০২১ </a:t>
            </a:r>
            <a:endParaRPr lang="en-US" sz="2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416" y="464819"/>
            <a:ext cx="2362472" cy="2202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324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91440"/>
            <a:ext cx="10018713" cy="1319349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10789"/>
            <a:ext cx="10018713" cy="4624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গুরোত্ব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উত্তরঃ১৯৬১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নিরোধ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উত্তরঃ১৯৮০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5852" y="2243687"/>
            <a:ext cx="7846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সিদ্দ্ব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কর্তৃপক্ষের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প্রথার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সংশোধনকে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</a:p>
        </p:txBody>
      </p:sp>
    </p:spTree>
    <p:extLst>
      <p:ext uri="{BB962C8B-B14F-4D97-AF65-F5344CB8AC3E}">
        <p14:creationId xmlns:p14="http://schemas.microsoft.com/office/powerpoint/2010/main" val="21126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30629"/>
            <a:ext cx="10018713" cy="1632858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7" y="1517467"/>
            <a:ext cx="7524206" cy="3825241"/>
          </a:xfrm>
        </p:spPr>
      </p:pic>
      <p:sp>
        <p:nvSpPr>
          <p:cNvPr id="5" name="TextBox 4"/>
          <p:cNvSpPr txBox="1"/>
          <p:nvPr/>
        </p:nvSpPr>
        <p:spPr>
          <a:xfrm>
            <a:off x="2730137" y="5473338"/>
            <a:ext cx="752420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গুরোত্ব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13510"/>
            <a:ext cx="10018713" cy="1463039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6892" y="1760108"/>
            <a:ext cx="7628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সহযোগীতা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2480703"/>
            <a:ext cx="6975566" cy="27183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417820" y="5672503"/>
            <a:ext cx="214884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87383"/>
            <a:ext cx="10018713" cy="1201783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63" y="2205333"/>
            <a:ext cx="4362995" cy="2262164"/>
          </a:xfrm>
        </p:spPr>
      </p:pic>
      <p:sp>
        <p:nvSpPr>
          <p:cNvPr id="4" name="TextBox 3"/>
          <p:cNvSpPr txBox="1"/>
          <p:nvPr/>
        </p:nvSpPr>
        <p:spPr>
          <a:xfrm>
            <a:off x="3338986" y="1616417"/>
            <a:ext cx="630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শিক্ষার্থীরা,নিচের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94" y="2205333"/>
            <a:ext cx="4160929" cy="2262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62" y="4594749"/>
            <a:ext cx="4362995" cy="1927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93" y="4718240"/>
            <a:ext cx="4160929" cy="18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9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457" y="280902"/>
            <a:ext cx="9498107" cy="9837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57" y="1322009"/>
            <a:ext cx="3924006" cy="23487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64" y="1283746"/>
            <a:ext cx="5029200" cy="2348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57" y="4051792"/>
            <a:ext cx="3924006" cy="2348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64" y="4109137"/>
            <a:ext cx="5029200" cy="2348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34581" y="3670763"/>
            <a:ext cx="91338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3726" y="6457890"/>
            <a:ext cx="146546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তহফিল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2824" y="6457890"/>
            <a:ext cx="84908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4151" y="3670763"/>
            <a:ext cx="99520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গুরোত্ব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ক্ষেত্রসমুহ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522514"/>
            <a:ext cx="10018713" cy="1685109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বুঝায়,যা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অবাঞ্ছিত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অবহেলিত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দৈব-দুর্যোগ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ত্বরান্বিত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অভিধানের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সংজ্ঞানুযায়ী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অবহেলিত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সেবাদানের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পঙ্গু,দরিদ্র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সন্তোষজনক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জীবন-যাপনে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অক্ষম,তাদের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সেবামূলক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প্রবর্তিত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0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বিশ্বকোশের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“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সিদ্দ্ব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কর্তৃপক্ষের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সংশোধনকে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9" y="104503"/>
            <a:ext cx="9452155" cy="1358537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5874" y="5434149"/>
            <a:ext cx="329183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90" y="1463040"/>
            <a:ext cx="7014754" cy="3579223"/>
          </a:xfrm>
        </p:spPr>
      </p:pic>
    </p:spTree>
    <p:extLst>
      <p:ext uri="{BB962C8B-B14F-4D97-AF65-F5344CB8AC3E}">
        <p14:creationId xmlns:p14="http://schemas.microsoft.com/office/powerpoint/2010/main" val="383762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গুরোত্ব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সমাজস্থ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আচার-আচরন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বাঞ্ছিত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অগ্রগতি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গুরোত্ব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320</TotalTime>
  <Words>555</Words>
  <Application>Microsoft Office PowerPoint</Application>
  <PresentationFormat>Widescreen</PresentationFormat>
  <Paragraphs>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Corbel</vt:lpstr>
      <vt:lpstr>NikoshBAN</vt:lpstr>
      <vt:lpstr>Parallax</vt:lpstr>
      <vt:lpstr>আজকের ক্লাসে সবাইকে ফুলেল শুভেচ্ছা  </vt:lpstr>
      <vt:lpstr>পরিচিতি </vt:lpstr>
      <vt:lpstr>পূর্বজ্ঞান যাচাই </vt:lpstr>
      <vt:lpstr>সামাজিক আইন</vt:lpstr>
      <vt:lpstr>আচরণিক উদ্দেশ্য </vt:lpstr>
      <vt:lpstr>সামাজিক আইন </vt:lpstr>
      <vt:lpstr>PowerPoint Presentation</vt:lpstr>
      <vt:lpstr>একক কাজ </vt:lpstr>
      <vt:lpstr>সামাজিক আইনের উদ্দেশ্য ও গুরোত্ব </vt:lpstr>
      <vt:lpstr>নিম্নে সামাজিক আইনের উদ্দেশ্য ও গুরোত্ব আলোচনা করা হলোঃ   </vt:lpstr>
      <vt:lpstr>জোড়ায় কাজ </vt:lpstr>
      <vt:lpstr>সামাজিক আইনের ক্ষেত্রসমুহ</vt:lpstr>
      <vt:lpstr>বিবাহ ও পরিবার বিষয়ক আইনসমুহ </vt:lpstr>
      <vt:lpstr>নির্যাতন প্রতিরোধ বিষয়ক সামাজিক আইন </vt:lpstr>
      <vt:lpstr>নিরাপত্তা বিষয়ক সামাজিক আইনসমুহ </vt:lpstr>
      <vt:lpstr>শ্রম সংশ্লিষ্ট ও কল্যান বিষয়ক আইন </vt:lpstr>
      <vt:lpstr>শিশু বিষয়ক আইনসমুহ </vt:lpstr>
      <vt:lpstr>দলগত কাজ </vt:lpstr>
      <vt:lpstr>মূল্যায়ন </vt:lpstr>
      <vt:lpstr>মূল্যায়ন সমাধান </vt:lpstr>
      <vt:lpstr>বাড়ির কাজ </vt:lpstr>
      <vt:lpstr>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ফুলেল শুভেচ্ছা  </dc:title>
  <dc:creator>User</dc:creator>
  <cp:lastModifiedBy>User</cp:lastModifiedBy>
  <cp:revision>80</cp:revision>
  <dcterms:created xsi:type="dcterms:W3CDTF">2021-02-10T13:24:26Z</dcterms:created>
  <dcterms:modified xsi:type="dcterms:W3CDTF">2021-03-03T01:47:03Z</dcterms:modified>
</cp:coreProperties>
</file>