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22"/>
  </p:notesMasterIdLst>
  <p:sldIdLst>
    <p:sldId id="257" r:id="rId3"/>
    <p:sldId id="258" r:id="rId4"/>
    <p:sldId id="268" r:id="rId5"/>
    <p:sldId id="277" r:id="rId6"/>
    <p:sldId id="271" r:id="rId7"/>
    <p:sldId id="286" r:id="rId8"/>
    <p:sldId id="267" r:id="rId9"/>
    <p:sldId id="261" r:id="rId10"/>
    <p:sldId id="259" r:id="rId11"/>
    <p:sldId id="264" r:id="rId12"/>
    <p:sldId id="262" r:id="rId13"/>
    <p:sldId id="288" r:id="rId14"/>
    <p:sldId id="263" r:id="rId15"/>
    <p:sldId id="266" r:id="rId16"/>
    <p:sldId id="289" r:id="rId17"/>
    <p:sldId id="290" r:id="rId18"/>
    <p:sldId id="272" r:id="rId19"/>
    <p:sldId id="269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A4181-895B-4FE0-8EAF-A8C30D1EE564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A53285-9F15-4592-B630-8645805B99E1}" type="pres">
      <dgm:prSet presAssocID="{5ABA4181-895B-4FE0-8EAF-A8C30D1EE56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C4223CE3-B49D-4532-A692-884CB971B333}" type="presOf" srcId="{5ABA4181-895B-4FE0-8EAF-A8C30D1EE564}" destId="{8AA53285-9F15-4592-B630-8645805B99E1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ECF1A-BF63-46B2-B1CB-A2EBBA9DCE3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138FD-ED11-42FA-AB7A-2C16F2EC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8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138FD-ED11-42FA-AB7A-2C16F2EC19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138FD-ED11-42FA-AB7A-2C16F2EC19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0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138FD-ED11-42FA-AB7A-2C16F2EC19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98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4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1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95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660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098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93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5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119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95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8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241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9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073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6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8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0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0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80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27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22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42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53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2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2CDE46-AD95-4419-8838-E00AA29C7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67" y="3129432"/>
            <a:ext cx="5991225" cy="1809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A3160-7FC0-46B0-A0B9-BAD8635C2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05" y="450559"/>
            <a:ext cx="85915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4CB8E87-073A-4C5F-B6BC-05877B9C5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336802"/>
              </p:ext>
            </p:extLst>
          </p:nvPr>
        </p:nvGraphicFramePr>
        <p:xfrm>
          <a:off x="0" y="0"/>
          <a:ext cx="1199974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B4E2B43-D7BD-4537-9871-E5957E08C404}"/>
              </a:ext>
            </a:extLst>
          </p:cNvPr>
          <p:cNvSpPr/>
          <p:nvPr/>
        </p:nvSpPr>
        <p:spPr>
          <a:xfrm>
            <a:off x="3684173" y="1153620"/>
            <a:ext cx="1519311" cy="1294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8E4738-5340-4618-9F41-5E5BA68B8F71}"/>
              </a:ext>
            </a:extLst>
          </p:cNvPr>
          <p:cNvSpPr/>
          <p:nvPr/>
        </p:nvSpPr>
        <p:spPr>
          <a:xfrm>
            <a:off x="7177652" y="1153620"/>
            <a:ext cx="2194560" cy="1896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179E77-65D8-41C3-AD3F-402E4C820894}"/>
              </a:ext>
            </a:extLst>
          </p:cNvPr>
          <p:cNvSpPr/>
          <p:nvPr/>
        </p:nvSpPr>
        <p:spPr>
          <a:xfrm>
            <a:off x="2331330" y="3287021"/>
            <a:ext cx="1871004" cy="1106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6B94A0-3964-47AA-B28D-16D30DF39785}"/>
              </a:ext>
            </a:extLst>
          </p:cNvPr>
          <p:cNvSpPr/>
          <p:nvPr/>
        </p:nvSpPr>
        <p:spPr>
          <a:xfrm>
            <a:off x="4986217" y="4393745"/>
            <a:ext cx="1547447" cy="1436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B115A9-BD7E-4CB9-A105-FC105D2C6706}"/>
              </a:ext>
            </a:extLst>
          </p:cNvPr>
          <p:cNvSpPr/>
          <p:nvPr/>
        </p:nvSpPr>
        <p:spPr>
          <a:xfrm>
            <a:off x="7566077" y="3843705"/>
            <a:ext cx="2418080" cy="140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6C27A3-7BBC-46ED-BB07-704E426D7803}"/>
              </a:ext>
            </a:extLst>
          </p:cNvPr>
          <p:cNvSpPr/>
          <p:nvPr/>
        </p:nvSpPr>
        <p:spPr>
          <a:xfrm>
            <a:off x="4572783" y="2379099"/>
            <a:ext cx="2969063" cy="1815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0A9D9-895C-428B-AEE4-DFCE53C020F5}"/>
              </a:ext>
            </a:extLst>
          </p:cNvPr>
          <p:cNvSpPr txBox="1"/>
          <p:nvPr/>
        </p:nvSpPr>
        <p:spPr>
          <a:xfrm>
            <a:off x="675249" y="239151"/>
            <a:ext cx="7118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প্রাণীর শ্রেণি বিন্যাসঃ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11213" y="5442155"/>
            <a:ext cx="342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2323" y="5343833"/>
            <a:ext cx="342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05301-001D-4E21-86F5-6FFF354FEE60}"/>
              </a:ext>
            </a:extLst>
          </p:cNvPr>
          <p:cNvSpPr txBox="1"/>
          <p:nvPr/>
        </p:nvSpPr>
        <p:spPr>
          <a:xfrm>
            <a:off x="2325934" y="-105452"/>
            <a:ext cx="600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প্রাণীঃ মাছ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26F3F1-498C-4E07-8474-8AB76A55E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73" y="960006"/>
            <a:ext cx="5200650" cy="2876550"/>
          </a:xfrm>
          <a:prstGeom prst="rect">
            <a:avLst/>
          </a:prstGeom>
        </p:spPr>
      </p:pic>
      <p:pic>
        <p:nvPicPr>
          <p:cNvPr id="4100" name="Picture 4" descr="কার্প জাতীয় মাছ চাষের আধুনিক কৌশল ও পুকুর ব্যবস্থাপনা » Agricare24.com">
            <a:extLst>
              <a:ext uri="{FF2B5EF4-FFF2-40B4-BE49-F238E27FC236}">
                <a16:creationId xmlns:a16="http://schemas.microsoft.com/office/drawing/2014/main" id="{069D3AE0-BB4B-43D5-87F4-E8F332A94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19" y="960006"/>
            <a:ext cx="5902834" cy="29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4F6878-0311-4EEA-9A9B-8F96F9EBB744}"/>
              </a:ext>
            </a:extLst>
          </p:cNvPr>
          <p:cNvSpPr txBox="1"/>
          <p:nvPr/>
        </p:nvSpPr>
        <p:spPr>
          <a:xfrm>
            <a:off x="167924" y="3780234"/>
            <a:ext cx="115795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১.মাছ মেরুদন্ডী প্রাণী,পানিতে বাস করে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২.বেশিরভাগ মাছের দেহ আইশে ঢাকা থাকে।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৩.মাছ পাখনা নেড়ে পানিতে চলাচল করে</a:t>
            </a:r>
          </a:p>
          <a:p>
            <a:pPr marL="342900" indent="-342900">
              <a:buAutoNum type="arabicPeriod"/>
            </a:pPr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40399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11213" y="5442155"/>
            <a:ext cx="342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2323" y="5343833"/>
            <a:ext cx="342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05301-001D-4E21-86F5-6FFF354FEE60}"/>
              </a:ext>
            </a:extLst>
          </p:cNvPr>
          <p:cNvSpPr txBox="1"/>
          <p:nvPr/>
        </p:nvSpPr>
        <p:spPr>
          <a:xfrm>
            <a:off x="323557" y="0"/>
            <a:ext cx="7624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প্রাণীঃ উভচর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6741E-3969-4B23-8CE5-6EF387C79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3" y="1200329"/>
            <a:ext cx="6444744" cy="5327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83D093-D9E4-41EE-A80F-B416A8E42F73}"/>
              </a:ext>
            </a:extLst>
          </p:cNvPr>
          <p:cNvSpPr txBox="1"/>
          <p:nvPr/>
        </p:nvSpPr>
        <p:spPr>
          <a:xfrm>
            <a:off x="6622026" y="671691"/>
            <a:ext cx="54236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</a:p>
          <a:p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১.ব্যাঙ একটি উভচর মেরদন্ডী প্রাণী।</a:t>
            </a:r>
          </a:p>
          <a:p>
            <a:endParaRPr lang="bn-IN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২.ব্যাঙ পানিতে ডিম পারে।</a:t>
            </a:r>
          </a:p>
          <a:p>
            <a:endParaRPr lang="bn-IN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৩.শিশু ব্যাঙ বা ব্যাঙাচি প্রথমে পানিতেবাস করে পরে বড় হল সথলে বাস করে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0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E9F13B-9864-4995-A384-7E6E1FEC9E2B}"/>
              </a:ext>
            </a:extLst>
          </p:cNvPr>
          <p:cNvSpPr txBox="1"/>
          <p:nvPr/>
        </p:nvSpPr>
        <p:spPr>
          <a:xfrm>
            <a:off x="2233245" y="202196"/>
            <a:ext cx="60983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প্রাণীঃ সরীসৃপ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0C5541-2070-4C72-9B5C-7A8171EA6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6" y="1353056"/>
            <a:ext cx="2876550" cy="2305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7D7260-3550-4E7F-932C-1FAD5A8DA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082" y="1353056"/>
            <a:ext cx="3067050" cy="2162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8D57D4-51C3-47EA-9D82-F5A2C5F65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117" y="1320741"/>
            <a:ext cx="2447925" cy="2219325"/>
          </a:xfrm>
          <a:prstGeom prst="rect">
            <a:avLst/>
          </a:prstGeom>
        </p:spPr>
      </p:pic>
      <p:pic>
        <p:nvPicPr>
          <p:cNvPr id="6146" name="Picture 2" descr="জেলখানা পাহারা দেবে এবার কুমির! | দুনিয়া News in Bengali">
            <a:extLst>
              <a:ext uri="{FF2B5EF4-FFF2-40B4-BE49-F238E27FC236}">
                <a16:creationId xmlns:a16="http://schemas.microsoft.com/office/drawing/2014/main" id="{56AE04FB-4512-4819-99D5-B9A979947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563" y="1335618"/>
            <a:ext cx="30670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7EBD9B-4C9A-4235-BE27-EECF0C66CC5C}"/>
              </a:ext>
            </a:extLst>
          </p:cNvPr>
          <p:cNvSpPr txBox="1"/>
          <p:nvPr/>
        </p:nvSpPr>
        <p:spPr>
          <a:xfrm>
            <a:off x="344512" y="3934909"/>
            <a:ext cx="114511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১.সরীসৃপ প্রাণীদের ত্বক শুষ্ক ও আইশযুক্ত।</a:t>
            </a:r>
          </a:p>
          <a:p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২.এরা স্থলে ডিম পাড়ে।</a:t>
            </a:r>
          </a:p>
          <a:p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৩.বুকে ভর দিয়ে চলে আবার পা দিয়েও চলে।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5C575D-7F1E-4CBF-B07F-DB28CDB1775D}"/>
              </a:ext>
            </a:extLst>
          </p:cNvPr>
          <p:cNvSpPr txBox="1"/>
          <p:nvPr/>
        </p:nvSpPr>
        <p:spPr>
          <a:xfrm>
            <a:off x="567983" y="3377804"/>
            <a:ext cx="196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কচ্ছপ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AB829B-7CEE-4E8A-92FE-BF10C1AFE197}"/>
              </a:ext>
            </a:extLst>
          </p:cNvPr>
          <p:cNvSpPr txBox="1"/>
          <p:nvPr/>
        </p:nvSpPr>
        <p:spPr>
          <a:xfrm>
            <a:off x="3736291" y="3500915"/>
            <a:ext cx="234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85EA78-789E-4F1C-B767-AF4C874776F5}"/>
              </a:ext>
            </a:extLst>
          </p:cNvPr>
          <p:cNvSpPr txBox="1"/>
          <p:nvPr/>
        </p:nvSpPr>
        <p:spPr>
          <a:xfrm>
            <a:off x="6713366" y="3452514"/>
            <a:ext cx="211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96AEE5-8EC8-4984-9848-A7200E983519}"/>
              </a:ext>
            </a:extLst>
          </p:cNvPr>
          <p:cNvSpPr txBox="1"/>
          <p:nvPr/>
        </p:nvSpPr>
        <p:spPr>
          <a:xfrm>
            <a:off x="9515329" y="3451331"/>
            <a:ext cx="2116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284AD-477C-489D-92EF-530417F0675E}"/>
              </a:ext>
            </a:extLst>
          </p:cNvPr>
          <p:cNvSpPr txBox="1"/>
          <p:nvPr/>
        </p:nvSpPr>
        <p:spPr>
          <a:xfrm>
            <a:off x="4487594" y="-14763"/>
            <a:ext cx="2335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পাখিঃ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E75781-70E5-4795-9AFA-40D1978B5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708" y="1101492"/>
            <a:ext cx="3144759" cy="29978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F6FAAD-EFE9-4F0C-8DBC-0E6CEF4CC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75" y="3367087"/>
            <a:ext cx="19050" cy="123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B93411-4AB8-410B-82F9-E22BDCE00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75" y="3367087"/>
            <a:ext cx="19050" cy="123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1552E2-24B6-4BF9-A3D9-3A138E6AB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212" y="1101492"/>
            <a:ext cx="2862290" cy="29978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67622E-1029-4889-A065-AF3A72FE4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6489" y="1101494"/>
            <a:ext cx="2657475" cy="29978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171016-9DE8-49E7-88D7-CFB826167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24" y="1101494"/>
            <a:ext cx="2657474" cy="29978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D7303A-CEBC-481C-83F8-7970E7604833}"/>
              </a:ext>
            </a:extLst>
          </p:cNvPr>
          <p:cNvSpPr txBox="1"/>
          <p:nvPr/>
        </p:nvSpPr>
        <p:spPr>
          <a:xfrm>
            <a:off x="369533" y="4057233"/>
            <a:ext cx="117696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</a:p>
          <a:p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১.এদের দেহ পালকে ঢাকা থকে।</a:t>
            </a:r>
          </a:p>
          <a:p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২.এদের দুইটি ডানা ও দুইটি পা আছে।</a:t>
            </a:r>
          </a:p>
          <a:p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পাখি ডিম পাড়ে।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3BE70A-7FC6-4A25-9FC8-D96C8F80E564}"/>
              </a:ext>
            </a:extLst>
          </p:cNvPr>
          <p:cNvSpPr txBox="1"/>
          <p:nvPr/>
        </p:nvSpPr>
        <p:spPr>
          <a:xfrm>
            <a:off x="1909103" y="216263"/>
            <a:ext cx="83737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প্রাণীঃ   স্তন্যপায়ী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E01ED-BC15-4775-B433-DA21D588D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" y="1195347"/>
            <a:ext cx="2667000" cy="2495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10947B-CBCA-4589-82E1-D8A553A55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340" y="1195347"/>
            <a:ext cx="2667000" cy="25753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9C8EED-AB81-466D-BE49-EC4A23FAB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216" y="1195347"/>
            <a:ext cx="3699107" cy="2495550"/>
          </a:xfrm>
          <a:prstGeom prst="rect">
            <a:avLst/>
          </a:prstGeom>
        </p:spPr>
      </p:pic>
      <p:pic>
        <p:nvPicPr>
          <p:cNvPr id="7172" name="Picture 4" descr="শিক্ষিত হচ্ছি ঠিকই, কিন্তু ভালো মানুষ হতে পারছি না">
            <a:extLst>
              <a:ext uri="{FF2B5EF4-FFF2-40B4-BE49-F238E27FC236}">
                <a16:creationId xmlns:a16="http://schemas.microsoft.com/office/drawing/2014/main" id="{9841582F-CAFB-4528-959C-B9F940CB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199" y="1195346"/>
            <a:ext cx="3089911" cy="239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471C6A-2F0D-4540-B666-6FB4A2918144}"/>
              </a:ext>
            </a:extLst>
          </p:cNvPr>
          <p:cNvSpPr txBox="1"/>
          <p:nvPr/>
        </p:nvSpPr>
        <p:spPr>
          <a:xfrm>
            <a:off x="199732" y="3620393"/>
            <a:ext cx="253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ডলফিন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020A31-7D91-4636-9EDA-0449FCE667CF}"/>
              </a:ext>
            </a:extLst>
          </p:cNvPr>
          <p:cNvSpPr txBox="1"/>
          <p:nvPr/>
        </p:nvSpPr>
        <p:spPr>
          <a:xfrm>
            <a:off x="3038622" y="3751381"/>
            <a:ext cx="253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গাভী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CA64E-4107-49DC-812E-AA9A4F886045}"/>
              </a:ext>
            </a:extLst>
          </p:cNvPr>
          <p:cNvSpPr txBox="1"/>
          <p:nvPr/>
        </p:nvSpPr>
        <p:spPr>
          <a:xfrm>
            <a:off x="6987723" y="3555803"/>
            <a:ext cx="196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বাদুর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2E797D-D69E-41C9-BF03-08C53ED13ED4}"/>
              </a:ext>
            </a:extLst>
          </p:cNvPr>
          <p:cNvSpPr txBox="1"/>
          <p:nvPr/>
        </p:nvSpPr>
        <p:spPr>
          <a:xfrm>
            <a:off x="10190322" y="3587261"/>
            <a:ext cx="196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DF8F4B-8DAE-4F69-B701-F77BEE5500C0}"/>
              </a:ext>
            </a:extLst>
          </p:cNvPr>
          <p:cNvSpPr txBox="1"/>
          <p:nvPr/>
        </p:nvSpPr>
        <p:spPr>
          <a:xfrm>
            <a:off x="0" y="4263689"/>
            <a:ext cx="116311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বৈশিষ্টঃ</a:t>
            </a:r>
          </a:p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১.স্তন্যপায়ী প্রাণীদের দেহ লোম বা পশম দিয়ে ঢাকা থাকে।</a:t>
            </a:r>
          </a:p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২.বাচ্চারা মায়ের দুধ পান করে বড় হয়।</a:t>
            </a:r>
          </a:p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৩.এরা পায়ের সাহায্যে চলাচল করে।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0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৩য় শ্রেণীর বিজ্ঞান বই ২০২১ pdf |Class Three Science Book 2021 Pdf Download  |তৃতীয় শ্রেণীর বিজ্ঞান বই pdf">
            <a:extLst>
              <a:ext uri="{FF2B5EF4-FFF2-40B4-BE49-F238E27FC236}">
                <a16:creationId xmlns:a16="http://schemas.microsoft.com/office/drawing/2014/main" id="{4D7BD403-9C17-4DF5-B257-15E691DE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72" y="0"/>
            <a:ext cx="5801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9FE821-7FA3-41A1-88B2-4425292562BC}"/>
              </a:ext>
            </a:extLst>
          </p:cNvPr>
          <p:cNvSpPr txBox="1"/>
          <p:nvPr/>
        </p:nvSpPr>
        <p:spPr>
          <a:xfrm>
            <a:off x="773723" y="2236763"/>
            <a:ext cx="11254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সংযোগঃ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19F01-2F6D-48A9-81B9-F39A84F4E2BE}"/>
              </a:ext>
            </a:extLst>
          </p:cNvPr>
          <p:cNvSpPr txBox="1"/>
          <p:nvPr/>
        </p:nvSpPr>
        <p:spPr>
          <a:xfrm>
            <a:off x="576776" y="4262511"/>
            <a:ext cx="1125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২য় অধ্যায়ের ১১,১২,ও ১৩ পৃষ্ঠা খোল এবং মনোযোগ সহকারে পড়।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8490" y="2964432"/>
            <a:ext cx="10779617" cy="221599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প্রাণী কাকে বেল ?  উদাহরণ দাও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প্রাণীর ৫ টি শ্রেণির নাম লিখি।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B34E02-DE81-4FC1-8422-E42F382F5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16" y="501441"/>
            <a:ext cx="5645440" cy="16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288795-A32F-4454-ABBE-4CEBF7CE7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15" y="558353"/>
            <a:ext cx="4219575" cy="1104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013BB2-285F-4FD1-8120-1376940085D7}"/>
              </a:ext>
            </a:extLst>
          </p:cNvPr>
          <p:cNvSpPr txBox="1"/>
          <p:nvPr/>
        </p:nvSpPr>
        <p:spPr>
          <a:xfrm>
            <a:off x="787791" y="2743200"/>
            <a:ext cx="11296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প্রাণীর শ্রেণিবিন্যাস কর এবং প্রত্যেক শ্রেণির ৩টি করে বৈশিষ্ট্য লিখে আনবে।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44296-7648-47F1-81D9-FFF747E43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92" y="2846231"/>
            <a:ext cx="8816016" cy="27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4A2CC2-07FE-4210-9A19-43ABE7C66199}"/>
              </a:ext>
            </a:extLst>
          </p:cNvPr>
          <p:cNvSpPr txBox="1"/>
          <p:nvPr/>
        </p:nvSpPr>
        <p:spPr>
          <a:xfrm>
            <a:off x="1034716" y="3429000"/>
            <a:ext cx="6653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আলমগীর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চালিভাংগা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মেঘনা,কুমিল্লা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9A196-188F-4345-92B5-D90184074A5B}"/>
              </a:ext>
            </a:extLst>
          </p:cNvPr>
          <p:cNvSpPr txBox="1"/>
          <p:nvPr/>
        </p:nvSpPr>
        <p:spPr>
          <a:xfrm>
            <a:off x="4199021" y="806116"/>
            <a:ext cx="3368842" cy="10948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7DF81-C85E-4A75-BBBC-62C676D9C4A1}"/>
              </a:ext>
            </a:extLst>
          </p:cNvPr>
          <p:cNvSpPr txBox="1"/>
          <p:nvPr/>
        </p:nvSpPr>
        <p:spPr>
          <a:xfrm>
            <a:off x="601579" y="258901"/>
            <a:ext cx="3368842" cy="303775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C1004-71EF-4A0A-8B05-127652D90499}"/>
              </a:ext>
            </a:extLst>
          </p:cNvPr>
          <p:cNvSpPr txBox="1"/>
          <p:nvPr/>
        </p:nvSpPr>
        <p:spPr>
          <a:xfrm>
            <a:off x="8109284" y="333988"/>
            <a:ext cx="3826041" cy="21926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EBC2F-3CF1-443E-AD7F-114C2FA68D79}"/>
              </a:ext>
            </a:extLst>
          </p:cNvPr>
          <p:cNvSpPr txBox="1"/>
          <p:nvPr/>
        </p:nvSpPr>
        <p:spPr>
          <a:xfrm>
            <a:off x="8337883" y="3337377"/>
            <a:ext cx="3368842" cy="286499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9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A2E9384-3CB8-49CD-8E82-E2089A472C48}"/>
              </a:ext>
            </a:extLst>
          </p:cNvPr>
          <p:cNvSpPr txBox="1"/>
          <p:nvPr/>
        </p:nvSpPr>
        <p:spPr>
          <a:xfrm>
            <a:off x="384517" y="1265953"/>
            <a:ext cx="11422966" cy="501675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বিষয়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সময়ঃ৩৫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633EA4-0A95-4F00-904D-3562A9EF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2" y="208678"/>
            <a:ext cx="46863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691AD1-2ED6-435E-B731-DD32062C6CB0}"/>
              </a:ext>
            </a:extLst>
          </p:cNvPr>
          <p:cNvSpPr txBox="1"/>
          <p:nvPr/>
        </p:nvSpPr>
        <p:spPr>
          <a:xfrm>
            <a:off x="373939" y="2811394"/>
            <a:ext cx="11444121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মেরদন্ডী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মেরুদন্ডী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E084AA-052B-402B-90CF-3F7DBC2DB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5" y="725625"/>
            <a:ext cx="52197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C540D-FFE3-422D-A6F4-02461CD6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91" y="1922734"/>
            <a:ext cx="5917809" cy="4083485"/>
          </a:xfrm>
          <a:prstGeom prst="rect">
            <a:avLst/>
          </a:prstGeom>
        </p:spPr>
      </p:pic>
      <p:pic>
        <p:nvPicPr>
          <p:cNvPr id="1028" name="Picture 4" descr="vertebrate | Definition, Characteristics, Examples, Classification, &amp; Facts  | Britannica">
            <a:extLst>
              <a:ext uri="{FF2B5EF4-FFF2-40B4-BE49-F238E27FC236}">
                <a16:creationId xmlns:a16="http://schemas.microsoft.com/office/drawing/2014/main" id="{E4670DA4-1035-4ADA-A9A2-3CA809CD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65" y="1922734"/>
            <a:ext cx="5641144" cy="39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E759D-193D-4136-B744-FF7AAB8ED755}"/>
              </a:ext>
            </a:extLst>
          </p:cNvPr>
          <p:cNvSpPr txBox="1"/>
          <p:nvPr/>
        </p:nvSpPr>
        <p:spPr>
          <a:xfrm>
            <a:off x="1420838" y="7719"/>
            <a:ext cx="8539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7200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7200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দুইটি</a:t>
            </a:r>
            <a:r>
              <a:rPr lang="en-US" sz="7200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খেয়াল</a:t>
            </a:r>
            <a:r>
              <a:rPr lang="en-US" sz="7200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endParaRPr lang="en-US" sz="7200" b="1" dirty="0">
              <a:solidFill>
                <a:srgbClr val="92D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128E67-18D0-4F4F-AFC1-B03C3739C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93" y="190713"/>
            <a:ext cx="7682359" cy="16336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429CB-3AB5-46AE-AE7D-824A269E2D12}"/>
              </a:ext>
            </a:extLst>
          </p:cNvPr>
          <p:cNvSpPr txBox="1"/>
          <p:nvPr/>
        </p:nvSpPr>
        <p:spPr>
          <a:xfrm>
            <a:off x="698695" y="3291840"/>
            <a:ext cx="10794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8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8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8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8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32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কেঁচো - Definition and synonyms of কেঁচো in the Bengali dictionary">
            <a:extLst>
              <a:ext uri="{FF2B5EF4-FFF2-40B4-BE49-F238E27FC236}">
                <a16:creationId xmlns:a16="http://schemas.microsoft.com/office/drawing/2014/main" id="{1636952D-B9BA-4796-AC81-3CB601C0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7" y="1311430"/>
            <a:ext cx="4477415" cy="4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প্রজাপতি কাহিণী">
            <a:extLst>
              <a:ext uri="{FF2B5EF4-FFF2-40B4-BE49-F238E27FC236}">
                <a16:creationId xmlns:a16="http://schemas.microsoft.com/office/drawing/2014/main" id="{33FDE967-2EB5-4A18-ACE3-E629D005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32" y="1311430"/>
            <a:ext cx="3829636" cy="4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শামুক কুড়িয়ে জীবিকা, হুমকির মুখে পরিবেশ">
            <a:extLst>
              <a:ext uri="{FF2B5EF4-FFF2-40B4-BE49-F238E27FC236}">
                <a16:creationId xmlns:a16="http://schemas.microsoft.com/office/drawing/2014/main" id="{160E9C56-CD60-4BD8-9C37-66086AB72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915" y="1311430"/>
            <a:ext cx="3714085" cy="4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AE4B24-7353-433B-9E35-C2E423697420}"/>
              </a:ext>
            </a:extLst>
          </p:cNvPr>
          <p:cNvSpPr txBox="1"/>
          <p:nvPr/>
        </p:nvSpPr>
        <p:spPr>
          <a:xfrm>
            <a:off x="4712677" y="122907"/>
            <a:ext cx="676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A5E21-551B-4775-9EE8-57A1E1B45ADF}"/>
              </a:ext>
            </a:extLst>
          </p:cNvPr>
          <p:cNvSpPr txBox="1"/>
          <p:nvPr/>
        </p:nvSpPr>
        <p:spPr>
          <a:xfrm>
            <a:off x="750856" y="5811763"/>
            <a:ext cx="256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কেচোঁ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B0C7C-32BC-440D-B5B6-FD8FEF039EAF}"/>
              </a:ext>
            </a:extLst>
          </p:cNvPr>
          <p:cNvSpPr txBox="1"/>
          <p:nvPr/>
        </p:nvSpPr>
        <p:spPr>
          <a:xfrm>
            <a:off x="5390560" y="5797408"/>
            <a:ext cx="3492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F1879-4D5F-420E-B8A2-D635D0E3869F}"/>
              </a:ext>
            </a:extLst>
          </p:cNvPr>
          <p:cNvSpPr txBox="1"/>
          <p:nvPr/>
        </p:nvSpPr>
        <p:spPr>
          <a:xfrm>
            <a:off x="9959926" y="5811763"/>
            <a:ext cx="2461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endParaRPr lang="en-US" sz="40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02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0529" y="604684"/>
            <a:ext cx="7846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প্রাণীর বৈশিষ্ট্যঃ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00CC1-681F-4BEB-AAC7-49C362688DA5}"/>
              </a:ext>
            </a:extLst>
          </p:cNvPr>
          <p:cNvSpPr txBox="1"/>
          <p:nvPr/>
        </p:nvSpPr>
        <p:spPr>
          <a:xfrm>
            <a:off x="797699" y="2266460"/>
            <a:ext cx="10424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১.এসব প্রাণীর শরীরে মেরুদন্ড নেই।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04620-033E-4037-9D22-ED48A404B42A}"/>
              </a:ext>
            </a:extLst>
          </p:cNvPr>
          <p:cNvSpPr txBox="1"/>
          <p:nvPr/>
        </p:nvSpPr>
        <p:spPr>
          <a:xfrm>
            <a:off x="797699" y="3671668"/>
            <a:ext cx="8389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২.এরা জলে ও স্থলে বাস করে।</a:t>
            </a:r>
            <a:endParaRPr lang="en-US" sz="6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8CD60-8748-412E-BE6A-C3BA4439584C}"/>
              </a:ext>
            </a:extLst>
          </p:cNvPr>
          <p:cNvSpPr txBox="1"/>
          <p:nvPr/>
        </p:nvSpPr>
        <p:spPr>
          <a:xfrm>
            <a:off x="896173" y="5370507"/>
            <a:ext cx="1085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৩.এদের গায়ে মেরুদন্ড নেই বলে এরা যেভাবে খুশি চলতে পারে।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37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6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FFF1D2-650D-4E00-91DF-48D41B921ACB}"/>
              </a:ext>
            </a:extLst>
          </p:cNvPr>
          <p:cNvSpPr txBox="1"/>
          <p:nvPr/>
        </p:nvSpPr>
        <p:spPr>
          <a:xfrm>
            <a:off x="3489665" y="-28099"/>
            <a:ext cx="5739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প্রতারণার নতুন স্টাইল, চকচকে রঙে জেলি ভরা ইলিশ">
            <a:extLst>
              <a:ext uri="{FF2B5EF4-FFF2-40B4-BE49-F238E27FC236}">
                <a16:creationId xmlns:a16="http://schemas.microsoft.com/office/drawing/2014/main" id="{5A4518C7-3E42-4727-83EF-4ECF9CF8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341"/>
            <a:ext cx="4103193" cy="24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llow 'rule of 100' to prevent Snake bite death">
            <a:extLst>
              <a:ext uri="{FF2B5EF4-FFF2-40B4-BE49-F238E27FC236}">
                <a16:creationId xmlns:a16="http://schemas.microsoft.com/office/drawing/2014/main" id="{20BF78FB-CD81-4DF0-AE61-6436E1BBD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04" y="1295340"/>
            <a:ext cx="3835791" cy="24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জাতীয় পাখি দোয়েল বিলুপ্তির পথে">
            <a:extLst>
              <a:ext uri="{FF2B5EF4-FFF2-40B4-BE49-F238E27FC236}">
                <a16:creationId xmlns:a16="http://schemas.microsoft.com/office/drawing/2014/main" id="{5F0B0C1E-7E6C-4788-A521-4C5F02AE1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827" y="1295339"/>
            <a:ext cx="3835790" cy="24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দুধ ভাল রাখতে ব্যাঙ এর ব্যবহার! | BD24Live.com">
            <a:extLst>
              <a:ext uri="{FF2B5EF4-FFF2-40B4-BE49-F238E27FC236}">
                <a16:creationId xmlns:a16="http://schemas.microsoft.com/office/drawing/2014/main" id="{ADDA0433-FB2D-418A-9664-564F94728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4" y="4153484"/>
            <a:ext cx="4879969" cy="24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পিপীলিকা.কম । বাংলায় নিবন্ধ এবং ফিচার পড়ুন">
            <a:extLst>
              <a:ext uri="{FF2B5EF4-FFF2-40B4-BE49-F238E27FC236}">
                <a16:creationId xmlns:a16="http://schemas.microsoft.com/office/drawing/2014/main" id="{ABFB0F05-9BF2-47F4-A491-AAE6D681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45" y="4023465"/>
            <a:ext cx="44577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71CEA5-8F92-44C6-9066-7150C03FEC35}"/>
              </a:ext>
            </a:extLst>
          </p:cNvPr>
          <p:cNvSpPr txBox="1"/>
          <p:nvPr/>
        </p:nvSpPr>
        <p:spPr>
          <a:xfrm>
            <a:off x="533401" y="3512395"/>
            <a:ext cx="330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30A3B-BD2C-46B3-A3DF-0F415CD375B1}"/>
              </a:ext>
            </a:extLst>
          </p:cNvPr>
          <p:cNvSpPr txBox="1"/>
          <p:nvPr/>
        </p:nvSpPr>
        <p:spPr>
          <a:xfrm>
            <a:off x="4754000" y="3532989"/>
            <a:ext cx="1533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21C504-2F80-4622-87B9-48B8B3C297BB}"/>
              </a:ext>
            </a:extLst>
          </p:cNvPr>
          <p:cNvSpPr txBox="1"/>
          <p:nvPr/>
        </p:nvSpPr>
        <p:spPr>
          <a:xfrm>
            <a:off x="10821512" y="3594545"/>
            <a:ext cx="1150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F0E05B-27E6-4054-B0DC-6F21B0C62E4E}"/>
              </a:ext>
            </a:extLst>
          </p:cNvPr>
          <p:cNvSpPr txBox="1"/>
          <p:nvPr/>
        </p:nvSpPr>
        <p:spPr>
          <a:xfrm>
            <a:off x="533401" y="6020972"/>
            <a:ext cx="205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1B8121-2484-4976-BB6C-6CD8C5366910}"/>
              </a:ext>
            </a:extLst>
          </p:cNvPr>
          <p:cNvSpPr txBox="1"/>
          <p:nvPr/>
        </p:nvSpPr>
        <p:spPr>
          <a:xfrm>
            <a:off x="10242745" y="6231988"/>
            <a:ext cx="1949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গাভী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353</Words>
  <Application>Microsoft Office PowerPoint</Application>
  <PresentationFormat>Widescreen</PresentationFormat>
  <Paragraphs>80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Wingdings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Computer</dc:creator>
  <cp:lastModifiedBy>Dpe</cp:lastModifiedBy>
  <cp:revision>146</cp:revision>
  <dcterms:created xsi:type="dcterms:W3CDTF">2020-06-04T09:40:27Z</dcterms:created>
  <dcterms:modified xsi:type="dcterms:W3CDTF">2021-03-28T16:55:06Z</dcterms:modified>
</cp:coreProperties>
</file>