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7" r:id="rId4"/>
    <p:sldId id="263" r:id="rId5"/>
    <p:sldId id="264" r:id="rId6"/>
    <p:sldId id="266" r:id="rId7"/>
    <p:sldId id="257" r:id="rId8"/>
    <p:sldId id="258" r:id="rId9"/>
    <p:sldId id="259" r:id="rId10"/>
    <p:sldId id="269" r:id="rId11"/>
    <p:sldId id="260" r:id="rId12"/>
    <p:sldId id="261" r:id="rId13"/>
    <p:sldId id="262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DEAE-EBE2-4351-8743-5F6EF6B4C81F}" type="datetimeFigureOut">
              <a:rPr lang="en-US" smtClean="0"/>
              <a:pPr/>
              <a:t>30/3/2021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29A2-D02B-483E-8174-C16BAA6D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DEAE-EBE2-4351-8743-5F6EF6B4C81F}" type="datetimeFigureOut">
              <a:rPr lang="en-US" smtClean="0"/>
              <a:pPr/>
              <a:t>30/3/2021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29A2-D02B-483E-8174-C16BAA6D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DEAE-EBE2-4351-8743-5F6EF6B4C81F}" type="datetimeFigureOut">
              <a:rPr lang="en-US" smtClean="0"/>
              <a:pPr/>
              <a:t>30/3/2021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29A2-D02B-483E-8174-C16BAA6D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DEAE-EBE2-4351-8743-5F6EF6B4C81F}" type="datetimeFigureOut">
              <a:rPr lang="en-US" smtClean="0"/>
              <a:pPr/>
              <a:t>30/3/2021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29A2-D02B-483E-8174-C16BAA6D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DEAE-EBE2-4351-8743-5F6EF6B4C81F}" type="datetimeFigureOut">
              <a:rPr lang="en-US" smtClean="0"/>
              <a:pPr/>
              <a:t>30/3/2021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29A2-D02B-483E-8174-C16BAA6D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DEAE-EBE2-4351-8743-5F6EF6B4C81F}" type="datetimeFigureOut">
              <a:rPr lang="en-US" smtClean="0"/>
              <a:pPr/>
              <a:t>30/3/2021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29A2-D02B-483E-8174-C16BAA6D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DEAE-EBE2-4351-8743-5F6EF6B4C81F}" type="datetimeFigureOut">
              <a:rPr lang="en-US" smtClean="0"/>
              <a:pPr/>
              <a:t>30/3/2021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29A2-D02B-483E-8174-C16BAA6D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DEAE-EBE2-4351-8743-5F6EF6B4C81F}" type="datetimeFigureOut">
              <a:rPr lang="en-US" smtClean="0"/>
              <a:pPr/>
              <a:t>30/3/2021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29A2-D02B-483E-8174-C16BAA6D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DEAE-EBE2-4351-8743-5F6EF6B4C81F}" type="datetimeFigureOut">
              <a:rPr lang="en-US" smtClean="0"/>
              <a:pPr/>
              <a:t>30/3/2021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29A2-D02B-483E-8174-C16BAA6D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DEAE-EBE2-4351-8743-5F6EF6B4C81F}" type="datetimeFigureOut">
              <a:rPr lang="en-US" smtClean="0"/>
              <a:pPr/>
              <a:t>30/3/2021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29A2-D02B-483E-8174-C16BAA6D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3DEAE-EBE2-4351-8743-5F6EF6B4C81F}" type="datetimeFigureOut">
              <a:rPr lang="en-US" smtClean="0"/>
              <a:pPr/>
              <a:t>30/3/2021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29A2-D02B-483E-8174-C16BAA6D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3DEAE-EBE2-4351-8743-5F6EF6B4C81F}" type="datetimeFigureOut">
              <a:rPr lang="en-US" smtClean="0"/>
              <a:pPr/>
              <a:t>30/3/2021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29A2-D02B-483E-8174-C16BAA6DF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6006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685800"/>
            <a:ext cx="3592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কাজঃ-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শাক-সবজির-গুণাগু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410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 মধ্য থেকে তোমার পছন্দের ৫ টি সবজির নাম লিখঃ-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-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1"/>
            <a:ext cx="3657600" cy="2819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arrot-5da15bf021d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066800"/>
            <a:ext cx="36576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00400" y="4572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টুকটুকে লাল গাজর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5105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খেতে ভারি মজা ।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-141322-1549370751-201908260929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29025"/>
            <a:ext cx="3810001" cy="2771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Untitled-18-5cc20b1c11c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"/>
            <a:ext cx="38100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ight Arrow 4"/>
          <p:cNvSpPr/>
          <p:nvPr/>
        </p:nvSpPr>
        <p:spPr>
          <a:xfrm>
            <a:off x="4495800" y="3124200"/>
            <a:ext cx="6858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2971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করলা তেঁতো লাগে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505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তবু খেতে হয় ,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700-201809100656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38862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1455032256_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066800"/>
            <a:ext cx="3886200" cy="306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352800" y="46482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টমেটোর কতগুন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5181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জানো নিশ্চয় !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7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676401"/>
            <a:ext cx="274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লালশাক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কচুশাক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4419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--------------------------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9245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পরের লাইনটি মুখে মুখে বল -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743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লাউ আর শিম খেয়ে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28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--------------------------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733800"/>
            <a:ext cx="274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টুকটুকে </a:t>
            </a:r>
            <a:r>
              <a:rPr lang="bn-I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গাজর 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276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--------------------------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ba3de88fc2a2bed7bffba690c3bb1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524000"/>
            <a:ext cx="8001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তোমারা বাড়িতে খাও এমন ৫ টি সবজির নাম লিখে আনবে। </a:t>
            </a:r>
            <a:endParaRPr lang="en-US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228600"/>
            <a:ext cx="5029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কাজঃ- 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pOKz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152400"/>
            <a:ext cx="3886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 অনেক ধন্যবাদ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আল্লাহ্‌ হাফেজ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438400" y="838200"/>
            <a:ext cx="4800600" cy="4267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তানজিনা আক্তার </a:t>
            </a:r>
          </a:p>
          <a:p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চারাধারী সরকারি প্রাথমিক বিদ্যালয় ।</a:t>
            </a:r>
          </a:p>
          <a:p>
            <a:r>
              <a:rPr lang="bn-IN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ব্রাহ্মণপাড়া , কুমিল্লা ।</a:t>
            </a:r>
          </a:p>
        </p:txBody>
      </p:sp>
      <p:pic>
        <p:nvPicPr>
          <p:cNvPr id="5" name="Picture 4" descr="Mohsin Bai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752600"/>
            <a:ext cx="1143000" cy="1097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19400" y="2827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057400" y="990600"/>
            <a:ext cx="5105400" cy="41148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প্রাক – প্রাথমিক 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 সংখ্যাঃ ৩০ জন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৩০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/০৩/২০২১ ইং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435114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522595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3962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vegetable-202007181447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95400"/>
            <a:ext cx="4038600" cy="3078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50686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90885" y="152400"/>
            <a:ext cx="65101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 আমরা পড়ব –</a:t>
            </a:r>
          </a:p>
          <a:p>
            <a:pPr algn="ctr"/>
            <a:r>
              <a:rPr lang="bn-I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শাক-সবজি নিয়ে মজার ছড়া।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শাক-সবজির-উপকারিতা-sca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057400"/>
            <a:ext cx="5715000" cy="3908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381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81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ছড়াটি বলতে পারবে।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0728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অভিনয় ও অঙ্গভঙ্গির মাধ্যমে ছড়াটি উপস্থাপন করতে পারবে।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46322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ছড়াটি আবৃত্তি করা শিখবে।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14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 ...... 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lalshak-cover-pic201703281833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2000"/>
            <a:ext cx="31242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koch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762000"/>
            <a:ext cx="31242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581400"/>
            <a:ext cx="31242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495800" y="3886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লালশাক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কচুশাক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419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ফুলকপি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লাউ-চাষ-পদ্ধ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3000"/>
            <a:ext cx="3810000" cy="2795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1608818594_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3000"/>
            <a:ext cx="38100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00400" y="4572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লাউ আর শিম খেয়ে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105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মজা পাই । 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-88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"/>
            <a:ext cx="3581400" cy="2843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29000"/>
            <a:ext cx="35814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1524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মিষ্টিকুমড়া খাই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4572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 খাই শসা ,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3810000" y="1524000"/>
            <a:ext cx="685800" cy="609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0634590">
            <a:off x="4710136" y="4572000"/>
            <a:ext cx="685800" cy="609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181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MOHSIN</dc:creator>
  <cp:lastModifiedBy>MOHSIN</cp:lastModifiedBy>
  <cp:revision>18</cp:revision>
  <dcterms:created xsi:type="dcterms:W3CDTF">2021-03-30T02:53:30Z</dcterms:created>
  <dcterms:modified xsi:type="dcterms:W3CDTF">2021-03-30T06:45:12Z</dcterms:modified>
</cp:coreProperties>
</file>