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85" r:id="rId4"/>
    <p:sldId id="286" r:id="rId5"/>
    <p:sldId id="287" r:id="rId6"/>
    <p:sldId id="288" r:id="rId7"/>
    <p:sldId id="290" r:id="rId8"/>
    <p:sldId id="289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45" autoAdjust="0"/>
  </p:normalViewPr>
  <p:slideViewPr>
    <p:cSldViewPr snapToGrid="0">
      <p:cViewPr varScale="1">
        <p:scale>
          <a:sx n="43" d="100"/>
          <a:sy n="43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07D0-2793-49F3-AF2E-042EEFB21CD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4A3F3-B785-42AC-9854-8A097BAA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8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563B15-7CB2-429E-A660-A76E247927C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0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3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33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5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3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5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9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2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CEB8BB-E8B6-4E58-93F4-81EEDF2C56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81CAB7-3A1E-4ED1-BE5A-C85E3E50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munclord@gmail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54" y="204952"/>
            <a:ext cx="6736211" cy="6653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82713" y="1999593"/>
            <a:ext cx="5110694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646387"/>
            <a:ext cx="7567448" cy="740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044" y="340765"/>
            <a:ext cx="2345285" cy="13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211" y="2164976"/>
            <a:ext cx="4518213" cy="3166824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একাত্তরে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আহ্বানের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652" y="2330824"/>
            <a:ext cx="3314688" cy="3227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36899" y="2862342"/>
            <a:ext cx="2449735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kumimoji="0" lang="en-US" sz="3600" b="1" i="0" u="none" strike="noStrike" kern="0" normalizeH="0" baseline="0" noProof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kumimoji="0" lang="en-US" sz="36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normalizeH="0" baseline="0" noProof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kumimoji="0" lang="en-US" sz="36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normalizeH="0" baseline="0" noProof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kumimoji="0" lang="en-US" sz="36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normalizeH="0" baseline="0" noProof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kumimoji="0" lang="en-US" sz="36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kumimoji="0" lang="en-US" sz="3600" b="1" i="0" u="none" strike="noStrike" kern="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886634" y="340765"/>
            <a:ext cx="5326579" cy="1271052"/>
          </a:xfrm>
          <a:prstGeom prst="hexagon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762" y="3137686"/>
            <a:ext cx="2618888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1723" y="2164976"/>
            <a:ext cx="4294607" cy="391596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দেশাত্ববোধক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709" y="2164976"/>
            <a:ext cx="350995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981" y="3603812"/>
            <a:ext cx="1539861" cy="1750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Hexagon 9"/>
          <p:cNvSpPr/>
          <p:nvPr/>
        </p:nvSpPr>
        <p:spPr>
          <a:xfrm>
            <a:off x="2420470" y="340765"/>
            <a:ext cx="5792744" cy="1271052"/>
          </a:xfrm>
          <a:prstGeom prst="hexagon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686" y="3585410"/>
            <a:ext cx="2178424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নজরুলের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3130" y="2908630"/>
            <a:ext cx="4132730" cy="255389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শিরোনামের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19" y="2743199"/>
            <a:ext cx="3768802" cy="2922885"/>
          </a:xfrm>
          <a:prstGeom prst="rect">
            <a:avLst/>
          </a:prstGeom>
        </p:spPr>
      </p:pic>
      <p:sp>
        <p:nvSpPr>
          <p:cNvPr id="9" name="Hexagon 8"/>
          <p:cNvSpPr/>
          <p:nvPr/>
        </p:nvSpPr>
        <p:spPr>
          <a:xfrm>
            <a:off x="2420470" y="340765"/>
            <a:ext cx="5792744" cy="1271052"/>
          </a:xfrm>
          <a:prstGeom prst="hexagon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1" y="3110753"/>
            <a:ext cx="233979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11787" y="2484337"/>
            <a:ext cx="4518213" cy="3166824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026" name="Picture 2" descr="হাসান রাহমান মারজান's review of রুপসী বাংল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19" y="2326371"/>
            <a:ext cx="3316940" cy="34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xagon 7"/>
          <p:cNvSpPr/>
          <p:nvPr/>
        </p:nvSpPr>
        <p:spPr>
          <a:xfrm>
            <a:off x="2420470" y="340765"/>
            <a:ext cx="5792744" cy="1271052"/>
          </a:xfrm>
          <a:prstGeom prst="hexagon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330" y="3548699"/>
            <a:ext cx="2629388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7202698" y="2550063"/>
            <a:ext cx="4518213" cy="31668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050" name="Picture 2" descr="জয় বাংলা' জাতীয় স্লোগান: হাইকোর্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23" y="2550063"/>
            <a:ext cx="3477370" cy="31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xagon 7"/>
          <p:cNvSpPr/>
          <p:nvPr/>
        </p:nvSpPr>
        <p:spPr>
          <a:xfrm>
            <a:off x="2420470" y="340765"/>
            <a:ext cx="5792744" cy="1271052"/>
          </a:xfrm>
          <a:prstGeom prst="hexagon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1026" name="Picture 2" descr="My Personal Reflection On My First Teaching Experience | ITTT | TEFL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32" y="1557085"/>
            <a:ext cx="3684051" cy="2459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181596" y="311025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65" y="4867835"/>
            <a:ext cx="1108776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kern="0" dirty="0" smtClean="0">
                <a:solidFill>
                  <a:sysClr val="windowText" lastClr="000000"/>
                </a:solidFill>
              </a:rPr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05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77867" y="591669"/>
            <a:ext cx="3254189" cy="7395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5787" y="499799"/>
            <a:ext cx="2958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457" y="2313819"/>
            <a:ext cx="10919011" cy="40318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1971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শুরুতেই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মজুমদারের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আলোড়ন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গানটি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গানের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বারবার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বাজানো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বেতার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গানটির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সুরকার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লোকসংগীত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অংশুমান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রায়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নিজেই</a:t>
            </a:r>
            <a:r>
              <a:rPr lang="en-US" sz="3200" dirty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গানটিকে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`The voice of not one, but million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mujibors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singing’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Urmee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5787" y="499799"/>
            <a:ext cx="2958353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518" y="1955409"/>
            <a:ext cx="11329812" cy="45243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কালরাতে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এরপরইরতাঁকে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মুহুর্তে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আকাঙ্খা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যুগিয়েছিল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35" y="1335677"/>
            <a:ext cx="4082256" cy="228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126000" y="340765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484" y="4585596"/>
            <a:ext cx="9826894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বজ্রকন্ঠ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85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90152" y="378872"/>
            <a:ext cx="2508068" cy="888274"/>
          </a:xfrm>
          <a:prstGeom prst="roundRect">
            <a:avLst/>
          </a:prstGeom>
          <a:solidFill>
            <a:srgbClr val="00206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0103" y="361344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1272988" y="1667436"/>
            <a:ext cx="7482096" cy="660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গৌরীপ্রসন্ন মজুমদার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1227762" y="3334257"/>
            <a:ext cx="172122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১৯২৪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3698234" y="3350837"/>
            <a:ext cx="2326045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১৯২৬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1227761" y="2504487"/>
            <a:ext cx="1721225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3679171" y="2555972"/>
            <a:ext cx="231642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১৯২৫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1149792" y="4117584"/>
            <a:ext cx="7605292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itchFamily="2" charset="0"/>
              </a:rPr>
              <a:t>২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itchFamily="2" charset="0"/>
              </a:rPr>
              <a:t>বিশ্বকবির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itchFamily="2" charset="0"/>
              </a:rPr>
              <a:t>বাংলা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itchFamily="2" charset="0"/>
              </a:rPr>
              <a:t>কেমন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1137654" y="4887976"/>
            <a:ext cx="1811331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রূপসী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3698234" y="4918291"/>
            <a:ext cx="232604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সোনালী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1137653" y="5662648"/>
            <a:ext cx="18113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সোনার</a:t>
            </a:r>
            <a:endParaRPr kumimoji="0" 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3732167" y="5730681"/>
            <a:ext cx="229211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অপরূপ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835852" y="2791509"/>
            <a:ext cx="2870478" cy="11109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18184623" flipV="1">
            <a:off x="937430" y="2986940"/>
            <a:ext cx="1162957" cy="601748"/>
          </a:xfrm>
          <a:prstGeom prst="halfFrame">
            <a:avLst>
              <a:gd name="adj1" fmla="val 33333"/>
              <a:gd name="adj2" fmla="val 288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8184623" flipV="1">
            <a:off x="959356" y="5266676"/>
            <a:ext cx="1162957" cy="601748"/>
          </a:xfrm>
          <a:prstGeom prst="halfFrame">
            <a:avLst>
              <a:gd name="adj1" fmla="val 33333"/>
              <a:gd name="adj2" fmla="val 288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620" y="228600"/>
            <a:ext cx="2345285" cy="131922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6397" y="1373189"/>
            <a:ext cx="3886200" cy="5324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লর্ডহার্ডিঞ্জ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লালমোহন,ভোলা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01712461136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>
                <a:solidFill>
                  <a:schemeClr val="accent2"/>
                </a:solidFill>
                <a:cs typeface="NikoshBAN" pitchFamily="2" charset="0"/>
                <a:hlinkClick r:id="rId3"/>
              </a:rPr>
              <a:t>mamunclord@gmail.com</a:t>
            </a:r>
            <a:r>
              <a:rPr lang="en-US" dirty="0">
                <a:solidFill>
                  <a:schemeClr val="accent2"/>
                </a:solidFill>
                <a:cs typeface="NikoshBAN" pitchFamily="2" charset="0"/>
              </a:rPr>
              <a:t> </a:t>
            </a: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047" y="2016840"/>
            <a:ext cx="2209800" cy="2205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7578900" y="1342232"/>
            <a:ext cx="3886200" cy="5386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36521" y="323751"/>
            <a:ext cx="3242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908107" y="3119438"/>
            <a:ext cx="3121025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04" y="1547823"/>
            <a:ext cx="1988892" cy="492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74001" y="259919"/>
            <a:ext cx="2808514" cy="888274"/>
          </a:xfrm>
          <a:prstGeom prst="roundRect">
            <a:avLst/>
          </a:prstGeom>
          <a:solidFill>
            <a:srgbClr val="00206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63584" y="178031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1144651" y="1610129"/>
            <a:ext cx="7197548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1245385" y="3210352"/>
            <a:ext cx="2753833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5033055" y="3317720"/>
            <a:ext cx="330914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গ্রাম্য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1227366" y="2429027"/>
            <a:ext cx="2771851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পাকা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5033054" y="2499122"/>
            <a:ext cx="3309145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মেঠো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1245386" y="4031338"/>
            <a:ext cx="7096815" cy="58477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defTabSz="45720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1273793" y="4873799"/>
            <a:ext cx="2725426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ঠাকুর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5033056" y="4873799"/>
            <a:ext cx="332494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ইসলাম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1298292" y="5755540"/>
            <a:ext cx="270092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1200" normalizeH="0" baseline="0" noProof="0" dirty="0">
                <a:ln w="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3200" i="0" u="none" strike="noStrike" kern="1200" normalizeH="0" baseline="0" noProof="0" dirty="0">
                <a:ln w="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kumimoji="0" lang="en-US" sz="3200" i="0" u="none" strike="noStrike" kern="1200" normalizeH="0" baseline="0" noProof="0" dirty="0">
              <a:ln w="0"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5033055" y="5755539"/>
            <a:ext cx="33249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835852" y="2791509"/>
            <a:ext cx="2870478" cy="11109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18184623" flipV="1">
            <a:off x="4844653" y="2236553"/>
            <a:ext cx="1162957" cy="601748"/>
          </a:xfrm>
          <a:prstGeom prst="halfFrame">
            <a:avLst>
              <a:gd name="adj1" fmla="val 33333"/>
              <a:gd name="adj2" fmla="val 288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8184623" flipV="1">
            <a:off x="4731412" y="4605336"/>
            <a:ext cx="1162957" cy="601748"/>
          </a:xfrm>
          <a:prstGeom prst="halfFrame">
            <a:avLst>
              <a:gd name="adj1" fmla="val 33333"/>
              <a:gd name="adj2" fmla="val 288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20" y="1539716"/>
            <a:ext cx="3584591" cy="1884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6711" y="472951"/>
            <a:ext cx="2632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2989" y="4152104"/>
            <a:ext cx="9323296" cy="1692723"/>
          </a:xfrm>
          <a:prstGeom prst="rect">
            <a:avLst/>
          </a:prstGeom>
          <a:solidFill>
            <a:sysClr val="window" lastClr="FFFFFF"/>
          </a:solidFill>
          <a:ln w="15875" cap="flat" cmpd="thickThin" algn="ctr">
            <a:solidFill>
              <a:srgbClr val="009900"/>
            </a:solidFill>
            <a:prstDash val="sysDash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</a:t>
            </a:r>
            <a:r>
              <a:rPr kumimoji="0" lang="en-US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:</a:t>
            </a:r>
            <a:r>
              <a:rPr kumimoji="0" lang="en-US" sz="36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শোন একটি মুজিবরের থেকে কবিতা অবলম্বনে ১৯৭১</a:t>
            </a:r>
            <a:r>
              <a:rPr kumimoji="0" lang="en-US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  মুক্তিযুদ্ধে ব</a:t>
            </a:r>
            <a:r>
              <a:rPr kumimoji="0" lang="en-US" sz="36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ঙ্গ</a:t>
            </a:r>
            <a:r>
              <a:rPr kumimoji="0" lang="bn-IN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বন্ধুর অবদান ব্যাখ্যা কর।  </a:t>
            </a:r>
            <a:r>
              <a:rPr kumimoji="0" lang="bn-IN" sz="3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667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361" y="448341"/>
            <a:ext cx="2870478" cy="1614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83" y="586803"/>
            <a:ext cx="8450317" cy="6136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057400" y="2392740"/>
            <a:ext cx="8077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n-BD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4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98" y="698109"/>
            <a:ext cx="1819275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03704"/>
            <a:ext cx="381000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3198" y="3480123"/>
            <a:ext cx="629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4599" y="4284446"/>
            <a:ext cx="680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2515" y="3425412"/>
            <a:ext cx="680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1639" y="4284445"/>
            <a:ext cx="680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9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75" y="322942"/>
            <a:ext cx="2870478" cy="1614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3635" y="576685"/>
            <a:ext cx="4073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8" y="1502030"/>
            <a:ext cx="11799128" cy="512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83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4906" y="1601466"/>
            <a:ext cx="4105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619" y="2768853"/>
            <a:ext cx="8496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অনুপ্রাণিত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5176" y="372524"/>
            <a:ext cx="2922494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2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651" y="178796"/>
            <a:ext cx="2870478" cy="1614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61436" y="255511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9158" y="1365379"/>
            <a:ext cx="2754629" cy="27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6960" y="4050143"/>
            <a:ext cx="319336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22024" y="1882588"/>
            <a:ext cx="3783105" cy="18108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40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১৯২৪ </a:t>
            </a:r>
            <a:r>
              <a:rPr lang="en-US" sz="32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58276" y="5204370"/>
            <a:ext cx="3115511" cy="1474667"/>
            <a:chOff x="8255956" y="4738559"/>
            <a:chExt cx="4559923" cy="1292225"/>
          </a:xfrm>
          <a:solidFill>
            <a:schemeClr val="accent5"/>
          </a:solidFill>
        </p:grpSpPr>
        <p:sp>
          <p:nvSpPr>
            <p:cNvPr id="14" name="Oval 13"/>
            <p:cNvSpPr/>
            <p:nvPr/>
          </p:nvSpPr>
          <p:spPr>
            <a:xfrm>
              <a:off x="8255956" y="4925179"/>
              <a:ext cx="4559923" cy="110560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১৯৮৬ </a:t>
              </a:r>
              <a:r>
                <a:rPr lang="en-US" sz="36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3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89255" y="4738559"/>
              <a:ext cx="2051598" cy="769441"/>
            </a:xfrm>
            <a:prstGeom prst="round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মৃত্যু</a:t>
              </a:r>
              <a:endPara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996518" y="4236554"/>
            <a:ext cx="3709812" cy="23686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কফি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হাউজের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আড্ডাটা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’, ’ও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’,’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’,’ও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4447" y="3713677"/>
            <a:ext cx="3844289" cy="29813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উদ্দীপনামূলক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’,’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বাংগালি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’,’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’,’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94447" y="717176"/>
            <a:ext cx="3656116" cy="2748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endParaRPr lang="en-US" sz="4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মৈত্রী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6417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824" y="2050981"/>
            <a:ext cx="5889669" cy="4047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2021-03-12-225126246_358x19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291" y="1955409"/>
            <a:ext cx="4304086" cy="4216289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8" name="TextBox 7"/>
          <p:cNvSpPr txBox="1"/>
          <p:nvPr/>
        </p:nvSpPr>
        <p:spPr>
          <a:xfrm>
            <a:off x="1846728" y="563312"/>
            <a:ext cx="484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4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45289" y="550706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18" y="1474035"/>
            <a:ext cx="2711798" cy="2500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62915" y="4628862"/>
            <a:ext cx="964038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7856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844" y="2792505"/>
            <a:ext cx="3683996" cy="3376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Hexagon 4"/>
          <p:cNvSpPr/>
          <p:nvPr/>
        </p:nvSpPr>
        <p:spPr>
          <a:xfrm>
            <a:off x="2420470" y="340765"/>
            <a:ext cx="5792744" cy="1271052"/>
          </a:xfrm>
          <a:prstGeom prst="hexagon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82" y="4157534"/>
            <a:ext cx="2725271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270876" y="3067548"/>
            <a:ext cx="4302559" cy="2826306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আশা-ভরসার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062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279</TotalTime>
  <Words>751</Words>
  <Application>Microsoft Office PowerPoint</Application>
  <PresentationFormat>Widescreen</PresentationFormat>
  <Paragraphs>118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Tw Cen MT</vt:lpstr>
      <vt:lpstr>UrmeeMJ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48</cp:revision>
  <dcterms:created xsi:type="dcterms:W3CDTF">2020-10-31T15:43:35Z</dcterms:created>
  <dcterms:modified xsi:type="dcterms:W3CDTF">2021-03-13T16:48:40Z</dcterms:modified>
</cp:coreProperties>
</file>