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91" r:id="rId2"/>
    <p:sldId id="292" r:id="rId3"/>
    <p:sldId id="260" r:id="rId4"/>
    <p:sldId id="262" r:id="rId5"/>
    <p:sldId id="263" r:id="rId6"/>
    <p:sldId id="264" r:id="rId7"/>
    <p:sldId id="266" r:id="rId8"/>
    <p:sldId id="268" r:id="rId9"/>
    <p:sldId id="270" r:id="rId10"/>
    <p:sldId id="271" r:id="rId11"/>
    <p:sldId id="272" r:id="rId12"/>
    <p:sldId id="273" r:id="rId13"/>
    <p:sldId id="276" r:id="rId14"/>
    <p:sldId id="274" r:id="rId15"/>
    <p:sldId id="275" r:id="rId16"/>
    <p:sldId id="290" r:id="rId17"/>
    <p:sldId id="29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7C660-D1F7-48FA-8DB1-613976A3A32C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07435-34BC-40C7-87B7-DF940223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45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44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4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E8F3B-C50E-49EC-9BEC-79B4BDF088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9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30-Mar-21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30-Mar-21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30-Mar-21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30-Mar-21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mdadmegh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8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9" y="98474"/>
            <a:ext cx="117720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9643" y="4979963"/>
            <a:ext cx="2124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8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33900" y="381001"/>
            <a:ext cx="3124200" cy="69499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উপরি ব্যয়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"/>
          <a:stretch/>
        </p:blipFill>
        <p:spPr>
          <a:xfrm>
            <a:off x="3429000" y="1915181"/>
            <a:ext cx="3289738" cy="252819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2" y="1915179"/>
            <a:ext cx="3289738" cy="252819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52600" y="4582180"/>
            <a:ext cx="16764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উপরি ব্যয়  =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3972" y="4582180"/>
            <a:ext cx="6936828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মোট উপকরণ ব্যয়ের উপর সুদ  +    জমির মূল্যের উপর সুদ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2590801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+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7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62400" y="381001"/>
            <a:ext cx="4267200" cy="69499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মোট উৎপাদন  ব্যয়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0" y="3058180"/>
            <a:ext cx="2364828" cy="57888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মোট উৎপাদন  ব্যয়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4628" y="3058180"/>
            <a:ext cx="2664372" cy="57888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মোট উপকরণ ব্যয়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8828" y="3058180"/>
            <a:ext cx="2664372" cy="57888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মোট উপরি ব্যয়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1" y="3079201"/>
            <a:ext cx="497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=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9001" y="3058180"/>
            <a:ext cx="497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+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19400" y="3648529"/>
            <a:ext cx="2895600" cy="685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সামগ্রিক আয়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>
            <a:stCxn id="9" idx="0"/>
            <a:endCxn id="11" idx="0"/>
          </p:cNvCxnSpPr>
          <p:nvPr/>
        </p:nvCxnSpPr>
        <p:spPr>
          <a:xfrm>
            <a:off x="4267200" y="3191329"/>
            <a:ext cx="365760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477000" y="3657600"/>
            <a:ext cx="2895600" cy="685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প্রকৃত আয়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114800" y="3191329"/>
            <a:ext cx="304800" cy="381000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Down Arrow 10"/>
          <p:cNvSpPr/>
          <p:nvPr/>
        </p:nvSpPr>
        <p:spPr>
          <a:xfrm>
            <a:off x="7772400" y="3191329"/>
            <a:ext cx="304800" cy="381000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ounded Rectangle 12"/>
          <p:cNvSpPr/>
          <p:nvPr/>
        </p:nvSpPr>
        <p:spPr>
          <a:xfrm>
            <a:off x="3962400" y="1981201"/>
            <a:ext cx="4267200" cy="67672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ফসল উৎপাদনে আয়ের ধরন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943600" y="2734129"/>
            <a:ext cx="304800" cy="381000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ounded Rectangle 17"/>
          <p:cNvSpPr/>
          <p:nvPr/>
        </p:nvSpPr>
        <p:spPr>
          <a:xfrm>
            <a:off x="3962400" y="381000"/>
            <a:ext cx="4267200" cy="685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ফসল উৎপাদনে আয়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4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  <p:bldP spid="13" grpId="0" animBg="1"/>
      <p:bldP spid="1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67200" y="457200"/>
            <a:ext cx="3733800" cy="762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2" y="1371600"/>
            <a:ext cx="6553198" cy="3709122"/>
          </a:xfrm>
          <a:prstGeom prst="rect">
            <a:avLst/>
          </a:prstGeom>
          <a:ln>
            <a:solidFill>
              <a:srgbClr val="7030A0"/>
            </a:solidFill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43503" y="5316921"/>
            <a:ext cx="7239000" cy="11430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প্রকৃত আয় কীভাবে নির্ণয় করা যায় বর্ণনা কর। </a:t>
            </a:r>
          </a:p>
        </p:txBody>
      </p:sp>
    </p:spTree>
    <p:extLst>
      <p:ext uri="{BB962C8B-B14F-4D97-AF65-F5344CB8AC3E}">
        <p14:creationId xmlns:p14="http://schemas.microsoft.com/office/powerpoint/2010/main" val="42167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8"/>
          <a:stretch/>
        </p:blipFill>
        <p:spPr>
          <a:xfrm>
            <a:off x="2209800" y="1676402"/>
            <a:ext cx="3581400" cy="2562553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76400"/>
            <a:ext cx="3581400" cy="2562554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4267200" y="381000"/>
            <a:ext cx="3657600" cy="8382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সামগ্রিক আয়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95600" y="4343400"/>
            <a:ext cx="2209800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উৎপাদিত ফসল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86600" y="4343400"/>
            <a:ext cx="2209800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উপদ্রব্য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09800" y="5181600"/>
            <a:ext cx="7772400" cy="11430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উৎপাদিত ফসল ও উপদ্রব্য বিক্রয় করে যে আয় হয় তাকে সামগ্রিক আয়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6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62400" y="381001"/>
            <a:ext cx="4267200" cy="69499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প্রকৃত আয়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0" y="3058180"/>
            <a:ext cx="2364828" cy="57888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প্রকৃত আয়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4628" y="3058180"/>
            <a:ext cx="2664372" cy="57888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সামগ্রিক আয়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8828" y="3058180"/>
            <a:ext cx="2664372" cy="57888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মোট উৎপাদন ব্যয়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1" y="3079201"/>
            <a:ext cx="497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=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9001" y="2514600"/>
            <a:ext cx="4973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1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419814"/>
            <a:ext cx="3352800" cy="64698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6295" y="2265948"/>
            <a:ext cx="10276075" cy="71508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বস্তুগত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উপকরণ ব্যয় এবং অবস্তুগত উপকরণ ব্যয়ের ৫ টি পার্থক্য লেখ।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3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935" y="2700997"/>
            <a:ext cx="8102991" cy="64633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8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795130" y="0"/>
            <a:ext cx="10832764" cy="68580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-Down Arrow 3"/>
          <p:cNvSpPr/>
          <p:nvPr/>
        </p:nvSpPr>
        <p:spPr>
          <a:xfrm>
            <a:off x="5636525" y="887104"/>
            <a:ext cx="846162" cy="435363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8690" y="2483892"/>
            <a:ext cx="49606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এমদাদুর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খাদিমপুর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মিরপুর,কুষ্টিয়া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Email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hlinkClick r:id="rId2"/>
              </a:rPr>
              <a:t>amdadmegh@gmail.com</a:t>
            </a:r>
            <a:endParaRPr lang="en-US" sz="2400" b="1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Mobai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01723675175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48" y="887104"/>
            <a:ext cx="2194560" cy="17140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16580" y="2316338"/>
            <a:ext cx="522170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7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পঞ্চম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কৃষিজ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উৎপাদন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3"/>
          <a:stretch/>
        </p:blipFill>
        <p:spPr>
          <a:xfrm>
            <a:off x="2057400" y="1295401"/>
            <a:ext cx="3886200" cy="23621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r="10817"/>
          <a:stretch/>
        </p:blipFill>
        <p:spPr>
          <a:xfrm>
            <a:off x="6213987" y="1290485"/>
            <a:ext cx="3886200" cy="23621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87" y="3886200"/>
            <a:ext cx="3886200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86200"/>
            <a:ext cx="3886200" cy="237449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33800" y="411718"/>
            <a:ext cx="48006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ছবিগুলো ভালভাবে লক্ষ্য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Agriculture cl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6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200400"/>
            <a:ext cx="8153400" cy="1081980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 হিসাবরক্ষন পদ্ধতি (ফসল উৎপাদন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)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5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853" y="1981200"/>
            <a:ext cx="11526252" cy="343301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কৃষি হিসাবরক্ষন কী? তা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</a:t>
            </a:r>
          </a:p>
          <a:p>
            <a:pPr algn="l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উপকরন ব্যয় ব্যাখ্যা করতে পারবে। </a:t>
            </a:r>
          </a:p>
          <a:p>
            <a:pPr algn="l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উপরি ব্যয় ব্যাখ্যা করতে পারবে। </a:t>
            </a:r>
          </a:p>
          <a:p>
            <a:pPr algn="l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মোট উৎপাদন ব্যয় নির্ণয়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13813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18448" y="381000"/>
            <a:ext cx="3706352" cy="64698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হিসাবরক্ষন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29" y="1544864"/>
            <a:ext cx="4132336" cy="3103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12" y="1544864"/>
            <a:ext cx="4132336" cy="3103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1900160" y="5036457"/>
            <a:ext cx="8342929" cy="1371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অনেক মানুষ ফসল উৎপাদনকে ব্যবসা হিসেবে নিয়ে থাকে। তাই ফসল উৎপাদনে ব্যয় এবং উৎপাদিত ফসল বিক্রয় করে আয়ের হিসাব করে থাকে।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29" y="1537605"/>
            <a:ext cx="4132336" cy="3103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12" y="1544864"/>
            <a:ext cx="4132336" cy="3103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9"/>
          <p:cNvSpPr/>
          <p:nvPr/>
        </p:nvSpPr>
        <p:spPr>
          <a:xfrm>
            <a:off x="1900160" y="5036457"/>
            <a:ext cx="8342929" cy="1371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যদি কোনো ফসল উৎপাদনে ব্যয় থেকে আয় কাঙ্খিত মাত্রার বেশি হয় তবে সে ফসল উৎপাদনে যাওয়া উচিত।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9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917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1"/>
          <a:stretch/>
        </p:blipFill>
        <p:spPr>
          <a:xfrm>
            <a:off x="1905000" y="3910014"/>
            <a:ext cx="2482826" cy="195738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2" b="5212"/>
          <a:stretch/>
        </p:blipFill>
        <p:spPr>
          <a:xfrm>
            <a:off x="2873387" y="1180748"/>
            <a:ext cx="6445226" cy="232445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4038600" y="304800"/>
            <a:ext cx="4114800" cy="7620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বস্তুগত উপকর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ব্যয়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74" y="3910016"/>
            <a:ext cx="2482826" cy="195738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905000" y="5943600"/>
            <a:ext cx="2482826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বীজ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54587" y="5943600"/>
            <a:ext cx="2482826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87" y="3910015"/>
            <a:ext cx="2482826" cy="1957382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7804174" y="5943600"/>
            <a:ext cx="2482826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সেচ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54587" y="3429000"/>
            <a:ext cx="2482826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ফসল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3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6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74" y="3910015"/>
            <a:ext cx="2482826" cy="195739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87" y="3910015"/>
            <a:ext cx="2482826" cy="195738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10016"/>
            <a:ext cx="2482826" cy="195737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4038600" y="304800"/>
            <a:ext cx="4114800" cy="7620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অবস্তুগত উপকর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ব্যয়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80748"/>
            <a:ext cx="6248400" cy="232445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905000" y="5943600"/>
            <a:ext cx="2482826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শ্রমিক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54587" y="5943600"/>
            <a:ext cx="2482826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পশু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04174" y="5943600"/>
            <a:ext cx="2482826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যান্ত্রিক শক্তি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54587" y="3429000"/>
            <a:ext cx="2482826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ফসল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67200" y="457200"/>
            <a:ext cx="3733800" cy="762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7309" y="2366029"/>
            <a:ext cx="905408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বস্তুগত উপকরণ ব্যয় ও অবস্তুগত উপকরণ ব্যয় নির্ণয়ের ছক তৈরি কর।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3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</TotalTime>
  <Words>259</Words>
  <Application>Microsoft Office PowerPoint</Application>
  <PresentationFormat>Widescreen</PresentationFormat>
  <Paragraphs>66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Century Gothic</vt:lpstr>
      <vt:lpstr>NikoshBAN</vt:lpstr>
      <vt:lpstr>Siyam Rupali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Amdadur Rahman</dc:creator>
  <cp:lastModifiedBy>Md. Amdadur Rahman</cp:lastModifiedBy>
  <cp:revision>3</cp:revision>
  <dcterms:created xsi:type="dcterms:W3CDTF">2021-03-30T09:25:16Z</dcterms:created>
  <dcterms:modified xsi:type="dcterms:W3CDTF">2021-03-30T09:45:16Z</dcterms:modified>
</cp:coreProperties>
</file>