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5" r:id="rId3"/>
    <p:sldId id="264" r:id="rId4"/>
    <p:sldId id="263" r:id="rId5"/>
    <p:sldId id="257" r:id="rId6"/>
    <p:sldId id="258" r:id="rId7"/>
    <p:sldId id="273" r:id="rId8"/>
    <p:sldId id="274" r:id="rId9"/>
    <p:sldId id="271" r:id="rId10"/>
    <p:sldId id="276" r:id="rId11"/>
    <p:sldId id="275" r:id="rId12"/>
    <p:sldId id="279" r:id="rId13"/>
    <p:sldId id="278" r:id="rId14"/>
    <p:sldId id="277" r:id="rId15"/>
    <p:sldId id="270" r:id="rId16"/>
    <p:sldId id="272" r:id="rId17"/>
    <p:sldId id="268" r:id="rId18"/>
    <p:sldId id="267" r:id="rId19"/>
    <p:sldId id="269" r:id="rId20"/>
    <p:sldId id="262" r:id="rId21"/>
    <p:sldId id="259" r:id="rId22"/>
    <p:sldId id="26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0D93"/>
    <a:srgbClr val="B8083A"/>
    <a:srgbClr val="FF0066"/>
    <a:srgbClr val="005024"/>
    <a:srgbClr val="A71937"/>
    <a:srgbClr val="FF6699"/>
    <a:srgbClr val="FF99FF"/>
    <a:srgbClr val="D5B8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20A0A-71E9-47F6-90F5-02B2707F1E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F6B862-F460-4973-BB37-5FE15E31E4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9599AA-5479-4E8F-9184-5AE94CCE7536}"/>
              </a:ext>
            </a:extLst>
          </p:cNvPr>
          <p:cNvSpPr>
            <a:spLocks noGrp="1"/>
          </p:cNvSpPr>
          <p:nvPr>
            <p:ph type="dt" sz="half" idx="10"/>
          </p:nvPr>
        </p:nvSpPr>
        <p:spPr/>
        <p:txBody>
          <a:bodyPr/>
          <a:lstStyle/>
          <a:p>
            <a:fld id="{F3018DD6-921E-4D2B-9997-E8E871D60617}" type="datetimeFigureOut">
              <a:rPr lang="en-US" smtClean="0"/>
              <a:t>3/31/2021</a:t>
            </a:fld>
            <a:endParaRPr lang="en-US"/>
          </a:p>
        </p:txBody>
      </p:sp>
      <p:sp>
        <p:nvSpPr>
          <p:cNvPr id="5" name="Footer Placeholder 4">
            <a:extLst>
              <a:ext uri="{FF2B5EF4-FFF2-40B4-BE49-F238E27FC236}">
                <a16:creationId xmlns:a16="http://schemas.microsoft.com/office/drawing/2014/main" id="{D2973D3D-6A75-4102-A8B5-07DFBBA9D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4688C-8071-4251-905F-73CF0302BC54}"/>
              </a:ext>
            </a:extLst>
          </p:cNvPr>
          <p:cNvSpPr>
            <a:spLocks noGrp="1"/>
          </p:cNvSpPr>
          <p:nvPr>
            <p:ph type="sldNum" sz="quarter" idx="12"/>
          </p:nvPr>
        </p:nvSpPr>
        <p:spPr/>
        <p:txBody>
          <a:bodyPr/>
          <a:lstStyle/>
          <a:p>
            <a:fld id="{C2DED603-EDEE-4082-97CE-4DAF4223BEF7}" type="slidenum">
              <a:rPr lang="en-US" smtClean="0"/>
              <a:t>‹#›</a:t>
            </a:fld>
            <a:endParaRPr lang="en-US"/>
          </a:p>
        </p:txBody>
      </p:sp>
    </p:spTree>
    <p:extLst>
      <p:ext uri="{BB962C8B-B14F-4D97-AF65-F5344CB8AC3E}">
        <p14:creationId xmlns:p14="http://schemas.microsoft.com/office/powerpoint/2010/main" val="2696245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F6E35-9603-49D8-BDCD-28FA3240A1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06BFC9-B5C2-442A-A9BE-2BBF122553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2E98C4-1C86-4185-8D16-A50E61360874}"/>
              </a:ext>
            </a:extLst>
          </p:cNvPr>
          <p:cNvSpPr>
            <a:spLocks noGrp="1"/>
          </p:cNvSpPr>
          <p:nvPr>
            <p:ph type="dt" sz="half" idx="10"/>
          </p:nvPr>
        </p:nvSpPr>
        <p:spPr/>
        <p:txBody>
          <a:bodyPr/>
          <a:lstStyle/>
          <a:p>
            <a:fld id="{F3018DD6-921E-4D2B-9997-E8E871D60617}" type="datetimeFigureOut">
              <a:rPr lang="en-US" smtClean="0"/>
              <a:t>3/31/2021</a:t>
            </a:fld>
            <a:endParaRPr lang="en-US"/>
          </a:p>
        </p:txBody>
      </p:sp>
      <p:sp>
        <p:nvSpPr>
          <p:cNvPr id="5" name="Footer Placeholder 4">
            <a:extLst>
              <a:ext uri="{FF2B5EF4-FFF2-40B4-BE49-F238E27FC236}">
                <a16:creationId xmlns:a16="http://schemas.microsoft.com/office/drawing/2014/main" id="{027095B7-43BB-4163-B5BF-32C6143718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A7B78F-5027-4707-9CEC-E94FF8898276}"/>
              </a:ext>
            </a:extLst>
          </p:cNvPr>
          <p:cNvSpPr>
            <a:spLocks noGrp="1"/>
          </p:cNvSpPr>
          <p:nvPr>
            <p:ph type="sldNum" sz="quarter" idx="12"/>
          </p:nvPr>
        </p:nvSpPr>
        <p:spPr/>
        <p:txBody>
          <a:bodyPr/>
          <a:lstStyle/>
          <a:p>
            <a:fld id="{C2DED603-EDEE-4082-97CE-4DAF4223BEF7}" type="slidenum">
              <a:rPr lang="en-US" smtClean="0"/>
              <a:t>‹#›</a:t>
            </a:fld>
            <a:endParaRPr lang="en-US"/>
          </a:p>
        </p:txBody>
      </p:sp>
    </p:spTree>
    <p:extLst>
      <p:ext uri="{BB962C8B-B14F-4D97-AF65-F5344CB8AC3E}">
        <p14:creationId xmlns:p14="http://schemas.microsoft.com/office/powerpoint/2010/main" val="1333436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88A713-DB5B-40F4-8744-02201B76A3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D47B55-8FA0-4679-8829-6660527917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71D4A4-5DEF-4A55-9E03-01541C300F21}"/>
              </a:ext>
            </a:extLst>
          </p:cNvPr>
          <p:cNvSpPr>
            <a:spLocks noGrp="1"/>
          </p:cNvSpPr>
          <p:nvPr>
            <p:ph type="dt" sz="half" idx="10"/>
          </p:nvPr>
        </p:nvSpPr>
        <p:spPr/>
        <p:txBody>
          <a:bodyPr/>
          <a:lstStyle/>
          <a:p>
            <a:fld id="{F3018DD6-921E-4D2B-9997-E8E871D60617}" type="datetimeFigureOut">
              <a:rPr lang="en-US" smtClean="0"/>
              <a:t>3/31/2021</a:t>
            </a:fld>
            <a:endParaRPr lang="en-US"/>
          </a:p>
        </p:txBody>
      </p:sp>
      <p:sp>
        <p:nvSpPr>
          <p:cNvPr id="5" name="Footer Placeholder 4">
            <a:extLst>
              <a:ext uri="{FF2B5EF4-FFF2-40B4-BE49-F238E27FC236}">
                <a16:creationId xmlns:a16="http://schemas.microsoft.com/office/drawing/2014/main" id="{A2BBA59D-0CED-46AF-A17C-48D339177F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826D5E-10F5-4ECB-88E2-00B4F5846203}"/>
              </a:ext>
            </a:extLst>
          </p:cNvPr>
          <p:cNvSpPr>
            <a:spLocks noGrp="1"/>
          </p:cNvSpPr>
          <p:nvPr>
            <p:ph type="sldNum" sz="quarter" idx="12"/>
          </p:nvPr>
        </p:nvSpPr>
        <p:spPr/>
        <p:txBody>
          <a:bodyPr/>
          <a:lstStyle/>
          <a:p>
            <a:fld id="{C2DED603-EDEE-4082-97CE-4DAF4223BEF7}" type="slidenum">
              <a:rPr lang="en-US" smtClean="0"/>
              <a:t>‹#›</a:t>
            </a:fld>
            <a:endParaRPr lang="en-US"/>
          </a:p>
        </p:txBody>
      </p:sp>
    </p:spTree>
    <p:extLst>
      <p:ext uri="{BB962C8B-B14F-4D97-AF65-F5344CB8AC3E}">
        <p14:creationId xmlns:p14="http://schemas.microsoft.com/office/powerpoint/2010/main" val="3008019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48FFB-6BEC-4CD8-858E-41E57E30AD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4AAD7A-B0D8-421A-B2AA-A8FF839C2C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5C09FD-5BA9-4611-B07E-15DA42E28C24}"/>
              </a:ext>
            </a:extLst>
          </p:cNvPr>
          <p:cNvSpPr>
            <a:spLocks noGrp="1"/>
          </p:cNvSpPr>
          <p:nvPr>
            <p:ph type="dt" sz="half" idx="10"/>
          </p:nvPr>
        </p:nvSpPr>
        <p:spPr/>
        <p:txBody>
          <a:bodyPr/>
          <a:lstStyle/>
          <a:p>
            <a:fld id="{F3018DD6-921E-4D2B-9997-E8E871D60617}" type="datetimeFigureOut">
              <a:rPr lang="en-US" smtClean="0"/>
              <a:t>3/31/2021</a:t>
            </a:fld>
            <a:endParaRPr lang="en-US"/>
          </a:p>
        </p:txBody>
      </p:sp>
      <p:sp>
        <p:nvSpPr>
          <p:cNvPr id="5" name="Footer Placeholder 4">
            <a:extLst>
              <a:ext uri="{FF2B5EF4-FFF2-40B4-BE49-F238E27FC236}">
                <a16:creationId xmlns:a16="http://schemas.microsoft.com/office/drawing/2014/main" id="{447B41FD-5DA6-420F-9969-40AD8D6F47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B655D-2AD1-4D26-B9D8-4480E778BBB5}"/>
              </a:ext>
            </a:extLst>
          </p:cNvPr>
          <p:cNvSpPr>
            <a:spLocks noGrp="1"/>
          </p:cNvSpPr>
          <p:nvPr>
            <p:ph type="sldNum" sz="quarter" idx="12"/>
          </p:nvPr>
        </p:nvSpPr>
        <p:spPr/>
        <p:txBody>
          <a:bodyPr/>
          <a:lstStyle/>
          <a:p>
            <a:fld id="{C2DED603-EDEE-4082-97CE-4DAF4223BEF7}" type="slidenum">
              <a:rPr lang="en-US" smtClean="0"/>
              <a:t>‹#›</a:t>
            </a:fld>
            <a:endParaRPr lang="en-US"/>
          </a:p>
        </p:txBody>
      </p:sp>
    </p:spTree>
    <p:extLst>
      <p:ext uri="{BB962C8B-B14F-4D97-AF65-F5344CB8AC3E}">
        <p14:creationId xmlns:p14="http://schemas.microsoft.com/office/powerpoint/2010/main" val="2000508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9CC21-0D34-49F5-8C0B-A42CF336A6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2952F6-2D08-4D5D-BE77-759FD7F453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0A0AF0-B96A-4E49-A5C4-DEB9D84E421A}"/>
              </a:ext>
            </a:extLst>
          </p:cNvPr>
          <p:cNvSpPr>
            <a:spLocks noGrp="1"/>
          </p:cNvSpPr>
          <p:nvPr>
            <p:ph type="dt" sz="half" idx="10"/>
          </p:nvPr>
        </p:nvSpPr>
        <p:spPr/>
        <p:txBody>
          <a:bodyPr/>
          <a:lstStyle/>
          <a:p>
            <a:fld id="{F3018DD6-921E-4D2B-9997-E8E871D60617}" type="datetimeFigureOut">
              <a:rPr lang="en-US" smtClean="0"/>
              <a:t>3/31/2021</a:t>
            </a:fld>
            <a:endParaRPr lang="en-US"/>
          </a:p>
        </p:txBody>
      </p:sp>
      <p:sp>
        <p:nvSpPr>
          <p:cNvPr id="5" name="Footer Placeholder 4">
            <a:extLst>
              <a:ext uri="{FF2B5EF4-FFF2-40B4-BE49-F238E27FC236}">
                <a16:creationId xmlns:a16="http://schemas.microsoft.com/office/drawing/2014/main" id="{E601325B-47DD-473D-97EF-4DB22E71A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04BA5B-622D-468E-A451-07141B585441}"/>
              </a:ext>
            </a:extLst>
          </p:cNvPr>
          <p:cNvSpPr>
            <a:spLocks noGrp="1"/>
          </p:cNvSpPr>
          <p:nvPr>
            <p:ph type="sldNum" sz="quarter" idx="12"/>
          </p:nvPr>
        </p:nvSpPr>
        <p:spPr/>
        <p:txBody>
          <a:bodyPr/>
          <a:lstStyle/>
          <a:p>
            <a:fld id="{C2DED603-EDEE-4082-97CE-4DAF4223BEF7}" type="slidenum">
              <a:rPr lang="en-US" smtClean="0"/>
              <a:t>‹#›</a:t>
            </a:fld>
            <a:endParaRPr lang="en-US"/>
          </a:p>
        </p:txBody>
      </p:sp>
    </p:spTree>
    <p:extLst>
      <p:ext uri="{BB962C8B-B14F-4D97-AF65-F5344CB8AC3E}">
        <p14:creationId xmlns:p14="http://schemas.microsoft.com/office/powerpoint/2010/main" val="2113364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2C2CB-1292-44AB-A43B-5736FD13B7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EDD530-77EA-41D7-BC7D-1688872305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DA756A-265C-4017-BA86-AC393EEC75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2F0A9A-638E-4A55-8096-F55214E84815}"/>
              </a:ext>
            </a:extLst>
          </p:cNvPr>
          <p:cNvSpPr>
            <a:spLocks noGrp="1"/>
          </p:cNvSpPr>
          <p:nvPr>
            <p:ph type="dt" sz="half" idx="10"/>
          </p:nvPr>
        </p:nvSpPr>
        <p:spPr/>
        <p:txBody>
          <a:bodyPr/>
          <a:lstStyle/>
          <a:p>
            <a:fld id="{F3018DD6-921E-4D2B-9997-E8E871D60617}" type="datetimeFigureOut">
              <a:rPr lang="en-US" smtClean="0"/>
              <a:t>3/31/2021</a:t>
            </a:fld>
            <a:endParaRPr lang="en-US"/>
          </a:p>
        </p:txBody>
      </p:sp>
      <p:sp>
        <p:nvSpPr>
          <p:cNvPr id="6" name="Footer Placeholder 5">
            <a:extLst>
              <a:ext uri="{FF2B5EF4-FFF2-40B4-BE49-F238E27FC236}">
                <a16:creationId xmlns:a16="http://schemas.microsoft.com/office/drawing/2014/main" id="{6F9BE383-14F4-4287-8600-26B5D5D515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5D1306-2B76-4A7B-91EF-B81A608A96B5}"/>
              </a:ext>
            </a:extLst>
          </p:cNvPr>
          <p:cNvSpPr>
            <a:spLocks noGrp="1"/>
          </p:cNvSpPr>
          <p:nvPr>
            <p:ph type="sldNum" sz="quarter" idx="12"/>
          </p:nvPr>
        </p:nvSpPr>
        <p:spPr/>
        <p:txBody>
          <a:bodyPr/>
          <a:lstStyle/>
          <a:p>
            <a:fld id="{C2DED603-EDEE-4082-97CE-4DAF4223BEF7}" type="slidenum">
              <a:rPr lang="en-US" smtClean="0"/>
              <a:t>‹#›</a:t>
            </a:fld>
            <a:endParaRPr lang="en-US"/>
          </a:p>
        </p:txBody>
      </p:sp>
    </p:spTree>
    <p:extLst>
      <p:ext uri="{BB962C8B-B14F-4D97-AF65-F5344CB8AC3E}">
        <p14:creationId xmlns:p14="http://schemas.microsoft.com/office/powerpoint/2010/main" val="3665822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EB5E1-B077-4AEA-B6D0-B29182AE98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CCC4EA-541F-4CF9-81EA-F7D71272CE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9630B6-2F73-4651-AE8F-B85A4AC50E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4BFB9A-2DA9-4009-AC1F-1C05FFB590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0F7D2C-8010-4181-B628-7E8AC46E21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7EF6E5-99A3-4572-92F4-2341BCFF1E76}"/>
              </a:ext>
            </a:extLst>
          </p:cNvPr>
          <p:cNvSpPr>
            <a:spLocks noGrp="1"/>
          </p:cNvSpPr>
          <p:nvPr>
            <p:ph type="dt" sz="half" idx="10"/>
          </p:nvPr>
        </p:nvSpPr>
        <p:spPr/>
        <p:txBody>
          <a:bodyPr/>
          <a:lstStyle/>
          <a:p>
            <a:fld id="{F3018DD6-921E-4D2B-9997-E8E871D60617}" type="datetimeFigureOut">
              <a:rPr lang="en-US" smtClean="0"/>
              <a:t>3/31/2021</a:t>
            </a:fld>
            <a:endParaRPr lang="en-US"/>
          </a:p>
        </p:txBody>
      </p:sp>
      <p:sp>
        <p:nvSpPr>
          <p:cNvPr id="8" name="Footer Placeholder 7">
            <a:extLst>
              <a:ext uri="{FF2B5EF4-FFF2-40B4-BE49-F238E27FC236}">
                <a16:creationId xmlns:a16="http://schemas.microsoft.com/office/drawing/2014/main" id="{702768F4-38A3-43B2-BA12-C228715DB1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9DAF15-B2B4-4C90-8CAE-D25C2F6F41C8}"/>
              </a:ext>
            </a:extLst>
          </p:cNvPr>
          <p:cNvSpPr>
            <a:spLocks noGrp="1"/>
          </p:cNvSpPr>
          <p:nvPr>
            <p:ph type="sldNum" sz="quarter" idx="12"/>
          </p:nvPr>
        </p:nvSpPr>
        <p:spPr/>
        <p:txBody>
          <a:bodyPr/>
          <a:lstStyle/>
          <a:p>
            <a:fld id="{C2DED603-EDEE-4082-97CE-4DAF4223BEF7}" type="slidenum">
              <a:rPr lang="en-US" smtClean="0"/>
              <a:t>‹#›</a:t>
            </a:fld>
            <a:endParaRPr lang="en-US"/>
          </a:p>
        </p:txBody>
      </p:sp>
    </p:spTree>
    <p:extLst>
      <p:ext uri="{BB962C8B-B14F-4D97-AF65-F5344CB8AC3E}">
        <p14:creationId xmlns:p14="http://schemas.microsoft.com/office/powerpoint/2010/main" val="2872390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B6405-5378-40AD-A7AD-AE0E73A23C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63F0EF-D4AE-4580-9EA2-B9F5F2B62FB4}"/>
              </a:ext>
            </a:extLst>
          </p:cNvPr>
          <p:cNvSpPr>
            <a:spLocks noGrp="1"/>
          </p:cNvSpPr>
          <p:nvPr>
            <p:ph type="dt" sz="half" idx="10"/>
          </p:nvPr>
        </p:nvSpPr>
        <p:spPr/>
        <p:txBody>
          <a:bodyPr/>
          <a:lstStyle/>
          <a:p>
            <a:fld id="{F3018DD6-921E-4D2B-9997-E8E871D60617}" type="datetimeFigureOut">
              <a:rPr lang="en-US" smtClean="0"/>
              <a:t>3/31/2021</a:t>
            </a:fld>
            <a:endParaRPr lang="en-US"/>
          </a:p>
        </p:txBody>
      </p:sp>
      <p:sp>
        <p:nvSpPr>
          <p:cNvPr id="4" name="Footer Placeholder 3">
            <a:extLst>
              <a:ext uri="{FF2B5EF4-FFF2-40B4-BE49-F238E27FC236}">
                <a16:creationId xmlns:a16="http://schemas.microsoft.com/office/drawing/2014/main" id="{0BDE8DFF-AB82-4396-B2B5-F00E2812F5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DF1B30-4750-4EE4-B2B0-FF061E6A39B3}"/>
              </a:ext>
            </a:extLst>
          </p:cNvPr>
          <p:cNvSpPr>
            <a:spLocks noGrp="1"/>
          </p:cNvSpPr>
          <p:nvPr>
            <p:ph type="sldNum" sz="quarter" idx="12"/>
          </p:nvPr>
        </p:nvSpPr>
        <p:spPr/>
        <p:txBody>
          <a:bodyPr/>
          <a:lstStyle/>
          <a:p>
            <a:fld id="{C2DED603-EDEE-4082-97CE-4DAF4223BEF7}" type="slidenum">
              <a:rPr lang="en-US" smtClean="0"/>
              <a:t>‹#›</a:t>
            </a:fld>
            <a:endParaRPr lang="en-US"/>
          </a:p>
        </p:txBody>
      </p:sp>
    </p:spTree>
    <p:extLst>
      <p:ext uri="{BB962C8B-B14F-4D97-AF65-F5344CB8AC3E}">
        <p14:creationId xmlns:p14="http://schemas.microsoft.com/office/powerpoint/2010/main" val="1025880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FDA8A7-596D-4537-BF95-B68CAB86BB3F}"/>
              </a:ext>
            </a:extLst>
          </p:cNvPr>
          <p:cNvSpPr>
            <a:spLocks noGrp="1"/>
          </p:cNvSpPr>
          <p:nvPr>
            <p:ph type="dt" sz="half" idx="10"/>
          </p:nvPr>
        </p:nvSpPr>
        <p:spPr/>
        <p:txBody>
          <a:bodyPr/>
          <a:lstStyle/>
          <a:p>
            <a:fld id="{F3018DD6-921E-4D2B-9997-E8E871D60617}" type="datetimeFigureOut">
              <a:rPr lang="en-US" smtClean="0"/>
              <a:t>3/31/2021</a:t>
            </a:fld>
            <a:endParaRPr lang="en-US"/>
          </a:p>
        </p:txBody>
      </p:sp>
      <p:sp>
        <p:nvSpPr>
          <p:cNvPr id="3" name="Footer Placeholder 2">
            <a:extLst>
              <a:ext uri="{FF2B5EF4-FFF2-40B4-BE49-F238E27FC236}">
                <a16:creationId xmlns:a16="http://schemas.microsoft.com/office/drawing/2014/main" id="{E500CED0-4924-456C-BC40-B9674222F7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85A3C2-98CB-4C23-9431-15F304143C19}"/>
              </a:ext>
            </a:extLst>
          </p:cNvPr>
          <p:cNvSpPr>
            <a:spLocks noGrp="1"/>
          </p:cNvSpPr>
          <p:nvPr>
            <p:ph type="sldNum" sz="quarter" idx="12"/>
          </p:nvPr>
        </p:nvSpPr>
        <p:spPr/>
        <p:txBody>
          <a:bodyPr/>
          <a:lstStyle/>
          <a:p>
            <a:fld id="{C2DED603-EDEE-4082-97CE-4DAF4223BEF7}" type="slidenum">
              <a:rPr lang="en-US" smtClean="0"/>
              <a:t>‹#›</a:t>
            </a:fld>
            <a:endParaRPr lang="en-US"/>
          </a:p>
        </p:txBody>
      </p:sp>
    </p:spTree>
    <p:extLst>
      <p:ext uri="{BB962C8B-B14F-4D97-AF65-F5344CB8AC3E}">
        <p14:creationId xmlns:p14="http://schemas.microsoft.com/office/powerpoint/2010/main" val="4044828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EDAC1-9EED-4DEF-80A8-22E33A1B88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77EF73-14B0-47C4-A386-6EC51CAFE8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1FCE59-283F-44D3-B826-8B069E6ECD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328BFB-7009-4D05-AE17-7B2BE2A2470A}"/>
              </a:ext>
            </a:extLst>
          </p:cNvPr>
          <p:cNvSpPr>
            <a:spLocks noGrp="1"/>
          </p:cNvSpPr>
          <p:nvPr>
            <p:ph type="dt" sz="half" idx="10"/>
          </p:nvPr>
        </p:nvSpPr>
        <p:spPr/>
        <p:txBody>
          <a:bodyPr/>
          <a:lstStyle/>
          <a:p>
            <a:fld id="{F3018DD6-921E-4D2B-9997-E8E871D60617}" type="datetimeFigureOut">
              <a:rPr lang="en-US" smtClean="0"/>
              <a:t>3/31/2021</a:t>
            </a:fld>
            <a:endParaRPr lang="en-US"/>
          </a:p>
        </p:txBody>
      </p:sp>
      <p:sp>
        <p:nvSpPr>
          <p:cNvPr id="6" name="Footer Placeholder 5">
            <a:extLst>
              <a:ext uri="{FF2B5EF4-FFF2-40B4-BE49-F238E27FC236}">
                <a16:creationId xmlns:a16="http://schemas.microsoft.com/office/drawing/2014/main" id="{6B6ED988-5D89-4C5A-B971-BD1A677F04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9A56A2-2854-450A-845A-4161D744F182}"/>
              </a:ext>
            </a:extLst>
          </p:cNvPr>
          <p:cNvSpPr>
            <a:spLocks noGrp="1"/>
          </p:cNvSpPr>
          <p:nvPr>
            <p:ph type="sldNum" sz="quarter" idx="12"/>
          </p:nvPr>
        </p:nvSpPr>
        <p:spPr/>
        <p:txBody>
          <a:bodyPr/>
          <a:lstStyle/>
          <a:p>
            <a:fld id="{C2DED603-EDEE-4082-97CE-4DAF4223BEF7}" type="slidenum">
              <a:rPr lang="en-US" smtClean="0"/>
              <a:t>‹#›</a:t>
            </a:fld>
            <a:endParaRPr lang="en-US"/>
          </a:p>
        </p:txBody>
      </p:sp>
    </p:spTree>
    <p:extLst>
      <p:ext uri="{BB962C8B-B14F-4D97-AF65-F5344CB8AC3E}">
        <p14:creationId xmlns:p14="http://schemas.microsoft.com/office/powerpoint/2010/main" val="2880682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AF9E8-FD7F-4144-89EF-3D750AD0E0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D5F713-02C7-4FB9-AB2F-4E42FB8915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C9D95E-D3BE-47C4-810B-466E9FF6B7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1BA629-F8FB-4070-8B24-6C7F50EF31C6}"/>
              </a:ext>
            </a:extLst>
          </p:cNvPr>
          <p:cNvSpPr>
            <a:spLocks noGrp="1"/>
          </p:cNvSpPr>
          <p:nvPr>
            <p:ph type="dt" sz="half" idx="10"/>
          </p:nvPr>
        </p:nvSpPr>
        <p:spPr/>
        <p:txBody>
          <a:bodyPr/>
          <a:lstStyle/>
          <a:p>
            <a:fld id="{F3018DD6-921E-4D2B-9997-E8E871D60617}" type="datetimeFigureOut">
              <a:rPr lang="en-US" smtClean="0"/>
              <a:t>3/31/2021</a:t>
            </a:fld>
            <a:endParaRPr lang="en-US"/>
          </a:p>
        </p:txBody>
      </p:sp>
      <p:sp>
        <p:nvSpPr>
          <p:cNvPr id="6" name="Footer Placeholder 5">
            <a:extLst>
              <a:ext uri="{FF2B5EF4-FFF2-40B4-BE49-F238E27FC236}">
                <a16:creationId xmlns:a16="http://schemas.microsoft.com/office/drawing/2014/main" id="{9C21C9C1-C8BA-49D7-B577-5611B6E6F3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75A9EC-27B6-409E-B071-5CBFD2E24B29}"/>
              </a:ext>
            </a:extLst>
          </p:cNvPr>
          <p:cNvSpPr>
            <a:spLocks noGrp="1"/>
          </p:cNvSpPr>
          <p:nvPr>
            <p:ph type="sldNum" sz="quarter" idx="12"/>
          </p:nvPr>
        </p:nvSpPr>
        <p:spPr/>
        <p:txBody>
          <a:bodyPr/>
          <a:lstStyle/>
          <a:p>
            <a:fld id="{C2DED603-EDEE-4082-97CE-4DAF4223BEF7}" type="slidenum">
              <a:rPr lang="en-US" smtClean="0"/>
              <a:t>‹#›</a:t>
            </a:fld>
            <a:endParaRPr lang="en-US"/>
          </a:p>
        </p:txBody>
      </p:sp>
    </p:spTree>
    <p:extLst>
      <p:ext uri="{BB962C8B-B14F-4D97-AF65-F5344CB8AC3E}">
        <p14:creationId xmlns:p14="http://schemas.microsoft.com/office/powerpoint/2010/main" val="2573432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1F3855-FCBC-47AD-8CBB-EC849567C1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081079-B8E2-49F0-87FA-3B76E9D85A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23C16A-016D-42F5-A867-37EF52CB7B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18DD6-921E-4D2B-9997-E8E871D60617}" type="datetimeFigureOut">
              <a:rPr lang="en-US" smtClean="0"/>
              <a:t>3/31/2021</a:t>
            </a:fld>
            <a:endParaRPr lang="en-US"/>
          </a:p>
        </p:txBody>
      </p:sp>
      <p:sp>
        <p:nvSpPr>
          <p:cNvPr id="5" name="Footer Placeholder 4">
            <a:extLst>
              <a:ext uri="{FF2B5EF4-FFF2-40B4-BE49-F238E27FC236}">
                <a16:creationId xmlns:a16="http://schemas.microsoft.com/office/drawing/2014/main" id="{EA8FA32A-9AFF-481D-BAC3-1F4ED0F581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CE77C7-0372-41EE-A9C3-673FB80B2A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ED603-EDEE-4082-97CE-4DAF4223BEF7}" type="slidenum">
              <a:rPr lang="en-US" smtClean="0"/>
              <a:t>‹#›</a:t>
            </a:fld>
            <a:endParaRPr lang="en-US"/>
          </a:p>
        </p:txBody>
      </p:sp>
    </p:spTree>
    <p:extLst>
      <p:ext uri="{BB962C8B-B14F-4D97-AF65-F5344CB8AC3E}">
        <p14:creationId xmlns:p14="http://schemas.microsoft.com/office/powerpoint/2010/main" val="3915524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gif"/></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15AEC-81B8-4F4B-BE82-0BFD2C96BA56}"/>
              </a:ext>
            </a:extLst>
          </p:cNvPr>
          <p:cNvPicPr>
            <a:picLocks/>
          </p:cNvPicPr>
          <p:nvPr/>
        </p:nvPicPr>
        <p:blipFill>
          <a:blip r:embed="rId2"/>
          <a:stretch>
            <a:fillRect/>
          </a:stretch>
        </p:blipFill>
        <p:spPr>
          <a:xfrm>
            <a:off x="128649" y="210786"/>
            <a:ext cx="11934701" cy="6436427"/>
          </a:xfrm>
          <a:prstGeom prst="rect">
            <a:avLst/>
          </a:prstGeom>
          <a:ln w="228600" cap="sq" cmpd="thickThin">
            <a:solidFill>
              <a:srgbClr val="FF0066"/>
            </a:solidFill>
            <a:prstDash val="solid"/>
            <a:miter lim="800000"/>
          </a:ln>
          <a:effectLst>
            <a:innerShdw blurRad="76200">
              <a:srgbClr val="000000"/>
            </a:innerShdw>
          </a:effectLst>
        </p:spPr>
      </p:pic>
      <p:pic>
        <p:nvPicPr>
          <p:cNvPr id="4" name="Picture 3">
            <a:extLst>
              <a:ext uri="{FF2B5EF4-FFF2-40B4-BE49-F238E27FC236}">
                <a16:creationId xmlns:a16="http://schemas.microsoft.com/office/drawing/2014/main" id="{2F550E74-2C4D-4DF8-A15B-730D8DB0FB5D}"/>
              </a:ext>
            </a:extLst>
          </p:cNvPr>
          <p:cNvPicPr>
            <a:picLocks noChangeAspect="1"/>
          </p:cNvPicPr>
          <p:nvPr/>
        </p:nvPicPr>
        <p:blipFill rotWithShape="1">
          <a:blip r:embed="rId3">
            <a:extLst>
              <a:ext uri="{28A0092B-C50C-407E-A947-70E740481C1C}">
                <a14:useLocalDpi xmlns:a14="http://schemas.microsoft.com/office/drawing/2010/main" val="0"/>
              </a:ext>
            </a:extLst>
          </a:blip>
          <a:srcRect t="23232" b="24041"/>
          <a:stretch/>
        </p:blipFill>
        <p:spPr>
          <a:xfrm>
            <a:off x="3787707" y="2986491"/>
            <a:ext cx="5167745" cy="3395564"/>
          </a:xfrm>
          <a:prstGeom prst="rect">
            <a:avLst/>
          </a:prstGeom>
          <a:ln w="88900" cap="sq" cmpd="thickThin">
            <a:solidFill>
              <a:srgbClr val="FF0066"/>
            </a:solidFill>
            <a:prstDash val="solid"/>
            <a:miter lim="800000"/>
          </a:ln>
          <a:effectLst>
            <a:innerShdw blurRad="76200">
              <a:srgbClr val="000000"/>
            </a:innerShdw>
          </a:effectLst>
        </p:spPr>
      </p:pic>
      <p:sp>
        <p:nvSpPr>
          <p:cNvPr id="5" name="Scroll: Horizontal 4">
            <a:extLst>
              <a:ext uri="{FF2B5EF4-FFF2-40B4-BE49-F238E27FC236}">
                <a16:creationId xmlns:a16="http://schemas.microsoft.com/office/drawing/2014/main" id="{5CCD7732-CF94-4367-B074-2B77AA3C3AB5}"/>
              </a:ext>
            </a:extLst>
          </p:cNvPr>
          <p:cNvSpPr/>
          <p:nvPr/>
        </p:nvSpPr>
        <p:spPr>
          <a:xfrm rot="20344046">
            <a:off x="675848" y="1018624"/>
            <a:ext cx="6386374" cy="3283567"/>
          </a:xfrm>
          <a:prstGeom prst="horizontalScroll">
            <a:avLst/>
          </a:prstGeom>
          <a:solidFill>
            <a:schemeClr val="accent4">
              <a:lumMod val="20000"/>
              <a:lumOff val="80000"/>
            </a:schemeClr>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rgbClr val="B8083A"/>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726234DF-8503-4B3D-8FCB-FEBB2ACF8670}"/>
              </a:ext>
            </a:extLst>
          </p:cNvPr>
          <p:cNvSpPr/>
          <p:nvPr/>
        </p:nvSpPr>
        <p:spPr>
          <a:xfrm rot="20278520">
            <a:off x="1318247" y="1605254"/>
            <a:ext cx="5397631" cy="1754326"/>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solidFill>
                  <a:srgbClr val="00B0F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Welcome to</a:t>
            </a:r>
          </a:p>
          <a:p>
            <a:pPr algn="ctr"/>
            <a:r>
              <a:rPr lang="en-US" sz="5400" b="1" cap="none" spc="0" dirty="0">
                <a:ln w="12700">
                  <a:solidFill>
                    <a:schemeClr val="accent1"/>
                  </a:solidFill>
                  <a:prstDash val="solid"/>
                </a:ln>
                <a:solidFill>
                  <a:srgbClr val="00B0F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Multimedia Class</a:t>
            </a:r>
            <a:endParaRPr lang="en-US" sz="5400" b="1" cap="none" spc="0" dirty="0">
              <a:ln w="12700">
                <a:solidFill>
                  <a:schemeClr val="accent1"/>
                </a:solidFill>
                <a:prstDash val="solid"/>
              </a:ln>
              <a:solidFill>
                <a:srgbClr val="00B0F0"/>
              </a:solidFill>
              <a:effectLst>
                <a:outerShdw dist="38100" dir="2640000" algn="bl" rotWithShape="0">
                  <a:schemeClr val="accent1"/>
                </a:outerShdw>
              </a:effectLst>
            </a:endParaRPr>
          </a:p>
        </p:txBody>
      </p:sp>
    </p:spTree>
    <p:extLst>
      <p:ext uri="{BB962C8B-B14F-4D97-AF65-F5344CB8AC3E}">
        <p14:creationId xmlns:p14="http://schemas.microsoft.com/office/powerpoint/2010/main" val="25942083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15AEC-81B8-4F4B-BE82-0BFD2C96BA56}"/>
              </a:ext>
            </a:extLst>
          </p:cNvPr>
          <p:cNvPicPr>
            <a:picLocks/>
          </p:cNvPicPr>
          <p:nvPr/>
        </p:nvPicPr>
        <p:blipFill>
          <a:blip r:embed="rId2"/>
          <a:stretch>
            <a:fillRect/>
          </a:stretch>
        </p:blipFill>
        <p:spPr>
          <a:xfrm>
            <a:off x="213756" y="178130"/>
            <a:ext cx="11744696" cy="6388926"/>
          </a:xfrm>
          <a:prstGeom prst="rect">
            <a:avLst/>
          </a:prstGeom>
          <a:ln w="228600" cap="sq" cmpd="thickThin">
            <a:solidFill>
              <a:srgbClr val="FF0066"/>
            </a:solidFill>
            <a:prstDash val="solid"/>
            <a:miter lim="800000"/>
          </a:ln>
          <a:effectLst>
            <a:innerShdw blurRad="76200">
              <a:srgbClr val="000000"/>
            </a:innerShdw>
          </a:effectLst>
        </p:spPr>
      </p:pic>
      <p:sp>
        <p:nvSpPr>
          <p:cNvPr id="4" name="TextBox 3">
            <a:extLst>
              <a:ext uri="{FF2B5EF4-FFF2-40B4-BE49-F238E27FC236}">
                <a16:creationId xmlns:a16="http://schemas.microsoft.com/office/drawing/2014/main" id="{AF8224AB-FE1E-4C6D-950C-BE2F4BDEDEA6}"/>
              </a:ext>
            </a:extLst>
          </p:cNvPr>
          <p:cNvSpPr txBox="1"/>
          <p:nvPr/>
        </p:nvSpPr>
        <p:spPr>
          <a:xfrm>
            <a:off x="122991" y="1840836"/>
            <a:ext cx="6220691" cy="2246769"/>
          </a:xfrm>
          <a:prstGeom prst="rect">
            <a:avLst/>
          </a:prstGeom>
          <a:noFill/>
        </p:spPr>
        <p:txBody>
          <a:bodyPr wrap="square">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to go to school in a summer morn, -</a:t>
            </a:r>
          </a:p>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 it drives all joy away!</a:t>
            </a:r>
          </a:p>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Under a cruel eye outworn,</a:t>
            </a:r>
          </a:p>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little ones spend the day</a:t>
            </a:r>
          </a:p>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sighing and dismay.</a:t>
            </a:r>
          </a:p>
        </p:txBody>
      </p:sp>
      <p:pic>
        <p:nvPicPr>
          <p:cNvPr id="6" name="Picture 5">
            <a:extLst>
              <a:ext uri="{FF2B5EF4-FFF2-40B4-BE49-F238E27FC236}">
                <a16:creationId xmlns:a16="http://schemas.microsoft.com/office/drawing/2014/main" id="{5C0B3BF9-B7C3-4AFC-AE97-524A16F55B78}"/>
              </a:ext>
            </a:extLst>
          </p:cNvPr>
          <p:cNvPicPr>
            <a:picLocks noChangeAspect="1"/>
          </p:cNvPicPr>
          <p:nvPr/>
        </p:nvPicPr>
        <p:blipFill rotWithShape="1">
          <a:blip r:embed="rId3">
            <a:extLst>
              <a:ext uri="{28A0092B-C50C-407E-A947-70E740481C1C}">
                <a14:useLocalDpi xmlns:a14="http://schemas.microsoft.com/office/drawing/2010/main" val="0"/>
              </a:ext>
            </a:extLst>
          </a:blip>
          <a:srcRect l="11511" t="7576" r="5806"/>
          <a:stretch/>
        </p:blipFill>
        <p:spPr>
          <a:xfrm>
            <a:off x="6994846" y="996228"/>
            <a:ext cx="4545990" cy="46161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8369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15AEC-81B8-4F4B-BE82-0BFD2C96BA56}"/>
              </a:ext>
            </a:extLst>
          </p:cNvPr>
          <p:cNvPicPr>
            <a:picLocks/>
          </p:cNvPicPr>
          <p:nvPr/>
        </p:nvPicPr>
        <p:blipFill>
          <a:blip r:embed="rId2"/>
          <a:stretch>
            <a:fillRect/>
          </a:stretch>
        </p:blipFill>
        <p:spPr>
          <a:xfrm>
            <a:off x="235527" y="261257"/>
            <a:ext cx="11720945" cy="6400800"/>
          </a:xfrm>
          <a:prstGeom prst="rect">
            <a:avLst/>
          </a:prstGeom>
          <a:ln w="228600" cap="sq" cmpd="thickThin">
            <a:solidFill>
              <a:srgbClr val="FF0066"/>
            </a:solidFill>
            <a:prstDash val="solid"/>
            <a:miter lim="800000"/>
          </a:ln>
          <a:effectLst>
            <a:innerShdw blurRad="76200">
              <a:srgbClr val="000000"/>
            </a:innerShdw>
          </a:effectLst>
        </p:spPr>
      </p:pic>
      <p:sp>
        <p:nvSpPr>
          <p:cNvPr id="5" name="TextBox 4">
            <a:extLst>
              <a:ext uri="{FF2B5EF4-FFF2-40B4-BE49-F238E27FC236}">
                <a16:creationId xmlns:a16="http://schemas.microsoft.com/office/drawing/2014/main" id="{D6788729-6300-4091-AA62-AF8E9B824D7A}"/>
              </a:ext>
            </a:extLst>
          </p:cNvPr>
          <p:cNvSpPr txBox="1"/>
          <p:nvPr/>
        </p:nvSpPr>
        <p:spPr>
          <a:xfrm>
            <a:off x="441366" y="1698747"/>
            <a:ext cx="6220691" cy="2246769"/>
          </a:xfrm>
          <a:prstGeom prst="rect">
            <a:avLst/>
          </a:prstGeom>
          <a:noFill/>
        </p:spPr>
        <p:txBody>
          <a:bodyPr wrap="square">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Ah then at times I drooping sit,</a:t>
            </a:r>
          </a:p>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spend many an anxious hour;</a:t>
            </a:r>
          </a:p>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Nor in my book can I take delight,</a:t>
            </a:r>
          </a:p>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Nor sit in learning's bower,</a:t>
            </a:r>
          </a:p>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Worn through with the dreary shower</a:t>
            </a:r>
          </a:p>
        </p:txBody>
      </p:sp>
      <p:pic>
        <p:nvPicPr>
          <p:cNvPr id="6" name="Picture 5">
            <a:extLst>
              <a:ext uri="{FF2B5EF4-FFF2-40B4-BE49-F238E27FC236}">
                <a16:creationId xmlns:a16="http://schemas.microsoft.com/office/drawing/2014/main" id="{DD701961-9368-4E98-ADBB-F7B4EF32E533}"/>
              </a:ext>
            </a:extLst>
          </p:cNvPr>
          <p:cNvPicPr>
            <a:picLocks noChangeAspect="1"/>
          </p:cNvPicPr>
          <p:nvPr/>
        </p:nvPicPr>
        <p:blipFill rotWithShape="1">
          <a:blip r:embed="rId3">
            <a:extLst>
              <a:ext uri="{28A0092B-C50C-407E-A947-70E740481C1C}">
                <a14:useLocalDpi xmlns:a14="http://schemas.microsoft.com/office/drawing/2010/main" val="0"/>
              </a:ext>
            </a:extLst>
          </a:blip>
          <a:srcRect b="9183"/>
          <a:stretch/>
        </p:blipFill>
        <p:spPr>
          <a:xfrm>
            <a:off x="5901170" y="2055498"/>
            <a:ext cx="6055302" cy="4029962"/>
          </a:xfrm>
          <a:prstGeom prst="rect">
            <a:avLst/>
          </a:prstGeom>
        </p:spPr>
      </p:pic>
    </p:spTree>
    <p:extLst>
      <p:ext uri="{BB962C8B-B14F-4D97-AF65-F5344CB8AC3E}">
        <p14:creationId xmlns:p14="http://schemas.microsoft.com/office/powerpoint/2010/main" val="288323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15AEC-81B8-4F4B-BE82-0BFD2C96BA56}"/>
              </a:ext>
            </a:extLst>
          </p:cNvPr>
          <p:cNvPicPr>
            <a:picLocks/>
          </p:cNvPicPr>
          <p:nvPr/>
        </p:nvPicPr>
        <p:blipFill>
          <a:blip r:embed="rId2"/>
          <a:stretch>
            <a:fillRect/>
          </a:stretch>
        </p:blipFill>
        <p:spPr>
          <a:xfrm>
            <a:off x="178130" y="130659"/>
            <a:ext cx="11851574" cy="6543273"/>
          </a:xfrm>
          <a:prstGeom prst="rect">
            <a:avLst/>
          </a:prstGeom>
          <a:ln w="228600" cap="sq" cmpd="thickThin">
            <a:solidFill>
              <a:srgbClr val="FF0066"/>
            </a:solidFill>
            <a:prstDash val="solid"/>
            <a:miter lim="800000"/>
          </a:ln>
          <a:effectLst>
            <a:innerShdw blurRad="76200">
              <a:srgbClr val="000000"/>
            </a:innerShdw>
          </a:effectLst>
        </p:spPr>
      </p:pic>
      <p:sp>
        <p:nvSpPr>
          <p:cNvPr id="4" name="TextBox 3">
            <a:extLst>
              <a:ext uri="{FF2B5EF4-FFF2-40B4-BE49-F238E27FC236}">
                <a16:creationId xmlns:a16="http://schemas.microsoft.com/office/drawing/2014/main" id="{A5E426C4-F248-4972-AEB2-BFA92872478D}"/>
              </a:ext>
            </a:extLst>
          </p:cNvPr>
          <p:cNvSpPr txBox="1"/>
          <p:nvPr/>
        </p:nvSpPr>
        <p:spPr>
          <a:xfrm>
            <a:off x="332509" y="1883590"/>
            <a:ext cx="6917862" cy="2246769"/>
          </a:xfrm>
          <a:prstGeom prst="rect">
            <a:avLst/>
          </a:prstGeom>
          <a:noFill/>
        </p:spPr>
        <p:txBody>
          <a:bodyPr wrap="square">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can the bird that is born for joy</a:t>
            </a:r>
          </a:p>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Sit in a cage and sing?</a:t>
            </a:r>
          </a:p>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can a child, when fears annoy,</a:t>
            </a:r>
          </a:p>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droop his tender wing,</a:t>
            </a:r>
          </a:p>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forget his youthful spring!</a:t>
            </a:r>
          </a:p>
        </p:txBody>
      </p:sp>
      <p:pic>
        <p:nvPicPr>
          <p:cNvPr id="7" name="Picture 6">
            <a:extLst>
              <a:ext uri="{FF2B5EF4-FFF2-40B4-BE49-F238E27FC236}">
                <a16:creationId xmlns:a16="http://schemas.microsoft.com/office/drawing/2014/main" id="{E2BD7617-6980-4964-A0DD-977D05426A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0223" y="3636522"/>
            <a:ext cx="3618520" cy="3090819"/>
          </a:xfrm>
          <a:prstGeom prst="rect">
            <a:avLst/>
          </a:prstGeom>
        </p:spPr>
      </p:pic>
      <p:pic>
        <p:nvPicPr>
          <p:cNvPr id="5" name="Picture 4">
            <a:extLst>
              <a:ext uri="{FF2B5EF4-FFF2-40B4-BE49-F238E27FC236}">
                <a16:creationId xmlns:a16="http://schemas.microsoft.com/office/drawing/2014/main" id="{6697A21B-CF9C-4B77-B4DD-C58797A4DB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8267" y="490826"/>
            <a:ext cx="3142003" cy="3010052"/>
          </a:xfrm>
          <a:prstGeom prst="rect">
            <a:avLst/>
          </a:prstGeom>
        </p:spPr>
      </p:pic>
    </p:spTree>
    <p:extLst>
      <p:ext uri="{BB962C8B-B14F-4D97-AF65-F5344CB8AC3E}">
        <p14:creationId xmlns:p14="http://schemas.microsoft.com/office/powerpoint/2010/main" val="338296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15AEC-81B8-4F4B-BE82-0BFD2C96BA56}"/>
              </a:ext>
            </a:extLst>
          </p:cNvPr>
          <p:cNvPicPr>
            <a:picLocks/>
          </p:cNvPicPr>
          <p:nvPr/>
        </p:nvPicPr>
        <p:blipFill>
          <a:blip r:embed="rId2"/>
          <a:stretch>
            <a:fillRect/>
          </a:stretch>
        </p:blipFill>
        <p:spPr>
          <a:xfrm>
            <a:off x="261256" y="178130"/>
            <a:ext cx="11732822" cy="6519554"/>
          </a:xfrm>
          <a:prstGeom prst="rect">
            <a:avLst/>
          </a:prstGeom>
          <a:ln w="228600" cap="sq" cmpd="thickThin">
            <a:solidFill>
              <a:srgbClr val="FF0066"/>
            </a:solidFill>
            <a:prstDash val="solid"/>
            <a:miter lim="800000"/>
          </a:ln>
          <a:effectLst>
            <a:innerShdw blurRad="76200">
              <a:srgbClr val="000000"/>
            </a:innerShdw>
          </a:effectLst>
        </p:spPr>
      </p:pic>
      <p:sp>
        <p:nvSpPr>
          <p:cNvPr id="4" name="TextBox 3">
            <a:extLst>
              <a:ext uri="{FF2B5EF4-FFF2-40B4-BE49-F238E27FC236}">
                <a16:creationId xmlns:a16="http://schemas.microsoft.com/office/drawing/2014/main" id="{4C8DD02C-1618-47CF-B5A6-FA0264CB4CE0}"/>
              </a:ext>
            </a:extLst>
          </p:cNvPr>
          <p:cNvSpPr txBox="1"/>
          <p:nvPr/>
        </p:nvSpPr>
        <p:spPr>
          <a:xfrm>
            <a:off x="742181" y="1003673"/>
            <a:ext cx="7238999" cy="2246769"/>
          </a:xfrm>
          <a:prstGeom prst="rect">
            <a:avLst/>
          </a:prstGeom>
          <a:noFill/>
        </p:spPr>
        <p:txBody>
          <a:bodyPr wrap="square">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 father and mother if buds are nipped,</a:t>
            </a:r>
          </a:p>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blossoms blown away;</a:t>
            </a:r>
          </a:p>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if the tender plants are stripped</a:t>
            </a:r>
          </a:p>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their joy in the springing day,</a:t>
            </a:r>
          </a:p>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By sorrow and care's dismay</a:t>
            </a:r>
            <a:r>
              <a:rPr lang="en-US" dirty="0">
                <a:effectLst>
                  <a:outerShdw blurRad="38100" dist="38100" dir="2700000" algn="tl">
                    <a:srgbClr val="000000">
                      <a:alpha val="43137"/>
                    </a:srgbClr>
                  </a:outerShdw>
                </a:effectLst>
              </a:rPr>
              <a:t>,</a:t>
            </a:r>
          </a:p>
        </p:txBody>
      </p:sp>
      <p:pic>
        <p:nvPicPr>
          <p:cNvPr id="6" name="Picture 5">
            <a:extLst>
              <a:ext uri="{FF2B5EF4-FFF2-40B4-BE49-F238E27FC236}">
                <a16:creationId xmlns:a16="http://schemas.microsoft.com/office/drawing/2014/main" id="{E49328AE-F2F7-491B-86DF-BF96C6EAB2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0281" y="3473448"/>
            <a:ext cx="4957231" cy="3384552"/>
          </a:xfrm>
          <a:prstGeom prst="ellipse">
            <a:avLst/>
          </a:prstGeom>
          <a:ln>
            <a:noFill/>
          </a:ln>
          <a:effectLst>
            <a:softEdge rad="112500"/>
          </a:effectLst>
        </p:spPr>
      </p:pic>
      <p:pic>
        <p:nvPicPr>
          <p:cNvPr id="9" name="Picture 8">
            <a:extLst>
              <a:ext uri="{FF2B5EF4-FFF2-40B4-BE49-F238E27FC236}">
                <a16:creationId xmlns:a16="http://schemas.microsoft.com/office/drawing/2014/main" id="{71907B1A-2536-4891-ADC9-F6EB7E34FC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7512" y="3901836"/>
            <a:ext cx="3177049" cy="2482036"/>
          </a:xfrm>
          <a:prstGeom prst="rect">
            <a:avLst/>
          </a:prstGeom>
        </p:spPr>
      </p:pic>
      <p:pic>
        <p:nvPicPr>
          <p:cNvPr id="8" name="Picture 7">
            <a:extLst>
              <a:ext uri="{FF2B5EF4-FFF2-40B4-BE49-F238E27FC236}">
                <a16:creationId xmlns:a16="http://schemas.microsoft.com/office/drawing/2014/main" id="{8DFCE0D0-E56C-41BA-A6EB-FC4B30394F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7099" y="635241"/>
            <a:ext cx="3897862" cy="30888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6422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2000"/>
                                        <p:tgtEl>
                                          <p:spTgt spid="8"/>
                                        </p:tgtEl>
                                      </p:cBhvr>
                                    </p:animEffect>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15AEC-81B8-4F4B-BE82-0BFD2C96BA56}"/>
              </a:ext>
            </a:extLst>
          </p:cNvPr>
          <p:cNvPicPr>
            <a:picLocks/>
          </p:cNvPicPr>
          <p:nvPr/>
        </p:nvPicPr>
        <p:blipFill>
          <a:blip r:embed="rId2"/>
          <a:stretch>
            <a:fillRect/>
          </a:stretch>
        </p:blipFill>
        <p:spPr>
          <a:xfrm>
            <a:off x="249382" y="201881"/>
            <a:ext cx="11697195" cy="6525460"/>
          </a:xfrm>
          <a:prstGeom prst="rect">
            <a:avLst/>
          </a:prstGeom>
          <a:ln w="228600" cap="sq" cmpd="thickThin">
            <a:solidFill>
              <a:srgbClr val="FF0066"/>
            </a:solidFill>
            <a:prstDash val="solid"/>
            <a:miter lim="800000"/>
          </a:ln>
          <a:effectLst>
            <a:innerShdw blurRad="76200">
              <a:srgbClr val="000000"/>
            </a:innerShdw>
          </a:effectLst>
        </p:spPr>
      </p:pic>
      <p:sp>
        <p:nvSpPr>
          <p:cNvPr id="4" name="TextBox 3">
            <a:extLst>
              <a:ext uri="{FF2B5EF4-FFF2-40B4-BE49-F238E27FC236}">
                <a16:creationId xmlns:a16="http://schemas.microsoft.com/office/drawing/2014/main" id="{BAA8E70D-0A4D-4010-9E26-0635124C86E0}"/>
              </a:ext>
            </a:extLst>
          </p:cNvPr>
          <p:cNvSpPr txBox="1"/>
          <p:nvPr/>
        </p:nvSpPr>
        <p:spPr>
          <a:xfrm>
            <a:off x="245423" y="1674674"/>
            <a:ext cx="7107382" cy="2677656"/>
          </a:xfrm>
          <a:prstGeom prst="rect">
            <a:avLst/>
          </a:prstGeom>
          <a:noFill/>
        </p:spPr>
        <p:txBody>
          <a:bodyPr wrap="square">
            <a:spAutoFit/>
          </a:bodyPr>
          <a:lstStyle/>
          <a:p>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shall the summer arise in joy,</a:t>
            </a:r>
          </a:p>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 the summer fruits appear?</a:t>
            </a:r>
          </a:p>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 how shall we gather what griefs destroy,</a:t>
            </a:r>
          </a:p>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 bless the mellowing year,</a:t>
            </a:r>
          </a:p>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 the blasts of winter appear?</a:t>
            </a:r>
          </a:p>
        </p:txBody>
      </p:sp>
      <p:pic>
        <p:nvPicPr>
          <p:cNvPr id="7" name="Picture 6">
            <a:extLst>
              <a:ext uri="{FF2B5EF4-FFF2-40B4-BE49-F238E27FC236}">
                <a16:creationId xmlns:a16="http://schemas.microsoft.com/office/drawing/2014/main" id="{B03F9BC8-EED3-4E72-AD3E-C8BEC396B7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080" y="2452254"/>
            <a:ext cx="4460641" cy="3181546"/>
          </a:xfrm>
          <a:prstGeom prst="rect">
            <a:avLst/>
          </a:prstGeom>
        </p:spPr>
      </p:pic>
    </p:spTree>
    <p:extLst>
      <p:ext uri="{BB962C8B-B14F-4D97-AF65-F5344CB8AC3E}">
        <p14:creationId xmlns:p14="http://schemas.microsoft.com/office/powerpoint/2010/main" val="187285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15AEC-81B8-4F4B-BE82-0BFD2C96BA56}"/>
              </a:ext>
            </a:extLst>
          </p:cNvPr>
          <p:cNvPicPr>
            <a:picLocks/>
          </p:cNvPicPr>
          <p:nvPr/>
        </p:nvPicPr>
        <p:blipFill>
          <a:blip r:embed="rId2"/>
          <a:stretch>
            <a:fillRect/>
          </a:stretch>
        </p:blipFill>
        <p:spPr>
          <a:xfrm>
            <a:off x="142009" y="221673"/>
            <a:ext cx="11907981" cy="6511636"/>
          </a:xfrm>
          <a:prstGeom prst="rect">
            <a:avLst/>
          </a:prstGeom>
          <a:ln w="228600" cap="sq" cmpd="thickThin">
            <a:solidFill>
              <a:srgbClr val="FF0066"/>
            </a:solidFill>
            <a:prstDash val="solid"/>
            <a:miter lim="800000"/>
          </a:ln>
          <a:effectLst>
            <a:innerShdw blurRad="76200">
              <a:srgbClr val="000000"/>
            </a:innerShdw>
          </a:effectLst>
        </p:spPr>
      </p:pic>
      <p:sp>
        <p:nvSpPr>
          <p:cNvPr id="4" name="Rectangle 3">
            <a:extLst>
              <a:ext uri="{FF2B5EF4-FFF2-40B4-BE49-F238E27FC236}">
                <a16:creationId xmlns:a16="http://schemas.microsoft.com/office/drawing/2014/main" id="{EA5C53E2-5991-4533-866C-54F441C184A3}"/>
              </a:ext>
            </a:extLst>
          </p:cNvPr>
          <p:cNvSpPr/>
          <p:nvPr/>
        </p:nvSpPr>
        <p:spPr>
          <a:xfrm>
            <a:off x="240007" y="221673"/>
            <a:ext cx="11711989" cy="830997"/>
          </a:xfrm>
          <a:prstGeom prst="rect">
            <a:avLst/>
          </a:prstGeom>
          <a:noFill/>
        </p:spPr>
        <p:txBody>
          <a:bodyPr wrap="none" lIns="91440" tIns="45720" rIns="91440" bIns="45720">
            <a:spAutoFit/>
          </a:bodyPr>
          <a:lstStyle/>
          <a:p>
            <a:pPr algn="ctr"/>
            <a:r>
              <a:rPr lang="en-US" sz="4800" b="1" cap="none" spc="0" dirty="0">
                <a:ln w="12700">
                  <a:solidFill>
                    <a:schemeClr val="accent1"/>
                  </a:solidFill>
                  <a:prstDash val="solid"/>
                </a:ln>
                <a:solidFill>
                  <a:srgbClr val="00B0F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Learn words/phrases meaning from the text</a:t>
            </a:r>
            <a:endParaRPr lang="en-US" sz="4800" b="1" cap="none" spc="0" dirty="0">
              <a:ln w="12700">
                <a:solidFill>
                  <a:schemeClr val="accent1"/>
                </a:solidFill>
                <a:prstDash val="solid"/>
              </a:ln>
              <a:solidFill>
                <a:srgbClr val="00B0F0"/>
              </a:solidFill>
              <a:effectLst>
                <a:outerShdw dist="38100" dir="2640000" algn="bl" rotWithShape="0">
                  <a:schemeClr val="accent1"/>
                </a:outerShdw>
              </a:effectLst>
            </a:endParaRPr>
          </a:p>
        </p:txBody>
      </p:sp>
      <p:sp>
        <p:nvSpPr>
          <p:cNvPr id="6" name="TextBox 5">
            <a:extLst>
              <a:ext uri="{FF2B5EF4-FFF2-40B4-BE49-F238E27FC236}">
                <a16:creationId xmlns:a16="http://schemas.microsoft.com/office/drawing/2014/main" id="{6A0B0CC4-3B7A-4412-8C26-60C480E7C30F}"/>
              </a:ext>
            </a:extLst>
          </p:cNvPr>
          <p:cNvSpPr txBox="1"/>
          <p:nvPr/>
        </p:nvSpPr>
        <p:spPr>
          <a:xfrm>
            <a:off x="478853" y="1308165"/>
            <a:ext cx="8665147"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Sweet company-The pleasant and entertaining</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93C02152-582B-40D1-B098-63970B7FA78E}"/>
              </a:ext>
            </a:extLst>
          </p:cNvPr>
          <p:cNvSpPr txBox="1"/>
          <p:nvPr/>
        </p:nvSpPr>
        <p:spPr>
          <a:xfrm>
            <a:off x="478853" y="1942412"/>
            <a:ext cx="8540455"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Dropping sit-  weary and so sit tediously</a:t>
            </a:r>
            <a:r>
              <a:rPr lang="en-US" dirty="0">
                <a:effectLst>
                  <a:outerShdw blurRad="38100" dist="38100" dir="2700000" algn="tl">
                    <a:srgbClr val="000000">
                      <a:alpha val="43137"/>
                    </a:srgbClr>
                  </a:outerShdw>
                </a:effectLst>
              </a:rPr>
              <a:t>.</a:t>
            </a:r>
          </a:p>
        </p:txBody>
      </p:sp>
      <p:sp>
        <p:nvSpPr>
          <p:cNvPr id="8" name="TextBox 7">
            <a:extLst>
              <a:ext uri="{FF2B5EF4-FFF2-40B4-BE49-F238E27FC236}">
                <a16:creationId xmlns:a16="http://schemas.microsoft.com/office/drawing/2014/main" id="{9F0B9571-032D-4339-B95B-7A8DF7A2D996}"/>
              </a:ext>
            </a:extLst>
          </p:cNvPr>
          <p:cNvSpPr txBox="1"/>
          <p:nvPr/>
        </p:nvSpPr>
        <p:spPr>
          <a:xfrm>
            <a:off x="478853" y="2614506"/>
            <a:ext cx="7542929"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Learning's bower- reading room. </a:t>
            </a:r>
          </a:p>
        </p:txBody>
      </p:sp>
      <p:sp>
        <p:nvSpPr>
          <p:cNvPr id="9" name="TextBox 8">
            <a:extLst>
              <a:ext uri="{FF2B5EF4-FFF2-40B4-BE49-F238E27FC236}">
                <a16:creationId xmlns:a16="http://schemas.microsoft.com/office/drawing/2014/main" id="{76379C97-0ACB-4D16-895D-70ECDD84E05D}"/>
              </a:ext>
            </a:extLst>
          </p:cNvPr>
          <p:cNvSpPr txBox="1"/>
          <p:nvPr/>
        </p:nvSpPr>
        <p:spPr>
          <a:xfrm>
            <a:off x="478853" y="3141030"/>
            <a:ext cx="8956092"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d. Fears annoy- fear and tension that are annoying.</a:t>
            </a:r>
          </a:p>
        </p:txBody>
      </p:sp>
      <p:sp>
        <p:nvSpPr>
          <p:cNvPr id="10" name="TextBox 9">
            <a:extLst>
              <a:ext uri="{FF2B5EF4-FFF2-40B4-BE49-F238E27FC236}">
                <a16:creationId xmlns:a16="http://schemas.microsoft.com/office/drawing/2014/main" id="{A14A92EA-F5A8-46B4-880C-EFADDAC14018}"/>
              </a:ext>
            </a:extLst>
          </p:cNvPr>
          <p:cNvSpPr txBox="1"/>
          <p:nvPr/>
        </p:nvSpPr>
        <p:spPr>
          <a:xfrm>
            <a:off x="464998" y="3775277"/>
            <a:ext cx="855431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 Buds and nipped- to destroy something in early age</a:t>
            </a:r>
            <a:r>
              <a:rPr lang="en-US" dirty="0"/>
              <a:t>.</a:t>
            </a:r>
          </a:p>
        </p:txBody>
      </p:sp>
      <p:sp>
        <p:nvSpPr>
          <p:cNvPr id="11" name="TextBox 10">
            <a:extLst>
              <a:ext uri="{FF2B5EF4-FFF2-40B4-BE49-F238E27FC236}">
                <a16:creationId xmlns:a16="http://schemas.microsoft.com/office/drawing/2014/main" id="{2D5345ED-F31E-46FC-AEAF-BE68A9E63205}"/>
              </a:ext>
            </a:extLst>
          </p:cNvPr>
          <p:cNvSpPr txBox="1"/>
          <p:nvPr/>
        </p:nvSpPr>
        <p:spPr>
          <a:xfrm>
            <a:off x="464998" y="4492957"/>
            <a:ext cx="7224274"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 Mellowing year-adulthood</a:t>
            </a:r>
            <a:r>
              <a:rPr lang="en-US" dirty="0"/>
              <a:t>.</a:t>
            </a:r>
          </a:p>
        </p:txBody>
      </p:sp>
    </p:spTree>
    <p:extLst>
      <p:ext uri="{BB962C8B-B14F-4D97-AF65-F5344CB8AC3E}">
        <p14:creationId xmlns:p14="http://schemas.microsoft.com/office/powerpoint/2010/main" val="1531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15AEC-81B8-4F4B-BE82-0BFD2C96BA56}"/>
              </a:ext>
            </a:extLst>
          </p:cNvPr>
          <p:cNvPicPr>
            <a:picLocks/>
          </p:cNvPicPr>
          <p:nvPr/>
        </p:nvPicPr>
        <p:blipFill>
          <a:blip r:embed="rId2"/>
          <a:stretch>
            <a:fillRect/>
          </a:stretch>
        </p:blipFill>
        <p:spPr>
          <a:xfrm>
            <a:off x="251670" y="175173"/>
            <a:ext cx="11688659" cy="6459066"/>
          </a:xfrm>
          <a:prstGeom prst="rect">
            <a:avLst/>
          </a:prstGeom>
          <a:ln w="228600" cap="sq" cmpd="thickThin">
            <a:solidFill>
              <a:srgbClr val="FF0066"/>
            </a:solidFill>
            <a:prstDash val="solid"/>
            <a:miter lim="800000"/>
          </a:ln>
          <a:effectLst>
            <a:innerShdw blurRad="76200">
              <a:srgbClr val="000000"/>
            </a:innerShdw>
          </a:effectLst>
        </p:spPr>
      </p:pic>
      <p:sp>
        <p:nvSpPr>
          <p:cNvPr id="3" name="Rectangle 2">
            <a:extLst>
              <a:ext uri="{FF2B5EF4-FFF2-40B4-BE49-F238E27FC236}">
                <a16:creationId xmlns:a16="http://schemas.microsoft.com/office/drawing/2014/main" id="{A57F3D3D-CD47-4706-8F4A-C2238CF10A5E}"/>
              </a:ext>
            </a:extLst>
          </p:cNvPr>
          <p:cNvSpPr/>
          <p:nvPr/>
        </p:nvSpPr>
        <p:spPr>
          <a:xfrm>
            <a:off x="1781357" y="-36611"/>
            <a:ext cx="8629286" cy="923330"/>
          </a:xfrm>
          <a:prstGeom prst="rect">
            <a:avLst/>
          </a:prstGeom>
          <a:noFill/>
        </p:spPr>
        <p:txBody>
          <a:bodyPr wrap="none" lIns="91440" tIns="45720" rIns="91440" bIns="45720">
            <a:spAutoFit/>
          </a:bodyPr>
          <a:lstStyle/>
          <a:p>
            <a:pPr algn="ctr"/>
            <a:r>
              <a:rPr kumimoji="0" lang="en-US" sz="5400" b="1" i="0" u="none" strike="noStrike" kern="1200" cap="none" spc="0" normalizeH="0" baseline="0" noProof="0" dirty="0">
                <a:ln w="12700">
                  <a:solidFill>
                    <a:schemeClr val="accent1"/>
                  </a:solidFill>
                  <a:prstDash val="solid"/>
                </a:ln>
                <a:solidFill>
                  <a:srgbClr val="00B0F0"/>
                </a:solidFill>
                <a:effectLst>
                  <a:outerShdw dist="38100" dir="2640000" algn="bl" rotWithShape="0">
                    <a:schemeClr val="accent1"/>
                  </a:outerShdw>
                </a:effectLst>
                <a:uLnTx/>
                <a:uFillTx/>
                <a:latin typeface="Times New Roman" panose="02020603050405020304" pitchFamily="18" charset="0"/>
                <a:ea typeface="+mn-ea"/>
                <a:cs typeface="Times New Roman" panose="02020603050405020304" pitchFamily="18" charset="0"/>
              </a:rPr>
              <a:t>The main theme of the poem</a:t>
            </a:r>
            <a:endParaRPr lang="en-US" sz="5400" b="1" cap="none" spc="0" dirty="0">
              <a:ln w="12700">
                <a:solidFill>
                  <a:schemeClr val="accent1"/>
                </a:solidFill>
                <a:prstDash val="solid"/>
              </a:ln>
              <a:solidFill>
                <a:srgbClr val="00B0F0"/>
              </a:solidFill>
              <a:effectLst>
                <a:outerShdw dist="38100" dir="2640000" algn="bl" rotWithShape="0">
                  <a:schemeClr val="accent1"/>
                </a:outerShdw>
              </a:effectLst>
            </a:endParaRPr>
          </a:p>
        </p:txBody>
      </p:sp>
      <p:sp>
        <p:nvSpPr>
          <p:cNvPr id="4" name="TextBox 3">
            <a:extLst>
              <a:ext uri="{FF2B5EF4-FFF2-40B4-BE49-F238E27FC236}">
                <a16:creationId xmlns:a16="http://schemas.microsoft.com/office/drawing/2014/main" id="{8AE424E3-E1E4-4203-A163-44C54A865A77}"/>
              </a:ext>
            </a:extLst>
          </p:cNvPr>
          <p:cNvSpPr txBox="1"/>
          <p:nvPr/>
        </p:nvSpPr>
        <p:spPr>
          <a:xfrm>
            <a:off x="251671" y="935201"/>
            <a:ext cx="8629287" cy="5755422"/>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Schoolboy” is about a young school boy written by William Blake. The important theme of the poem is the negative sides of formal learning. Children’s right to education implies that they will go to school and learn with friendly environment.  But unfortunately this is not general picture in our schools. In the poem , “The Schoolboy” ,the young boy is unhappy with his school where dour-faced teachers give joyless lesson.  He would rather like to be outdoors and enjoy the summer day. He pleads with his parents to rescue him from the drudgery of school. Otherwise, he will not be able to learn to achieve happiness, through hardship. Thus the poet suggests to adopt a better education system</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C5312DC1-517B-4901-85EE-27016BADB9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0958" y="886719"/>
            <a:ext cx="3105515" cy="2910434"/>
          </a:xfrm>
          <a:prstGeom prst="rect">
            <a:avLst/>
          </a:prstGeom>
        </p:spPr>
      </p:pic>
      <p:pic>
        <p:nvPicPr>
          <p:cNvPr id="8" name="Picture 7">
            <a:extLst>
              <a:ext uri="{FF2B5EF4-FFF2-40B4-BE49-F238E27FC236}">
                <a16:creationId xmlns:a16="http://schemas.microsoft.com/office/drawing/2014/main" id="{F8128E11-E9EF-4CA0-BADD-D79E8CB164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0958" y="3812912"/>
            <a:ext cx="3158642" cy="2869915"/>
          </a:xfrm>
          <a:prstGeom prst="rect">
            <a:avLst/>
          </a:prstGeom>
        </p:spPr>
      </p:pic>
    </p:spTree>
    <p:extLst>
      <p:ext uri="{BB962C8B-B14F-4D97-AF65-F5344CB8AC3E}">
        <p14:creationId xmlns:p14="http://schemas.microsoft.com/office/powerpoint/2010/main" val="269875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15AEC-81B8-4F4B-BE82-0BFD2C96BA56}"/>
              </a:ext>
            </a:extLst>
          </p:cNvPr>
          <p:cNvPicPr>
            <a:picLocks/>
          </p:cNvPicPr>
          <p:nvPr/>
        </p:nvPicPr>
        <p:blipFill>
          <a:blip r:embed="rId2"/>
          <a:stretch>
            <a:fillRect/>
          </a:stretch>
        </p:blipFill>
        <p:spPr>
          <a:xfrm>
            <a:off x="166255" y="231584"/>
            <a:ext cx="11859490" cy="6394831"/>
          </a:xfrm>
          <a:prstGeom prst="rect">
            <a:avLst/>
          </a:prstGeom>
          <a:ln w="228600" cap="sq" cmpd="thickThin">
            <a:solidFill>
              <a:srgbClr val="FF0066"/>
            </a:solidFill>
            <a:prstDash val="solid"/>
            <a:miter lim="800000"/>
          </a:ln>
          <a:effectLst>
            <a:innerShdw blurRad="76200">
              <a:srgbClr val="000000"/>
            </a:innerShdw>
          </a:effectLst>
        </p:spPr>
      </p:pic>
      <p:sp>
        <p:nvSpPr>
          <p:cNvPr id="5" name="Rectangle 4">
            <a:extLst>
              <a:ext uri="{FF2B5EF4-FFF2-40B4-BE49-F238E27FC236}">
                <a16:creationId xmlns:a16="http://schemas.microsoft.com/office/drawing/2014/main" id="{CD40C776-A405-4366-9D14-4781B1953C9A}"/>
              </a:ext>
            </a:extLst>
          </p:cNvPr>
          <p:cNvSpPr/>
          <p:nvPr/>
        </p:nvSpPr>
        <p:spPr>
          <a:xfrm>
            <a:off x="783601" y="778348"/>
            <a:ext cx="9571851" cy="2585323"/>
          </a:xfrm>
          <a:prstGeom prst="rect">
            <a:avLst/>
          </a:prstGeom>
          <a:noFill/>
          <a:ln>
            <a:solidFill>
              <a:srgbClr val="00B0F0"/>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chemeClr val="accent1"/>
                  </a:solidFill>
                  <a:prstDash val="solid"/>
                </a:ln>
                <a:solidFill>
                  <a:srgbClr val="00B0F0"/>
                </a:solidFill>
                <a:effectLst>
                  <a:outerShdw dist="38100" dir="2640000" algn="bl" rotWithShape="0">
                    <a:schemeClr val="accent1"/>
                  </a:outerShdw>
                </a:effectLst>
                <a:uLnTx/>
                <a:uFillTx/>
                <a:latin typeface="Times New Roman" panose="02020603050405020304" pitchFamily="18" charset="0"/>
                <a:ea typeface="+mn-ea"/>
                <a:cs typeface="Times New Roman" panose="02020603050405020304" pitchFamily="18" charset="0"/>
              </a:rPr>
              <a:t>Open the text book at page- 126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chemeClr val="accent1"/>
                  </a:solidFill>
                  <a:prstDash val="solid"/>
                </a:ln>
                <a:solidFill>
                  <a:srgbClr val="00B0F0"/>
                </a:solidFill>
                <a:effectLst>
                  <a:outerShdw dist="38100" dir="2640000" algn="bl" rotWithShape="0">
                    <a:schemeClr val="accent1"/>
                  </a:outerShdw>
                </a:effectLst>
                <a:uLnTx/>
                <a:uFillTx/>
                <a:latin typeface="Times New Roman" panose="02020603050405020304" pitchFamily="18" charset="0"/>
                <a:ea typeface="+mn-ea"/>
                <a:cs typeface="Times New Roman" panose="02020603050405020304" pitchFamily="18" charset="0"/>
              </a:rPr>
              <a:t>&amp;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chemeClr val="accent1"/>
                  </a:solidFill>
                  <a:prstDash val="solid"/>
                </a:ln>
                <a:solidFill>
                  <a:srgbClr val="00B0F0"/>
                </a:solidFill>
                <a:effectLst>
                  <a:outerShdw dist="38100" dir="2640000" algn="bl" rotWithShape="0">
                    <a:schemeClr val="accent1"/>
                  </a:outerShdw>
                </a:effectLst>
                <a:uLnTx/>
                <a:uFillTx/>
                <a:latin typeface="Times New Roman" panose="02020603050405020304" pitchFamily="18" charset="0"/>
                <a:ea typeface="+mn-ea"/>
                <a:cs typeface="Times New Roman" panose="02020603050405020304" pitchFamily="18" charset="0"/>
              </a:rPr>
              <a:t> read  the poem silently</a:t>
            </a:r>
            <a:endParaRPr lang="en-US" sz="5400" b="1" cap="none" spc="0" dirty="0">
              <a:ln w="12700">
                <a:solidFill>
                  <a:schemeClr val="accent1"/>
                </a:solidFill>
                <a:prstDash val="solid"/>
              </a:ln>
              <a:solidFill>
                <a:srgbClr val="00B0F0"/>
              </a:solidFill>
              <a:effectLst>
                <a:outerShdw dist="38100" dir="2640000" algn="bl" rotWithShape="0">
                  <a:schemeClr val="accent1"/>
                </a:outerShdw>
              </a:effectLst>
            </a:endParaRPr>
          </a:p>
        </p:txBody>
      </p:sp>
      <p:pic>
        <p:nvPicPr>
          <p:cNvPr id="4" name="Picture 3">
            <a:extLst>
              <a:ext uri="{FF2B5EF4-FFF2-40B4-BE49-F238E27FC236}">
                <a16:creationId xmlns:a16="http://schemas.microsoft.com/office/drawing/2014/main" id="{E823B36F-A4F5-4DB0-B534-8F389D154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2073" y="3910435"/>
            <a:ext cx="3672754" cy="2422052"/>
          </a:xfrm>
          <a:prstGeom prst="rect">
            <a:avLst/>
          </a:prstGeom>
        </p:spPr>
      </p:pic>
    </p:spTree>
    <p:extLst>
      <p:ext uri="{BB962C8B-B14F-4D97-AF65-F5344CB8AC3E}">
        <p14:creationId xmlns:p14="http://schemas.microsoft.com/office/powerpoint/2010/main" val="158546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15AEC-81B8-4F4B-BE82-0BFD2C96BA56}"/>
              </a:ext>
            </a:extLst>
          </p:cNvPr>
          <p:cNvPicPr>
            <a:picLocks/>
          </p:cNvPicPr>
          <p:nvPr/>
        </p:nvPicPr>
        <p:blipFill>
          <a:blip r:embed="rId2"/>
          <a:stretch>
            <a:fillRect/>
          </a:stretch>
        </p:blipFill>
        <p:spPr>
          <a:xfrm>
            <a:off x="260267" y="293914"/>
            <a:ext cx="11671465" cy="6270171"/>
          </a:xfrm>
          <a:prstGeom prst="rect">
            <a:avLst/>
          </a:prstGeom>
          <a:ln w="228600" cap="sq" cmpd="thickThin">
            <a:solidFill>
              <a:srgbClr val="FF0066"/>
            </a:solidFill>
            <a:prstDash val="solid"/>
            <a:miter lim="800000"/>
          </a:ln>
          <a:effectLst>
            <a:innerShdw blurRad="76200">
              <a:srgbClr val="000000"/>
            </a:innerShdw>
          </a:effectLst>
        </p:spPr>
      </p:pic>
      <p:sp>
        <p:nvSpPr>
          <p:cNvPr id="3" name="Rectangle 2">
            <a:extLst>
              <a:ext uri="{FF2B5EF4-FFF2-40B4-BE49-F238E27FC236}">
                <a16:creationId xmlns:a16="http://schemas.microsoft.com/office/drawing/2014/main" id="{22790204-672F-43CE-A169-F69231E01239}"/>
              </a:ext>
            </a:extLst>
          </p:cNvPr>
          <p:cNvSpPr/>
          <p:nvPr/>
        </p:nvSpPr>
        <p:spPr>
          <a:xfrm rot="20391927">
            <a:off x="8074" y="660201"/>
            <a:ext cx="3416320" cy="923330"/>
          </a:xfrm>
          <a:prstGeom prst="rect">
            <a:avLst/>
          </a:prstGeom>
          <a:noFill/>
        </p:spPr>
        <p:txBody>
          <a:bodyPr wrap="square" lIns="91440" tIns="45720" rIns="91440" bIns="45720">
            <a:spAutoFit/>
          </a:bodyPr>
          <a:lstStyle/>
          <a:p>
            <a:pPr algn="ctr"/>
            <a:r>
              <a:rPr kumimoji="0" lang="en-US" sz="5400" b="1" i="0" u="sng" strike="noStrike" kern="1200" cap="none" spc="0" normalizeH="0" baseline="0" noProof="0" dirty="0">
                <a:ln w="12700">
                  <a:solidFill>
                    <a:schemeClr val="accent1"/>
                  </a:solidFill>
                  <a:prstDash val="solid"/>
                </a:ln>
                <a:solidFill>
                  <a:srgbClr val="00B0F0"/>
                </a:solidFill>
                <a:effectLst>
                  <a:outerShdw dist="38100" dir="2640000" algn="bl" rotWithShape="0">
                    <a:schemeClr val="accent1"/>
                  </a:outerShdw>
                </a:effectLst>
                <a:uLnTx/>
                <a:uFillTx/>
                <a:latin typeface="Times New Roman" pitchFamily="18" charset="0"/>
                <a:ea typeface="+mn-ea"/>
                <a:cs typeface="+mn-cs"/>
              </a:rPr>
              <a:t>Evaluation</a:t>
            </a:r>
            <a:endParaRPr lang="en-US" sz="5400" b="1" cap="none" spc="0" dirty="0">
              <a:ln w="12700">
                <a:solidFill>
                  <a:schemeClr val="accent1"/>
                </a:solidFill>
                <a:prstDash val="solid"/>
              </a:ln>
              <a:solidFill>
                <a:srgbClr val="00B0F0"/>
              </a:solidFill>
              <a:effectLst>
                <a:outerShdw dist="38100" dir="2640000" algn="bl" rotWithShape="0">
                  <a:schemeClr val="accent1"/>
                </a:outerShdw>
              </a:effectLst>
            </a:endParaRPr>
          </a:p>
        </p:txBody>
      </p:sp>
      <p:sp>
        <p:nvSpPr>
          <p:cNvPr id="4" name="TextBox 3">
            <a:extLst>
              <a:ext uri="{FF2B5EF4-FFF2-40B4-BE49-F238E27FC236}">
                <a16:creationId xmlns:a16="http://schemas.microsoft.com/office/drawing/2014/main" id="{6FADF166-957E-43C4-A0D4-35C55A0FB921}"/>
              </a:ext>
            </a:extLst>
          </p:cNvPr>
          <p:cNvSpPr txBox="1"/>
          <p:nvPr/>
        </p:nvSpPr>
        <p:spPr>
          <a:xfrm>
            <a:off x="1884217" y="1293647"/>
            <a:ext cx="9878291" cy="646331"/>
          </a:xfrm>
          <a:prstGeom prst="rect">
            <a:avLst/>
          </a:prstGeom>
          <a:noFill/>
        </p:spPr>
        <p:txBody>
          <a:bodyPr wrap="square" rtlCol="0">
            <a:spAutoFit/>
          </a:bodyPr>
          <a:lstStyle/>
          <a:p>
            <a:r>
              <a:rPr lang="en-US" sz="3600" b="1" u="sng" dirty="0">
                <a:solidFill>
                  <a:schemeClr val="accent2">
                    <a:lumMod val="75000"/>
                  </a:schemeClr>
                </a:solidFill>
                <a:latin typeface="Times New Roman" panose="02020603050405020304" pitchFamily="18" charset="0"/>
                <a:cs typeface="Times New Roman" panose="02020603050405020304" pitchFamily="18" charset="0"/>
              </a:rPr>
              <a:t>Answer what does the following phases refer to-</a:t>
            </a:r>
          </a:p>
        </p:txBody>
      </p:sp>
      <p:sp>
        <p:nvSpPr>
          <p:cNvPr id="5" name="TextBox 4">
            <a:extLst>
              <a:ext uri="{FF2B5EF4-FFF2-40B4-BE49-F238E27FC236}">
                <a16:creationId xmlns:a16="http://schemas.microsoft.com/office/drawing/2014/main" id="{86E2DBAB-6CE4-441A-82A9-25C26A9414BE}"/>
              </a:ext>
            </a:extLst>
          </p:cNvPr>
          <p:cNvSpPr txBox="1"/>
          <p:nvPr/>
        </p:nvSpPr>
        <p:spPr>
          <a:xfrm>
            <a:off x="1884217" y="2224958"/>
            <a:ext cx="4738255"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cruel eye outworn- </a:t>
            </a:r>
          </a:p>
        </p:txBody>
      </p:sp>
      <p:sp>
        <p:nvSpPr>
          <p:cNvPr id="6" name="TextBox 5">
            <a:extLst>
              <a:ext uri="{FF2B5EF4-FFF2-40B4-BE49-F238E27FC236}">
                <a16:creationId xmlns:a16="http://schemas.microsoft.com/office/drawing/2014/main" id="{AB96B7A3-D0A0-4F01-A4E5-3352B370CE2E}"/>
              </a:ext>
            </a:extLst>
          </p:cNvPr>
          <p:cNvSpPr txBox="1"/>
          <p:nvPr/>
        </p:nvSpPr>
        <p:spPr>
          <a:xfrm>
            <a:off x="1884217" y="2815935"/>
            <a:ext cx="5583382"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Summer morn-</a:t>
            </a:r>
          </a:p>
        </p:txBody>
      </p:sp>
      <p:sp>
        <p:nvSpPr>
          <p:cNvPr id="7" name="TextBox 6">
            <a:extLst>
              <a:ext uri="{FF2B5EF4-FFF2-40B4-BE49-F238E27FC236}">
                <a16:creationId xmlns:a16="http://schemas.microsoft.com/office/drawing/2014/main" id="{6F0D2998-A3B5-4013-9C26-A40B504891FE}"/>
              </a:ext>
            </a:extLst>
          </p:cNvPr>
          <p:cNvSpPr txBox="1"/>
          <p:nvPr/>
        </p:nvSpPr>
        <p:spPr>
          <a:xfrm>
            <a:off x="1884217" y="3497280"/>
            <a:ext cx="3338945"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Dreary shower-</a:t>
            </a:r>
          </a:p>
        </p:txBody>
      </p:sp>
      <p:sp>
        <p:nvSpPr>
          <p:cNvPr id="8" name="TextBox 7">
            <a:extLst>
              <a:ext uri="{FF2B5EF4-FFF2-40B4-BE49-F238E27FC236}">
                <a16:creationId xmlns:a16="http://schemas.microsoft.com/office/drawing/2014/main" id="{7D9E5A54-BFAF-4E04-A68C-F613ECAD7FC2}"/>
              </a:ext>
            </a:extLst>
          </p:cNvPr>
          <p:cNvSpPr txBox="1"/>
          <p:nvPr/>
        </p:nvSpPr>
        <p:spPr>
          <a:xfrm>
            <a:off x="1884217" y="4215112"/>
            <a:ext cx="3338945"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Tender wing-</a:t>
            </a:r>
          </a:p>
        </p:txBody>
      </p:sp>
      <p:sp>
        <p:nvSpPr>
          <p:cNvPr id="9" name="TextBox 8">
            <a:extLst>
              <a:ext uri="{FF2B5EF4-FFF2-40B4-BE49-F238E27FC236}">
                <a16:creationId xmlns:a16="http://schemas.microsoft.com/office/drawing/2014/main" id="{54974493-8238-4C77-934F-22858E2E4007}"/>
              </a:ext>
            </a:extLst>
          </p:cNvPr>
          <p:cNvSpPr txBox="1"/>
          <p:nvPr/>
        </p:nvSpPr>
        <p:spPr>
          <a:xfrm>
            <a:off x="1884217" y="4830619"/>
            <a:ext cx="3338945"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blasts of winter-</a:t>
            </a:r>
          </a:p>
        </p:txBody>
      </p:sp>
    </p:spTree>
    <p:extLst>
      <p:ext uri="{BB962C8B-B14F-4D97-AF65-F5344CB8AC3E}">
        <p14:creationId xmlns:p14="http://schemas.microsoft.com/office/powerpoint/2010/main" val="225976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15AEC-81B8-4F4B-BE82-0BFD2C96BA56}"/>
              </a:ext>
            </a:extLst>
          </p:cNvPr>
          <p:cNvPicPr>
            <a:picLocks/>
          </p:cNvPicPr>
          <p:nvPr/>
        </p:nvPicPr>
        <p:blipFill>
          <a:blip r:embed="rId2"/>
          <a:stretch>
            <a:fillRect/>
          </a:stretch>
        </p:blipFill>
        <p:spPr>
          <a:xfrm>
            <a:off x="241464" y="190005"/>
            <a:ext cx="11709071" cy="6412675"/>
          </a:xfrm>
          <a:prstGeom prst="rect">
            <a:avLst/>
          </a:prstGeom>
          <a:ln w="228600" cap="sq" cmpd="thickThin">
            <a:solidFill>
              <a:srgbClr val="FF0066"/>
            </a:solidFill>
            <a:prstDash val="solid"/>
            <a:miter lim="800000"/>
          </a:ln>
          <a:effectLst>
            <a:innerShdw blurRad="76200">
              <a:srgbClr val="000000"/>
            </a:innerShdw>
          </a:effectLst>
        </p:spPr>
      </p:pic>
      <p:sp>
        <p:nvSpPr>
          <p:cNvPr id="4" name="TextBox 3">
            <a:extLst>
              <a:ext uri="{FF2B5EF4-FFF2-40B4-BE49-F238E27FC236}">
                <a16:creationId xmlns:a16="http://schemas.microsoft.com/office/drawing/2014/main" id="{DBE354E5-8C75-4455-A388-CD5A5057C78C}"/>
              </a:ext>
            </a:extLst>
          </p:cNvPr>
          <p:cNvSpPr txBox="1"/>
          <p:nvPr/>
        </p:nvSpPr>
        <p:spPr>
          <a:xfrm rot="20218090">
            <a:off x="-36112" y="751651"/>
            <a:ext cx="5437908"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sng" strike="noStrike" kern="1200" cap="none" spc="0" normalizeH="0" baseline="0" noProof="0" dirty="0">
                <a:ln w="12700">
                  <a:solidFill>
                    <a:srgbClr val="4472C4"/>
                  </a:solidFill>
                  <a:prstDash val="solid"/>
                </a:ln>
                <a:solidFill>
                  <a:srgbClr val="00B0F0"/>
                </a:solidFill>
                <a:effectLst>
                  <a:outerShdw dist="38100" dir="2640000" algn="bl" rotWithShape="0">
                    <a:srgbClr val="4472C4"/>
                  </a:outerShdw>
                </a:effectLst>
                <a:uLnTx/>
                <a:uFillTx/>
                <a:latin typeface="Times New Roman" panose="02020603050405020304" pitchFamily="18" charset="0"/>
                <a:ea typeface="+mn-ea"/>
                <a:cs typeface="Times New Roman" panose="02020603050405020304" pitchFamily="18" charset="0"/>
              </a:rPr>
              <a:t>Individual  Work</a:t>
            </a:r>
            <a:endParaRPr kumimoji="0" lang="en-US" sz="5400" b="1" i="0" u="sng" strike="noStrike" kern="1200" cap="none" spc="0" normalizeH="0" baseline="0" noProof="0" dirty="0">
              <a:ln w="12700">
                <a:solidFill>
                  <a:srgbClr val="4472C4"/>
                </a:solidFill>
                <a:prstDash val="solid"/>
              </a:ln>
              <a:solidFill>
                <a:srgbClr val="00B0F0"/>
              </a:solidFill>
              <a:effectLst>
                <a:outerShdw dist="38100" dir="2640000" algn="bl" rotWithShape="0">
                  <a:srgbClr val="4472C4"/>
                </a:outerShd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6483AB5-04E6-4B97-AC2F-F3B8F05BBED2}"/>
              </a:ext>
            </a:extLst>
          </p:cNvPr>
          <p:cNvSpPr txBox="1"/>
          <p:nvPr/>
        </p:nvSpPr>
        <p:spPr>
          <a:xfrm>
            <a:off x="1330036" y="2040231"/>
            <a:ext cx="10165278" cy="1323439"/>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Write a passage on the importance of joyful learning in childhood</a:t>
            </a:r>
            <a:r>
              <a:rPr lang="en-US" dirty="0"/>
              <a:t>.</a:t>
            </a:r>
          </a:p>
        </p:txBody>
      </p:sp>
      <p:pic>
        <p:nvPicPr>
          <p:cNvPr id="8" name="Picture 7">
            <a:extLst>
              <a:ext uri="{FF2B5EF4-FFF2-40B4-BE49-F238E27FC236}">
                <a16:creationId xmlns:a16="http://schemas.microsoft.com/office/drawing/2014/main" id="{BC5AAE17-5E80-4C89-B4A9-7F4086226098}"/>
              </a:ext>
            </a:extLst>
          </p:cNvPr>
          <p:cNvPicPr>
            <a:picLocks noChangeAspect="1"/>
          </p:cNvPicPr>
          <p:nvPr/>
        </p:nvPicPr>
        <p:blipFill rotWithShape="1">
          <a:blip r:embed="rId3">
            <a:extLst>
              <a:ext uri="{28A0092B-C50C-407E-A947-70E740481C1C}">
                <a14:useLocalDpi xmlns:a14="http://schemas.microsoft.com/office/drawing/2010/main" val="0"/>
              </a:ext>
            </a:extLst>
          </a:blip>
          <a:srcRect b="11843"/>
          <a:stretch/>
        </p:blipFill>
        <p:spPr>
          <a:xfrm>
            <a:off x="3413202" y="3429000"/>
            <a:ext cx="3098434" cy="29670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0884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15AEC-81B8-4F4B-BE82-0BFD2C96BA56}"/>
              </a:ext>
            </a:extLst>
          </p:cNvPr>
          <p:cNvPicPr>
            <a:picLocks/>
          </p:cNvPicPr>
          <p:nvPr/>
        </p:nvPicPr>
        <p:blipFill>
          <a:blip r:embed="rId2"/>
          <a:stretch>
            <a:fillRect/>
          </a:stretch>
        </p:blipFill>
        <p:spPr>
          <a:xfrm>
            <a:off x="279048" y="190006"/>
            <a:ext cx="11687364" cy="6412675"/>
          </a:xfrm>
          <a:prstGeom prst="rect">
            <a:avLst/>
          </a:prstGeom>
          <a:ln w="228600" cap="sq" cmpd="thickThin">
            <a:solidFill>
              <a:srgbClr val="FF0066"/>
            </a:solidFill>
            <a:prstDash val="solid"/>
            <a:miter lim="800000"/>
          </a:ln>
          <a:effectLst>
            <a:innerShdw blurRad="76200">
              <a:srgbClr val="000000"/>
            </a:innerShdw>
          </a:effectLst>
        </p:spPr>
      </p:pic>
      <p:sp>
        <p:nvSpPr>
          <p:cNvPr id="4" name="Rectangle 3">
            <a:extLst>
              <a:ext uri="{FF2B5EF4-FFF2-40B4-BE49-F238E27FC236}">
                <a16:creationId xmlns:a16="http://schemas.microsoft.com/office/drawing/2014/main" id="{5ED283D8-A9D9-429F-A8A9-A6BCB0809E8A}"/>
              </a:ext>
            </a:extLst>
          </p:cNvPr>
          <p:cNvSpPr/>
          <p:nvPr/>
        </p:nvSpPr>
        <p:spPr>
          <a:xfrm>
            <a:off x="4523271" y="0"/>
            <a:ext cx="2531462"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solidFill>
                  <a:srgbClr val="00B0F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Identity</a:t>
            </a:r>
            <a:endParaRPr lang="en-US" sz="5400" b="1" cap="none" spc="0" dirty="0">
              <a:ln w="12700">
                <a:solidFill>
                  <a:schemeClr val="accent1"/>
                </a:solidFill>
                <a:prstDash val="solid"/>
              </a:ln>
              <a:solidFill>
                <a:srgbClr val="00B0F0"/>
              </a:solidFill>
              <a:effectLst>
                <a:outerShdw dist="38100" dir="2640000" algn="bl" rotWithShape="0">
                  <a:schemeClr val="accent1"/>
                </a:outerShdw>
              </a:effectLst>
            </a:endParaRPr>
          </a:p>
        </p:txBody>
      </p:sp>
      <p:sp>
        <p:nvSpPr>
          <p:cNvPr id="5" name="TextBox 4">
            <a:extLst>
              <a:ext uri="{FF2B5EF4-FFF2-40B4-BE49-F238E27FC236}">
                <a16:creationId xmlns:a16="http://schemas.microsoft.com/office/drawing/2014/main" id="{1D2E0762-6CB2-48BD-958E-8778B272351A}"/>
              </a:ext>
            </a:extLst>
          </p:cNvPr>
          <p:cNvSpPr txBox="1"/>
          <p:nvPr/>
        </p:nvSpPr>
        <p:spPr>
          <a:xfrm>
            <a:off x="4380698" y="2758124"/>
            <a:ext cx="5933301" cy="1969770"/>
          </a:xfrm>
          <a:prstGeom prst="rect">
            <a:avLst/>
          </a:prstGeom>
          <a:noFill/>
        </p:spPr>
        <p:txBody>
          <a:bodyPr wrap="square" rtlCol="0">
            <a:spAutoFit/>
          </a:bodyPr>
          <a:lstStyle/>
          <a:p>
            <a:r>
              <a:rPr lang="en-US" sz="28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Lecturer in English </a:t>
            </a:r>
          </a:p>
          <a:p>
            <a:r>
              <a:rPr lang="en-US" sz="2800" b="1" dirty="0" err="1">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Khilbaisa</a:t>
            </a:r>
            <a:r>
              <a:rPr lang="en-US" sz="28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Rahmania</a:t>
            </a:r>
            <a:r>
              <a:rPr lang="en-US" sz="28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Fazil</a:t>
            </a:r>
            <a:r>
              <a:rPr lang="en-US" sz="28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Madrasa</a:t>
            </a:r>
            <a:r>
              <a:rPr lang="en-US" sz="2400" b="1" dirty="0">
                <a:latin typeface="Times New Roman" panose="02020603050405020304" pitchFamily="18" charset="0"/>
                <a:cs typeface="Times New Roman" panose="02020603050405020304" pitchFamily="18" charset="0"/>
              </a:rPr>
              <a:t>h</a:t>
            </a:r>
          </a:p>
          <a:p>
            <a:r>
              <a:rPr lang="en-US" sz="2400" b="1" dirty="0" err="1">
                <a:latin typeface="Times New Roman" panose="02020603050405020304" pitchFamily="18" charset="0"/>
                <a:cs typeface="Times New Roman" panose="02020603050405020304" pitchFamily="18" charset="0"/>
              </a:rPr>
              <a:t>Sadar</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Lakshmipur</a:t>
            </a:r>
            <a:endParaRPr lang="en-US" sz="2400" b="1"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E-mail:nelufa.afrose@gmail.com</a:t>
            </a:r>
            <a:endParaRPr lang="en-US" sz="2400" b="1" dirty="0">
              <a:latin typeface="Times New Roman" panose="02020603050405020304" pitchFamily="18" charset="0"/>
              <a:cs typeface="Times New Roman" panose="02020603050405020304" pitchFamily="18" charset="0"/>
            </a:endParaRPr>
          </a:p>
          <a:p>
            <a:endParaRPr lang="en-US" dirty="0"/>
          </a:p>
        </p:txBody>
      </p:sp>
      <p:sp>
        <p:nvSpPr>
          <p:cNvPr id="7" name="Oval 6">
            <a:extLst>
              <a:ext uri="{FF2B5EF4-FFF2-40B4-BE49-F238E27FC236}">
                <a16:creationId xmlns:a16="http://schemas.microsoft.com/office/drawing/2014/main" id="{7C1B6783-50EF-4F39-95FD-7CF3BAAB3643}"/>
              </a:ext>
            </a:extLst>
          </p:cNvPr>
          <p:cNvSpPr/>
          <p:nvPr/>
        </p:nvSpPr>
        <p:spPr>
          <a:xfrm>
            <a:off x="225588" y="1296139"/>
            <a:ext cx="3816024" cy="4646197"/>
          </a:xfrm>
          <a:prstGeom prst="ellipse">
            <a:avLst/>
          </a:prstGeom>
          <a:solidFill>
            <a:srgbClr val="FF66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A75A4D2-B3D9-44E4-840D-FE256A3917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471" y="2275722"/>
            <a:ext cx="2620258" cy="2687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id="{13AF9242-80F2-476B-A420-0B740ED311A5}"/>
              </a:ext>
            </a:extLst>
          </p:cNvPr>
          <p:cNvSpPr/>
          <p:nvPr/>
        </p:nvSpPr>
        <p:spPr>
          <a:xfrm>
            <a:off x="3731479" y="1849348"/>
            <a:ext cx="7004738" cy="707886"/>
          </a:xfrm>
          <a:prstGeom prst="rect">
            <a:avLst/>
          </a:prstGeom>
          <a:noFill/>
        </p:spPr>
        <p:txBody>
          <a:bodyPr wrap="none" lIns="91440" tIns="45720" rIns="91440" bIns="45720">
            <a:spAutoFit/>
          </a:bodyPr>
          <a:lstStyle/>
          <a:p>
            <a:pPr algn="ctr"/>
            <a:r>
              <a:rPr lang="en-US" sz="4000" b="1" cap="none" spc="0" dirty="0" err="1">
                <a:ln w="12700">
                  <a:solidFill>
                    <a:schemeClr val="accent1"/>
                  </a:solidFill>
                  <a:prstDash val="solid"/>
                </a:ln>
                <a:solidFill>
                  <a:srgbClr val="00B0F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Mosammat</a:t>
            </a:r>
            <a:r>
              <a:rPr lang="en-US" sz="4000" b="1" cap="none" spc="0" dirty="0">
                <a:ln w="12700">
                  <a:solidFill>
                    <a:schemeClr val="accent1"/>
                  </a:solidFill>
                  <a:prstDash val="solid"/>
                </a:ln>
                <a:solidFill>
                  <a:srgbClr val="00B0F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000" b="1" cap="none" spc="0" dirty="0" err="1">
                <a:ln w="12700">
                  <a:solidFill>
                    <a:schemeClr val="accent1"/>
                  </a:solidFill>
                  <a:prstDash val="solid"/>
                </a:ln>
                <a:solidFill>
                  <a:srgbClr val="00B0F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Nelufa</a:t>
            </a:r>
            <a:r>
              <a:rPr lang="en-US" sz="4000" b="1" cap="none" spc="0" dirty="0">
                <a:ln w="12700">
                  <a:solidFill>
                    <a:schemeClr val="accent1"/>
                  </a:solidFill>
                  <a:prstDash val="solid"/>
                </a:ln>
                <a:solidFill>
                  <a:srgbClr val="00B0F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000" b="1" cap="none" spc="0" dirty="0" err="1">
                <a:ln w="12700">
                  <a:solidFill>
                    <a:schemeClr val="accent1"/>
                  </a:solidFill>
                  <a:prstDash val="solid"/>
                </a:ln>
                <a:solidFill>
                  <a:srgbClr val="00B0F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Afrose</a:t>
            </a:r>
            <a:r>
              <a:rPr lang="en-US" sz="4000" b="1" cap="none" spc="0" dirty="0">
                <a:ln w="12700">
                  <a:solidFill>
                    <a:schemeClr val="accent1"/>
                  </a:solidFill>
                  <a:prstDash val="solid"/>
                </a:ln>
                <a:solidFill>
                  <a:srgbClr val="00B0F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000" b="1" cap="none" spc="0" dirty="0" err="1">
                <a:ln w="12700">
                  <a:solidFill>
                    <a:schemeClr val="accent1"/>
                  </a:solidFill>
                  <a:prstDash val="solid"/>
                </a:ln>
                <a:solidFill>
                  <a:srgbClr val="00B0F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Bithi</a:t>
            </a:r>
            <a:endParaRPr lang="en-US" sz="4000" b="1" cap="none" spc="0" dirty="0">
              <a:ln w="12700">
                <a:solidFill>
                  <a:schemeClr val="accent1"/>
                </a:solidFill>
                <a:prstDash val="solid"/>
              </a:ln>
              <a:solidFill>
                <a:srgbClr val="00B0F0"/>
              </a:solidFill>
              <a:effectLst>
                <a:outerShdw dist="38100" dir="2640000" algn="bl" rotWithShape="0">
                  <a:schemeClr val="accent1"/>
                </a:outerShdw>
              </a:effectLst>
            </a:endParaRPr>
          </a:p>
        </p:txBody>
      </p:sp>
    </p:spTree>
    <p:extLst>
      <p:ext uri="{BB962C8B-B14F-4D97-AF65-F5344CB8AC3E}">
        <p14:creationId xmlns:p14="http://schemas.microsoft.com/office/powerpoint/2010/main" val="15728126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15AEC-81B8-4F4B-BE82-0BFD2C96BA56}"/>
              </a:ext>
            </a:extLst>
          </p:cNvPr>
          <p:cNvPicPr>
            <a:picLocks/>
          </p:cNvPicPr>
          <p:nvPr/>
        </p:nvPicPr>
        <p:blipFill>
          <a:blip r:embed="rId2"/>
          <a:stretch>
            <a:fillRect/>
          </a:stretch>
        </p:blipFill>
        <p:spPr>
          <a:xfrm>
            <a:off x="182932" y="130660"/>
            <a:ext cx="11826136" cy="6507646"/>
          </a:xfrm>
          <a:prstGeom prst="rect">
            <a:avLst/>
          </a:prstGeom>
          <a:ln w="228600" cap="sq" cmpd="thickThin">
            <a:solidFill>
              <a:srgbClr val="FF0066"/>
            </a:solidFill>
            <a:prstDash val="solid"/>
            <a:miter lim="800000"/>
          </a:ln>
          <a:effectLst>
            <a:innerShdw blurRad="76200">
              <a:srgbClr val="000000"/>
            </a:innerShdw>
          </a:effectLst>
        </p:spPr>
      </p:pic>
      <p:sp>
        <p:nvSpPr>
          <p:cNvPr id="4" name="TextBox 3">
            <a:extLst>
              <a:ext uri="{FF2B5EF4-FFF2-40B4-BE49-F238E27FC236}">
                <a16:creationId xmlns:a16="http://schemas.microsoft.com/office/drawing/2014/main" id="{EC82AF08-24D7-4DBD-A921-6EA0FBD6EA41}"/>
              </a:ext>
            </a:extLst>
          </p:cNvPr>
          <p:cNvSpPr txBox="1"/>
          <p:nvPr/>
        </p:nvSpPr>
        <p:spPr>
          <a:xfrm rot="20037685">
            <a:off x="160263" y="836273"/>
            <a:ext cx="4439935"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sng" strike="noStrike" kern="1200" cap="none" spc="0" normalizeH="0" baseline="0" noProof="0" dirty="0">
                <a:ln w="12700">
                  <a:solidFill>
                    <a:srgbClr val="4472C4"/>
                  </a:solidFill>
                  <a:prstDash val="solid"/>
                </a:ln>
                <a:solidFill>
                  <a:srgbClr val="00B0F0"/>
                </a:solidFill>
                <a:effectLst>
                  <a:outerShdw dist="38100" dir="2640000" algn="bl" rotWithShape="0">
                    <a:srgbClr val="4472C4"/>
                  </a:outerShdw>
                </a:effectLst>
                <a:uLnTx/>
                <a:uFillTx/>
                <a:latin typeface="Times New Roman" panose="02020603050405020304" pitchFamily="18" charset="0"/>
                <a:ea typeface="+mn-ea"/>
                <a:cs typeface="Times New Roman" panose="02020603050405020304" pitchFamily="18" charset="0"/>
              </a:rPr>
              <a:t>Group  work</a:t>
            </a:r>
            <a:endParaRPr kumimoji="0" lang="en-US" sz="5400" b="1" i="0" u="sng" strike="noStrike" kern="1200" cap="none" spc="0" normalizeH="0" baseline="0" noProof="0" dirty="0">
              <a:ln w="12700">
                <a:solidFill>
                  <a:srgbClr val="4472C4"/>
                </a:solidFill>
                <a:prstDash val="solid"/>
              </a:ln>
              <a:solidFill>
                <a:srgbClr val="00B0F0"/>
              </a:solidFill>
              <a:effectLst>
                <a:outerShdw dist="38100" dir="2640000" algn="bl" rotWithShape="0">
                  <a:srgbClr val="4472C4"/>
                </a:outerShdw>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2BD560A-3A15-45CF-AAB9-0D3BFC69B7CD}"/>
              </a:ext>
            </a:extLst>
          </p:cNvPr>
          <p:cNvSpPr txBox="1"/>
          <p:nvPr/>
        </p:nvSpPr>
        <p:spPr>
          <a:xfrm>
            <a:off x="1440872" y="2502591"/>
            <a:ext cx="8794885" cy="1200329"/>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Write a 5 sentences what you consider to be an ideal learning environment in school.</a:t>
            </a:r>
          </a:p>
        </p:txBody>
      </p:sp>
      <p:pic>
        <p:nvPicPr>
          <p:cNvPr id="8" name="Picture 7">
            <a:extLst>
              <a:ext uri="{FF2B5EF4-FFF2-40B4-BE49-F238E27FC236}">
                <a16:creationId xmlns:a16="http://schemas.microsoft.com/office/drawing/2014/main" id="{4DF43C6D-95D3-4C65-A1AE-9A6B7143FE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4462" y="3986078"/>
            <a:ext cx="3203076" cy="22350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3078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15AEC-81B8-4F4B-BE82-0BFD2C96BA56}"/>
              </a:ext>
            </a:extLst>
          </p:cNvPr>
          <p:cNvPicPr>
            <a:picLocks/>
          </p:cNvPicPr>
          <p:nvPr/>
        </p:nvPicPr>
        <p:blipFill>
          <a:blip r:embed="rId2"/>
          <a:stretch>
            <a:fillRect/>
          </a:stretch>
        </p:blipFill>
        <p:spPr>
          <a:xfrm>
            <a:off x="256304" y="237506"/>
            <a:ext cx="11737773" cy="6388925"/>
          </a:xfrm>
          <a:prstGeom prst="rect">
            <a:avLst/>
          </a:prstGeom>
          <a:ln w="228600" cap="sq" cmpd="thickThin">
            <a:solidFill>
              <a:srgbClr val="FF0066"/>
            </a:solidFill>
            <a:prstDash val="solid"/>
            <a:miter lim="800000"/>
          </a:ln>
          <a:effectLst>
            <a:innerShdw blurRad="76200">
              <a:srgbClr val="000000"/>
            </a:innerShdw>
          </a:effectLst>
        </p:spPr>
      </p:pic>
      <p:sp>
        <p:nvSpPr>
          <p:cNvPr id="3" name="Rectangle 2">
            <a:extLst>
              <a:ext uri="{FF2B5EF4-FFF2-40B4-BE49-F238E27FC236}">
                <a16:creationId xmlns:a16="http://schemas.microsoft.com/office/drawing/2014/main" id="{9DFD857E-6E14-4994-A198-4B0FC11387AE}"/>
              </a:ext>
            </a:extLst>
          </p:cNvPr>
          <p:cNvSpPr/>
          <p:nvPr/>
        </p:nvSpPr>
        <p:spPr>
          <a:xfrm rot="20403250">
            <a:off x="43275" y="598951"/>
            <a:ext cx="3808030" cy="923330"/>
          </a:xfrm>
          <a:prstGeom prst="rect">
            <a:avLst/>
          </a:prstGeom>
          <a:noFill/>
        </p:spPr>
        <p:txBody>
          <a:bodyPr wrap="none" lIns="91440" tIns="45720" rIns="91440" bIns="45720">
            <a:spAutoFit/>
          </a:bodyPr>
          <a:lstStyle/>
          <a:p>
            <a:pPr algn="ctr"/>
            <a:r>
              <a:rPr lang="en-US" sz="5400" b="1" u="sng" cap="none" spc="0" dirty="0">
                <a:ln w="12700">
                  <a:solidFill>
                    <a:schemeClr val="accent1"/>
                  </a:solidFill>
                  <a:prstDash val="solid"/>
                </a:ln>
                <a:solidFill>
                  <a:srgbClr val="00B0F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Home Work</a:t>
            </a:r>
            <a:endParaRPr lang="en-US" sz="5400" b="1" u="sng" cap="none" spc="0" dirty="0">
              <a:ln w="12700">
                <a:solidFill>
                  <a:schemeClr val="accent1"/>
                </a:solidFill>
                <a:prstDash val="solid"/>
              </a:ln>
              <a:solidFill>
                <a:srgbClr val="00B0F0"/>
              </a:solidFill>
              <a:effectLst>
                <a:outerShdw dist="38100" dir="2640000" algn="bl" rotWithShape="0">
                  <a:schemeClr val="accent1"/>
                </a:outerShdw>
              </a:effectLst>
            </a:endParaRPr>
          </a:p>
        </p:txBody>
      </p:sp>
      <p:sp>
        <p:nvSpPr>
          <p:cNvPr id="6" name="TextBox 5">
            <a:extLst>
              <a:ext uri="{FF2B5EF4-FFF2-40B4-BE49-F238E27FC236}">
                <a16:creationId xmlns:a16="http://schemas.microsoft.com/office/drawing/2014/main" id="{A3E54040-7942-4A56-AC4F-A43BDA99A3B5}"/>
              </a:ext>
            </a:extLst>
          </p:cNvPr>
          <p:cNvSpPr txBox="1"/>
          <p:nvPr/>
        </p:nvSpPr>
        <p:spPr>
          <a:xfrm>
            <a:off x="256305" y="2356759"/>
            <a:ext cx="11845638"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Write a </a:t>
            </a:r>
            <a:r>
              <a:rPr lang="en-US" sz="4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theme</a:t>
            </a:r>
            <a:r>
              <a:rPr kumimoji="0" lang="en-US" sz="4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of </a:t>
            </a:r>
            <a:r>
              <a:rPr lang="en-US" sz="4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the poem, “</a:t>
            </a:r>
            <a:r>
              <a:rPr lang="en-US" sz="4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school boy </a:t>
            </a:r>
            <a:r>
              <a:rPr kumimoji="0" lang="en-US" sz="4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by </a:t>
            </a:r>
            <a:r>
              <a:rPr lang="en-US" sz="4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William Blake</a:t>
            </a:r>
            <a:r>
              <a:rPr kumimoji="0" lang="en-US" sz="4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in 150 words </a:t>
            </a:r>
            <a:r>
              <a:rPr kumimoji="0" lang="en-US" sz="36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60D9CC3-3D2B-4752-AF52-C085990EC4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7041" y="4139070"/>
            <a:ext cx="3004923" cy="2588270"/>
          </a:xfrm>
          <a:prstGeom prst="rect">
            <a:avLst/>
          </a:prstGeom>
        </p:spPr>
      </p:pic>
    </p:spTree>
    <p:extLst>
      <p:ext uri="{BB962C8B-B14F-4D97-AF65-F5344CB8AC3E}">
        <p14:creationId xmlns:p14="http://schemas.microsoft.com/office/powerpoint/2010/main" val="409642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15AEC-81B8-4F4B-BE82-0BFD2C96BA56}"/>
              </a:ext>
            </a:extLst>
          </p:cNvPr>
          <p:cNvPicPr>
            <a:picLocks/>
          </p:cNvPicPr>
          <p:nvPr/>
        </p:nvPicPr>
        <p:blipFill>
          <a:blip r:embed="rId2"/>
          <a:stretch>
            <a:fillRect/>
          </a:stretch>
        </p:blipFill>
        <p:spPr>
          <a:xfrm>
            <a:off x="222661" y="148457"/>
            <a:ext cx="11746675" cy="6561085"/>
          </a:xfrm>
          <a:prstGeom prst="rect">
            <a:avLst/>
          </a:prstGeom>
          <a:ln w="228600" cap="sq" cmpd="thickThin">
            <a:solidFill>
              <a:srgbClr val="FF0066"/>
            </a:solidFill>
            <a:prstDash val="solid"/>
            <a:miter lim="800000"/>
          </a:ln>
          <a:effectLst>
            <a:innerShdw blurRad="76200">
              <a:srgbClr val="000000"/>
            </a:innerShdw>
          </a:effectLst>
        </p:spPr>
      </p:pic>
      <p:pic>
        <p:nvPicPr>
          <p:cNvPr id="3" name="Picture 2">
            <a:extLst>
              <a:ext uri="{FF2B5EF4-FFF2-40B4-BE49-F238E27FC236}">
                <a16:creationId xmlns:a16="http://schemas.microsoft.com/office/drawing/2014/main" id="{7A418BCE-1200-46A2-8F28-A332C7073E53}"/>
              </a:ext>
            </a:extLst>
          </p:cNvPr>
          <p:cNvPicPr>
            <a:picLocks noChangeAspect="1"/>
          </p:cNvPicPr>
          <p:nvPr/>
        </p:nvPicPr>
        <p:blipFill>
          <a:blip r:embed="rId3"/>
          <a:stretch>
            <a:fillRect/>
          </a:stretch>
        </p:blipFill>
        <p:spPr>
          <a:xfrm>
            <a:off x="1332088" y="1120826"/>
            <a:ext cx="9087555" cy="4460126"/>
          </a:xfrm>
          <a:prstGeom prst="rect">
            <a:avLst/>
          </a:prstGeom>
        </p:spPr>
      </p:pic>
    </p:spTree>
    <p:extLst>
      <p:ext uri="{BB962C8B-B14F-4D97-AF65-F5344CB8AC3E}">
        <p14:creationId xmlns:p14="http://schemas.microsoft.com/office/powerpoint/2010/main" val="2429772032"/>
      </p:ext>
    </p:extLst>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15AEC-81B8-4F4B-BE82-0BFD2C96BA56}"/>
              </a:ext>
            </a:extLst>
          </p:cNvPr>
          <p:cNvPicPr>
            <a:picLocks/>
          </p:cNvPicPr>
          <p:nvPr/>
        </p:nvPicPr>
        <p:blipFill>
          <a:blip r:embed="rId2"/>
          <a:stretch>
            <a:fillRect/>
          </a:stretch>
        </p:blipFill>
        <p:spPr>
          <a:xfrm>
            <a:off x="294903" y="254063"/>
            <a:ext cx="11602194" cy="6349874"/>
          </a:xfrm>
          <a:prstGeom prst="rect">
            <a:avLst/>
          </a:prstGeom>
          <a:ln w="228600" cap="sq" cmpd="thickThin">
            <a:solidFill>
              <a:srgbClr val="FF0066"/>
            </a:solidFill>
            <a:prstDash val="solid"/>
            <a:miter lim="800000"/>
          </a:ln>
          <a:effectLst>
            <a:innerShdw blurRad="76200">
              <a:srgbClr val="000000"/>
            </a:innerShdw>
          </a:effectLst>
        </p:spPr>
      </p:pic>
      <p:pic>
        <p:nvPicPr>
          <p:cNvPr id="3" name="Picture 2">
            <a:extLst>
              <a:ext uri="{FF2B5EF4-FFF2-40B4-BE49-F238E27FC236}">
                <a16:creationId xmlns:a16="http://schemas.microsoft.com/office/drawing/2014/main" id="{C03263E0-55B0-41C5-9E8E-6B491BF20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174" y="770725"/>
            <a:ext cx="3722514" cy="5020476"/>
          </a:xfrm>
          <a:prstGeom prst="rect">
            <a:avLst/>
          </a:prstGeom>
          <a:ln w="38100" cap="sq">
            <a:solidFill>
              <a:srgbClr val="A71937"/>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F1442362-063A-4403-A85C-607326AE85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0373" y="459668"/>
            <a:ext cx="3971673" cy="1727203"/>
          </a:xfrm>
          <a:prstGeom prst="rect">
            <a:avLst/>
          </a:prstGeom>
          <a:ln>
            <a:solidFill>
              <a:srgbClr val="FF0000"/>
            </a:solidFill>
          </a:ln>
        </p:spPr>
      </p:pic>
      <p:sp>
        <p:nvSpPr>
          <p:cNvPr id="5" name="Rectangle 4">
            <a:extLst>
              <a:ext uri="{FF2B5EF4-FFF2-40B4-BE49-F238E27FC236}">
                <a16:creationId xmlns:a16="http://schemas.microsoft.com/office/drawing/2014/main" id="{6382CEFA-EE8B-41EB-92EF-1D0FBD2C6467}"/>
              </a:ext>
            </a:extLst>
          </p:cNvPr>
          <p:cNvSpPr/>
          <p:nvPr/>
        </p:nvSpPr>
        <p:spPr>
          <a:xfrm>
            <a:off x="6770373" y="2186871"/>
            <a:ext cx="3971673" cy="2188184"/>
          </a:xfrm>
          <a:prstGeom prst="rect">
            <a:avLst/>
          </a:prstGeom>
          <a:solidFill>
            <a:srgbClr val="DE478E">
              <a:lumMod val="20000"/>
              <a:lumOff val="80000"/>
            </a:srgbClr>
          </a:solidFill>
          <a:ln w="15875" cap="flat" cmpd="sng" algn="ctr">
            <a:solidFill>
              <a:srgbClr val="FF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English First Paper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FF0066"/>
                </a:solidFill>
                <a:effectLst/>
                <a:uLnTx/>
                <a:uFillTx/>
                <a:latin typeface="Times New Roman" panose="02020603050405020304" pitchFamily="18" charset="0"/>
                <a:ea typeface="+mn-ea"/>
                <a:cs typeface="Times New Roman" panose="02020603050405020304" pitchFamily="18" charset="0"/>
              </a:rPr>
              <a:t>Unit-5, Lesson-3</a:t>
            </a:r>
            <a:endParaRPr kumimoji="0" lang="en-US" sz="3200" b="1" i="0" u="none" strike="noStrike" kern="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D7ADC545-BB3B-455E-95B1-F9C9760126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770374" y="4372907"/>
            <a:ext cx="3971673" cy="1693989"/>
          </a:xfrm>
          <a:prstGeom prst="rect">
            <a:avLst/>
          </a:prstGeom>
          <a:ln>
            <a:solidFill>
              <a:srgbClr val="FF0000"/>
            </a:solidFill>
          </a:ln>
        </p:spPr>
      </p:pic>
      <p:sp>
        <p:nvSpPr>
          <p:cNvPr id="8" name="Arrow: Right 7">
            <a:extLst>
              <a:ext uri="{FF2B5EF4-FFF2-40B4-BE49-F238E27FC236}">
                <a16:creationId xmlns:a16="http://schemas.microsoft.com/office/drawing/2014/main" id="{E2E8DED4-2609-4F08-80B8-3203EDE31EA6}"/>
              </a:ext>
            </a:extLst>
          </p:cNvPr>
          <p:cNvSpPr/>
          <p:nvPr/>
        </p:nvSpPr>
        <p:spPr>
          <a:xfrm>
            <a:off x="4697669" y="2410691"/>
            <a:ext cx="1978646" cy="748146"/>
          </a:xfrm>
          <a:prstGeom prst="rightArrow">
            <a:avLst/>
          </a:prstGeom>
          <a:solidFill>
            <a:srgbClr val="B808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36267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15AEC-81B8-4F4B-BE82-0BFD2C96BA56}"/>
              </a:ext>
            </a:extLst>
          </p:cNvPr>
          <p:cNvPicPr>
            <a:picLocks/>
          </p:cNvPicPr>
          <p:nvPr/>
        </p:nvPicPr>
        <p:blipFill>
          <a:blip r:embed="rId2"/>
          <a:stretch>
            <a:fillRect/>
          </a:stretch>
        </p:blipFill>
        <p:spPr>
          <a:xfrm>
            <a:off x="223652" y="130660"/>
            <a:ext cx="11744696" cy="6574940"/>
          </a:xfrm>
          <a:prstGeom prst="rect">
            <a:avLst/>
          </a:prstGeom>
          <a:ln w="228600" cap="sq" cmpd="thickThin">
            <a:solidFill>
              <a:srgbClr val="FF0066"/>
            </a:solidFill>
            <a:prstDash val="solid"/>
            <a:miter lim="800000"/>
          </a:ln>
          <a:effectLst>
            <a:innerShdw blurRad="76200">
              <a:srgbClr val="000000"/>
            </a:innerShdw>
          </a:effectLst>
        </p:spPr>
      </p:pic>
      <p:sp>
        <p:nvSpPr>
          <p:cNvPr id="3" name="Rectangle 2">
            <a:extLst>
              <a:ext uri="{FF2B5EF4-FFF2-40B4-BE49-F238E27FC236}">
                <a16:creationId xmlns:a16="http://schemas.microsoft.com/office/drawing/2014/main" id="{E6D06080-07A3-47D3-B7F6-5A4795F86FD5}"/>
              </a:ext>
            </a:extLst>
          </p:cNvPr>
          <p:cNvSpPr/>
          <p:nvPr/>
        </p:nvSpPr>
        <p:spPr>
          <a:xfrm>
            <a:off x="2716233" y="130660"/>
            <a:ext cx="6558783" cy="923330"/>
          </a:xfrm>
          <a:prstGeom prst="rect">
            <a:avLst/>
          </a:prstGeom>
          <a:noFill/>
        </p:spPr>
        <p:txBody>
          <a:bodyPr wrap="none" lIns="91440" tIns="45720" rIns="91440" bIns="45720">
            <a:spAutoFit/>
          </a:bodyPr>
          <a:lstStyle/>
          <a:p>
            <a:pPr algn="ctr"/>
            <a:r>
              <a:rPr lang="en-US" sz="5400" b="1" u="sng" cap="none" spc="0" dirty="0">
                <a:ln w="12700">
                  <a:solidFill>
                    <a:schemeClr val="accent1"/>
                  </a:solidFill>
                  <a:prstDash val="solid"/>
                </a:ln>
                <a:solidFill>
                  <a:srgbClr val="00B0F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Watch some pictures-</a:t>
            </a:r>
          </a:p>
        </p:txBody>
      </p:sp>
      <p:pic>
        <p:nvPicPr>
          <p:cNvPr id="5" name="Picture 4">
            <a:extLst>
              <a:ext uri="{FF2B5EF4-FFF2-40B4-BE49-F238E27FC236}">
                <a16:creationId xmlns:a16="http://schemas.microsoft.com/office/drawing/2014/main" id="{DF8F72F6-8AC8-4573-B36B-DEB39C193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2700" y="1148071"/>
            <a:ext cx="4602923" cy="3553548"/>
          </a:xfrm>
          <a:prstGeom prst="rect">
            <a:avLst/>
          </a:prstGeom>
        </p:spPr>
      </p:pic>
      <p:sp>
        <p:nvSpPr>
          <p:cNvPr id="4" name="TextBox 3">
            <a:extLst>
              <a:ext uri="{FF2B5EF4-FFF2-40B4-BE49-F238E27FC236}">
                <a16:creationId xmlns:a16="http://schemas.microsoft.com/office/drawing/2014/main" id="{9C587A0C-962D-4166-B363-337A9777CAD3}"/>
              </a:ext>
            </a:extLst>
          </p:cNvPr>
          <p:cNvSpPr txBox="1"/>
          <p:nvPr/>
        </p:nvSpPr>
        <p:spPr>
          <a:xfrm>
            <a:off x="3036891" y="5173717"/>
            <a:ext cx="5917464" cy="646331"/>
          </a:xfrm>
          <a:prstGeom prst="rect">
            <a:avLst/>
          </a:prstGeom>
          <a:solidFill>
            <a:schemeClr val="accent2">
              <a:lumMod val="40000"/>
              <a:lumOff val="60000"/>
            </a:schemeClr>
          </a:solidFill>
        </p:spPr>
        <p:txBody>
          <a:bodyPr wrap="square" rtlCol="0">
            <a:spAutoFit/>
          </a:bodyPr>
          <a:lstStyle/>
          <a:p>
            <a:r>
              <a:rPr lang="en-US" sz="3600" b="1" dirty="0">
                <a:latin typeface="Times New Roman" panose="02020603050405020304" pitchFamily="18" charset="0"/>
                <a:cs typeface="Times New Roman" panose="02020603050405020304" pitchFamily="18" charset="0"/>
              </a:rPr>
              <a:t>What are the pictures about?</a:t>
            </a:r>
          </a:p>
        </p:txBody>
      </p:sp>
      <p:sp>
        <p:nvSpPr>
          <p:cNvPr id="6" name="TextBox 5">
            <a:extLst>
              <a:ext uri="{FF2B5EF4-FFF2-40B4-BE49-F238E27FC236}">
                <a16:creationId xmlns:a16="http://schemas.microsoft.com/office/drawing/2014/main" id="{79886C9C-9B09-4927-8EC8-0D015139FFA8}"/>
              </a:ext>
            </a:extLst>
          </p:cNvPr>
          <p:cNvSpPr txBox="1"/>
          <p:nvPr/>
        </p:nvSpPr>
        <p:spPr>
          <a:xfrm>
            <a:off x="1641056" y="5173717"/>
            <a:ext cx="9775096" cy="646331"/>
          </a:xfrm>
          <a:prstGeom prst="rect">
            <a:avLst/>
          </a:prstGeom>
          <a:solidFill>
            <a:schemeClr val="bg1"/>
          </a:solidFill>
        </p:spPr>
        <p:txBody>
          <a:bodyPr wrap="square" rtlCol="0">
            <a:spAutoFit/>
          </a:bodyPr>
          <a:lstStyle/>
          <a:p>
            <a:r>
              <a:rPr lang="en-US" sz="3600" b="1" dirty="0">
                <a:latin typeface="Times New Roman" panose="02020603050405020304" pitchFamily="18" charset="0"/>
                <a:cs typeface="Times New Roman" panose="02020603050405020304" pitchFamily="18" charset="0"/>
              </a:rPr>
              <a:t>The pictures are about the school going children</a:t>
            </a:r>
            <a:r>
              <a:rPr lang="en-US" dirty="0"/>
              <a:t>. </a:t>
            </a:r>
          </a:p>
        </p:txBody>
      </p:sp>
      <p:pic>
        <p:nvPicPr>
          <p:cNvPr id="8" name="Picture 7">
            <a:extLst>
              <a:ext uri="{FF2B5EF4-FFF2-40B4-BE49-F238E27FC236}">
                <a16:creationId xmlns:a16="http://schemas.microsoft.com/office/drawing/2014/main" id="{5B9BA33C-0474-4F97-A885-0245422D2E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6379" y="1148071"/>
            <a:ext cx="4448175" cy="3553547"/>
          </a:xfrm>
          <a:prstGeom prst="rect">
            <a:avLst/>
          </a:prstGeom>
        </p:spPr>
      </p:pic>
    </p:spTree>
    <p:extLst>
      <p:ext uri="{BB962C8B-B14F-4D97-AF65-F5344CB8AC3E}">
        <p14:creationId xmlns:p14="http://schemas.microsoft.com/office/powerpoint/2010/main" val="70293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15AEC-81B8-4F4B-BE82-0BFD2C96BA56}"/>
              </a:ext>
            </a:extLst>
          </p:cNvPr>
          <p:cNvPicPr>
            <a:picLocks/>
          </p:cNvPicPr>
          <p:nvPr/>
        </p:nvPicPr>
        <p:blipFill>
          <a:blip r:embed="rId2"/>
          <a:stretch>
            <a:fillRect/>
          </a:stretch>
        </p:blipFill>
        <p:spPr>
          <a:xfrm>
            <a:off x="266205" y="250485"/>
            <a:ext cx="11775374" cy="6340320"/>
          </a:xfrm>
          <a:prstGeom prst="rect">
            <a:avLst/>
          </a:prstGeom>
          <a:ln w="228600" cap="sq" cmpd="thickThin">
            <a:solidFill>
              <a:srgbClr val="FF0066"/>
            </a:solidFill>
            <a:prstDash val="solid"/>
            <a:miter lim="800000"/>
          </a:ln>
          <a:effectLst>
            <a:innerShdw blurRad="76200">
              <a:srgbClr val="000000"/>
            </a:innerShdw>
          </a:effectLst>
        </p:spPr>
      </p:pic>
      <p:sp>
        <p:nvSpPr>
          <p:cNvPr id="4" name="Rectangle 3">
            <a:extLst>
              <a:ext uri="{FF2B5EF4-FFF2-40B4-BE49-F238E27FC236}">
                <a16:creationId xmlns:a16="http://schemas.microsoft.com/office/drawing/2014/main" id="{A842A2C4-3121-4FDA-A322-971CE39ACB2F}"/>
              </a:ext>
            </a:extLst>
          </p:cNvPr>
          <p:cNvSpPr/>
          <p:nvPr/>
        </p:nvSpPr>
        <p:spPr>
          <a:xfrm rot="20298754">
            <a:off x="-94229" y="982159"/>
            <a:ext cx="5754140"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solidFill>
                  <a:srgbClr val="00B0F0"/>
                </a:solidFill>
                <a:effectLst>
                  <a:outerShdw dist="38100" dir="2640000" algn="bl" rotWithShape="0">
                    <a:schemeClr val="accent1"/>
                  </a:outerShdw>
                </a:effectLst>
              </a:rPr>
              <a:t>Warm up activities</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TextBox 5">
            <a:extLst>
              <a:ext uri="{FF2B5EF4-FFF2-40B4-BE49-F238E27FC236}">
                <a16:creationId xmlns:a16="http://schemas.microsoft.com/office/drawing/2014/main" id="{041E9943-54A6-4A6A-8AA5-56130D4C6144}"/>
              </a:ext>
            </a:extLst>
          </p:cNvPr>
          <p:cNvSpPr txBox="1"/>
          <p:nvPr/>
        </p:nvSpPr>
        <p:spPr>
          <a:xfrm>
            <a:off x="1052946" y="2397402"/>
            <a:ext cx="10501745" cy="107721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Think about your school/Madrasah days. Did you like your school/Madrasah ?</a:t>
            </a:r>
          </a:p>
        </p:txBody>
      </p:sp>
      <p:sp>
        <p:nvSpPr>
          <p:cNvPr id="7" name="TextBox 6">
            <a:extLst>
              <a:ext uri="{FF2B5EF4-FFF2-40B4-BE49-F238E27FC236}">
                <a16:creationId xmlns:a16="http://schemas.microsoft.com/office/drawing/2014/main" id="{D82F0BD7-4840-456F-908C-E5D6EB565A24}"/>
              </a:ext>
            </a:extLst>
          </p:cNvPr>
          <p:cNvSpPr txBox="1"/>
          <p:nvPr/>
        </p:nvSpPr>
        <p:spPr>
          <a:xfrm>
            <a:off x="1052946" y="3474620"/>
            <a:ext cx="10183090"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Did you have a different experience? Share one with us</a:t>
            </a:r>
            <a:r>
              <a:rPr lang="en-US" dirty="0"/>
              <a:t>.</a:t>
            </a:r>
          </a:p>
        </p:txBody>
      </p:sp>
      <p:pic>
        <p:nvPicPr>
          <p:cNvPr id="5" name="Picture 4">
            <a:extLst>
              <a:ext uri="{FF2B5EF4-FFF2-40B4-BE49-F238E27FC236}">
                <a16:creationId xmlns:a16="http://schemas.microsoft.com/office/drawing/2014/main" id="{2F3100B5-D3B8-4202-8690-4881F5232F8B}"/>
              </a:ext>
            </a:extLst>
          </p:cNvPr>
          <p:cNvPicPr>
            <a:picLocks noChangeAspect="1"/>
          </p:cNvPicPr>
          <p:nvPr/>
        </p:nvPicPr>
        <p:blipFill rotWithShape="1">
          <a:blip r:embed="rId3">
            <a:extLst>
              <a:ext uri="{28A0092B-C50C-407E-A947-70E740481C1C}">
                <a14:useLocalDpi xmlns:a14="http://schemas.microsoft.com/office/drawing/2010/main" val="0"/>
              </a:ext>
            </a:extLst>
          </a:blip>
          <a:srcRect l="5919" t="-896" r="8048" b="896"/>
          <a:stretch/>
        </p:blipFill>
        <p:spPr>
          <a:xfrm>
            <a:off x="4927083" y="4277382"/>
            <a:ext cx="2957110" cy="2190407"/>
          </a:xfrm>
          <a:prstGeom prst="rect">
            <a:avLst/>
          </a:prstGeom>
          <a:ln w="127000" cap="sq">
            <a:solidFill>
              <a:srgbClr val="B30D93"/>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70252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15AEC-81B8-4F4B-BE82-0BFD2C96BA56}"/>
              </a:ext>
            </a:extLst>
          </p:cNvPr>
          <p:cNvPicPr>
            <a:picLocks/>
          </p:cNvPicPr>
          <p:nvPr/>
        </p:nvPicPr>
        <p:blipFill>
          <a:blip r:embed="rId2"/>
          <a:stretch>
            <a:fillRect/>
          </a:stretch>
        </p:blipFill>
        <p:spPr>
          <a:xfrm>
            <a:off x="225631" y="168540"/>
            <a:ext cx="11673444" cy="6520920"/>
          </a:xfrm>
          <a:prstGeom prst="rect">
            <a:avLst/>
          </a:prstGeom>
          <a:ln w="228600" cap="sq" cmpd="thickThin">
            <a:solidFill>
              <a:srgbClr val="FF0066"/>
            </a:solidFill>
            <a:prstDash val="solid"/>
            <a:miter lim="800000"/>
          </a:ln>
          <a:effectLst>
            <a:innerShdw blurRad="76200">
              <a:srgbClr val="000000"/>
            </a:innerShdw>
          </a:effectLst>
        </p:spPr>
      </p:pic>
      <p:sp>
        <p:nvSpPr>
          <p:cNvPr id="4" name="Rectangle 3">
            <a:extLst>
              <a:ext uri="{FF2B5EF4-FFF2-40B4-BE49-F238E27FC236}">
                <a16:creationId xmlns:a16="http://schemas.microsoft.com/office/drawing/2014/main" id="{87BCE238-7983-4A78-A6D0-DA00E48AAB39}"/>
              </a:ext>
            </a:extLst>
          </p:cNvPr>
          <p:cNvSpPr/>
          <p:nvPr/>
        </p:nvSpPr>
        <p:spPr>
          <a:xfrm>
            <a:off x="2747240" y="168540"/>
            <a:ext cx="6378926"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solidFill>
                  <a:srgbClr val="00B0F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Our today’s topic is -</a:t>
            </a:r>
            <a:endParaRPr lang="en-US" sz="5400" b="1" cap="none" spc="0" dirty="0">
              <a:ln w="12700">
                <a:solidFill>
                  <a:schemeClr val="accent1"/>
                </a:solidFill>
                <a:prstDash val="solid"/>
              </a:ln>
              <a:solidFill>
                <a:srgbClr val="00B0F0"/>
              </a:solidFill>
              <a:effectLst>
                <a:outerShdw dist="38100" dir="2640000" algn="bl" rotWithShape="0">
                  <a:schemeClr val="accent1"/>
                </a:outerShdw>
              </a:effectLst>
            </a:endParaRPr>
          </a:p>
        </p:txBody>
      </p:sp>
      <p:sp>
        <p:nvSpPr>
          <p:cNvPr id="3" name="TextBox 2">
            <a:extLst>
              <a:ext uri="{FF2B5EF4-FFF2-40B4-BE49-F238E27FC236}">
                <a16:creationId xmlns:a16="http://schemas.microsoft.com/office/drawing/2014/main" id="{14CAFE46-81C4-4D0C-B505-46775DEDE37E}"/>
              </a:ext>
            </a:extLst>
          </p:cNvPr>
          <p:cNvSpPr txBox="1"/>
          <p:nvPr/>
        </p:nvSpPr>
        <p:spPr>
          <a:xfrm>
            <a:off x="2493817" y="1188331"/>
            <a:ext cx="8423563" cy="1077218"/>
          </a:xfrm>
          <a:prstGeom prst="rect">
            <a:avLst/>
          </a:prstGeom>
          <a:noFill/>
        </p:spPr>
        <p:txBody>
          <a:bodyPr wrap="square" rtlCol="0">
            <a:spAutoFit/>
          </a:bodyPr>
          <a:lstStyle/>
          <a:p>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Unit-5 : Adolescence</a:t>
            </a:r>
          </a:p>
          <a:p>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Lesson-3 : Why Does a Child Hate School</a:t>
            </a:r>
            <a:r>
              <a:rPr lang="en-US"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459586C7-A7F6-425D-81F9-9569ED1E9CF7}"/>
              </a:ext>
            </a:extLst>
          </p:cNvPr>
          <p:cNvSpPr txBox="1"/>
          <p:nvPr/>
        </p:nvSpPr>
        <p:spPr>
          <a:xfrm>
            <a:off x="2632364" y="2253338"/>
            <a:ext cx="6493802" cy="830997"/>
          </a:xfrm>
          <a:prstGeom prst="rect">
            <a:avLst/>
          </a:prstGeom>
          <a:noFill/>
        </p:spPr>
        <p:txBody>
          <a:bodyPr wrap="square" rtlCol="0">
            <a:spAutoFit/>
          </a:bodyPr>
          <a:lstStyle/>
          <a:p>
            <a:r>
              <a:rPr lang="en-US" sz="4800" b="1" dirty="0">
                <a:solidFill>
                  <a:srgbClr val="B30D93"/>
                </a:solidFill>
                <a:latin typeface="Times New Roman" panose="02020603050405020304" pitchFamily="18" charset="0"/>
                <a:cs typeface="Times New Roman" panose="02020603050405020304" pitchFamily="18" charset="0"/>
              </a:rPr>
              <a:t>Poem: The Schoolboy</a:t>
            </a:r>
          </a:p>
        </p:txBody>
      </p:sp>
      <p:sp>
        <p:nvSpPr>
          <p:cNvPr id="6" name="TextBox 5">
            <a:extLst>
              <a:ext uri="{FF2B5EF4-FFF2-40B4-BE49-F238E27FC236}">
                <a16:creationId xmlns:a16="http://schemas.microsoft.com/office/drawing/2014/main" id="{25B683DE-F143-4106-944A-C0BBE2259025}"/>
              </a:ext>
            </a:extLst>
          </p:cNvPr>
          <p:cNvSpPr txBox="1"/>
          <p:nvPr/>
        </p:nvSpPr>
        <p:spPr>
          <a:xfrm>
            <a:off x="5624944" y="3077708"/>
            <a:ext cx="3823855" cy="584775"/>
          </a:xfrm>
          <a:prstGeom prst="rect">
            <a:avLst/>
          </a:prstGeom>
          <a:noFill/>
        </p:spPr>
        <p:txBody>
          <a:bodyPr wrap="square" rtlCol="0">
            <a:spAutoFit/>
          </a:bodyPr>
          <a:lstStyle/>
          <a:p>
            <a:r>
              <a:rPr lang="en-US" sz="3200" b="1" dirty="0">
                <a:solidFill>
                  <a:schemeClr val="accent4">
                    <a:lumMod val="50000"/>
                  </a:schemeClr>
                </a:solidFill>
                <a:latin typeface="Times New Roman" panose="02020603050405020304" pitchFamily="18" charset="0"/>
                <a:cs typeface="Times New Roman" panose="02020603050405020304" pitchFamily="18" charset="0"/>
              </a:rPr>
              <a:t>-William Blake</a:t>
            </a:r>
          </a:p>
        </p:txBody>
      </p:sp>
      <p:pic>
        <p:nvPicPr>
          <p:cNvPr id="8" name="Picture 7">
            <a:extLst>
              <a:ext uri="{FF2B5EF4-FFF2-40B4-BE49-F238E27FC236}">
                <a16:creationId xmlns:a16="http://schemas.microsoft.com/office/drawing/2014/main" id="{AED18D14-57AB-4AB0-86E3-9FFCCD712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3016" y="3773666"/>
            <a:ext cx="3823855" cy="26384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9360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15AEC-81B8-4F4B-BE82-0BFD2C96BA56}"/>
              </a:ext>
            </a:extLst>
          </p:cNvPr>
          <p:cNvPicPr>
            <a:picLocks/>
          </p:cNvPicPr>
          <p:nvPr/>
        </p:nvPicPr>
        <p:blipFill>
          <a:blip r:embed="rId2"/>
          <a:stretch>
            <a:fillRect/>
          </a:stretch>
        </p:blipFill>
        <p:spPr>
          <a:xfrm>
            <a:off x="192759" y="213755"/>
            <a:ext cx="11806482" cy="6448301"/>
          </a:xfrm>
          <a:prstGeom prst="rect">
            <a:avLst/>
          </a:prstGeom>
          <a:ln w="228600" cap="sq" cmpd="thickThin">
            <a:solidFill>
              <a:srgbClr val="FF0066"/>
            </a:solidFill>
            <a:prstDash val="solid"/>
            <a:miter lim="800000"/>
          </a:ln>
          <a:effectLst>
            <a:innerShdw blurRad="76200">
              <a:srgbClr val="000000"/>
            </a:innerShdw>
          </a:effectLst>
        </p:spPr>
      </p:pic>
      <p:sp>
        <p:nvSpPr>
          <p:cNvPr id="3" name="Rectangle 2">
            <a:extLst>
              <a:ext uri="{FF2B5EF4-FFF2-40B4-BE49-F238E27FC236}">
                <a16:creationId xmlns:a16="http://schemas.microsoft.com/office/drawing/2014/main" id="{93C914DC-6F2E-4C66-AB1A-77838105CE2B}"/>
              </a:ext>
            </a:extLst>
          </p:cNvPr>
          <p:cNvSpPr/>
          <p:nvPr/>
        </p:nvSpPr>
        <p:spPr>
          <a:xfrm rot="20868838">
            <a:off x="127172" y="517272"/>
            <a:ext cx="4532010" cy="707886"/>
          </a:xfrm>
          <a:prstGeom prst="rect">
            <a:avLst/>
          </a:prstGeom>
          <a:noFill/>
        </p:spPr>
        <p:txBody>
          <a:bodyPr wrap="none" lIns="91440" tIns="45720" rIns="91440" bIns="45720">
            <a:spAutoFit/>
          </a:bodyPr>
          <a:lstStyle/>
          <a:p>
            <a:pPr algn="ctr"/>
            <a:r>
              <a:rPr lang="en-US" sz="4000" b="1" u="sng" cap="none" spc="0" dirty="0">
                <a:ln w="12700">
                  <a:solidFill>
                    <a:schemeClr val="accent1"/>
                  </a:solidFill>
                  <a:prstDash val="solid"/>
                </a:ln>
                <a:solidFill>
                  <a:srgbClr val="00B0F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Learning Outcomes</a:t>
            </a:r>
            <a:endParaRPr lang="en-US" sz="4000" b="1" u="sng" cap="none" spc="0" dirty="0">
              <a:ln w="12700">
                <a:solidFill>
                  <a:schemeClr val="accent1"/>
                </a:solidFill>
                <a:prstDash val="solid"/>
              </a:ln>
              <a:solidFill>
                <a:srgbClr val="00B0F0"/>
              </a:solidFill>
              <a:effectLst>
                <a:outerShdw dist="38100" dir="2640000" algn="bl" rotWithShape="0">
                  <a:schemeClr val="accent1"/>
                </a:outerShdw>
              </a:effectLst>
            </a:endParaRPr>
          </a:p>
        </p:txBody>
      </p:sp>
      <p:sp>
        <p:nvSpPr>
          <p:cNvPr id="4" name="TextBox 3">
            <a:extLst>
              <a:ext uri="{FF2B5EF4-FFF2-40B4-BE49-F238E27FC236}">
                <a16:creationId xmlns:a16="http://schemas.microsoft.com/office/drawing/2014/main" id="{D98BDD30-EA67-49F8-A431-4F66EB80DE8D}"/>
              </a:ext>
            </a:extLst>
          </p:cNvPr>
          <p:cNvSpPr txBox="1"/>
          <p:nvPr/>
        </p:nvSpPr>
        <p:spPr>
          <a:xfrm>
            <a:off x="192759" y="1648581"/>
            <a:ext cx="9491568" cy="584775"/>
          </a:xfrm>
          <a:prstGeom prst="rect">
            <a:avLst/>
          </a:prstGeom>
          <a:solidFill>
            <a:schemeClr val="bg1"/>
          </a:solidFill>
        </p:spPr>
        <p:txBody>
          <a:bodyPr wrap="square" rtlCol="0">
            <a:spAutoFit/>
          </a:bodyPr>
          <a:lstStyle/>
          <a:p>
            <a:pPr algn="ctr"/>
            <a:r>
              <a:rPr lang="en-US" sz="3200" b="1" u="sng"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After finishing the lesson, the students will be able to </a:t>
            </a:r>
            <a:r>
              <a:rPr lang="en-US"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C71D0CFF-0A85-499A-ABC4-1E58F6C5B1C6}"/>
              </a:ext>
            </a:extLst>
          </p:cNvPr>
          <p:cNvSpPr txBox="1"/>
          <p:nvPr/>
        </p:nvSpPr>
        <p:spPr>
          <a:xfrm>
            <a:off x="1524000" y="2589427"/>
            <a:ext cx="6109855" cy="646331"/>
          </a:xfrm>
          <a:prstGeom prst="rect">
            <a:avLst/>
          </a:prstGeom>
          <a:noFill/>
        </p:spPr>
        <p:txBody>
          <a:bodyPr wrap="square" rtlCol="0">
            <a:spAutoFit/>
          </a:bodyPr>
          <a:lstStyle/>
          <a:p>
            <a:pPr marL="285750" indent="-285750">
              <a:buFont typeface="Wingdings" panose="05000000000000000000" pitchFamily="2" charset="2"/>
              <a:buChar char="v"/>
            </a:pPr>
            <a:r>
              <a:rPr lang="en-US" sz="3600" b="1" dirty="0">
                <a:latin typeface="Times New Roman" panose="02020603050405020304" pitchFamily="18" charset="0"/>
                <a:cs typeface="Times New Roman" panose="02020603050405020304" pitchFamily="18" charset="0"/>
              </a:rPr>
              <a:t>Know about the poet.</a:t>
            </a:r>
          </a:p>
        </p:txBody>
      </p:sp>
      <p:sp>
        <p:nvSpPr>
          <p:cNvPr id="8" name="TextBox 7">
            <a:extLst>
              <a:ext uri="{FF2B5EF4-FFF2-40B4-BE49-F238E27FC236}">
                <a16:creationId xmlns:a16="http://schemas.microsoft.com/office/drawing/2014/main" id="{61450DD9-6B54-45EC-B7E3-7B3416030FF9}"/>
              </a:ext>
            </a:extLst>
          </p:cNvPr>
          <p:cNvSpPr txBox="1"/>
          <p:nvPr/>
        </p:nvSpPr>
        <p:spPr>
          <a:xfrm>
            <a:off x="1468581" y="4021196"/>
            <a:ext cx="7938655" cy="646331"/>
          </a:xfrm>
          <a:prstGeom prst="rect">
            <a:avLst/>
          </a:prstGeom>
          <a:noFill/>
        </p:spPr>
        <p:txBody>
          <a:bodyPr wrap="square" rtlCol="0">
            <a:spAutoFit/>
          </a:bodyPr>
          <a:lstStyle/>
          <a:p>
            <a:pPr marL="285750" indent="-285750">
              <a:buFont typeface="Wingdings" panose="05000000000000000000" pitchFamily="2" charset="2"/>
              <a:buChar char="v"/>
            </a:pPr>
            <a:r>
              <a:rPr lang="en-US" sz="3600" b="1" dirty="0">
                <a:latin typeface="Times New Roman" panose="02020603050405020304" pitchFamily="18" charset="0"/>
                <a:cs typeface="Times New Roman" panose="02020603050405020304" pitchFamily="18" charset="0"/>
              </a:rPr>
              <a:t>Learn word meaning from the text</a:t>
            </a:r>
            <a:r>
              <a:rPr lang="en-US" dirty="0"/>
              <a:t>.</a:t>
            </a:r>
          </a:p>
        </p:txBody>
      </p:sp>
      <p:sp>
        <p:nvSpPr>
          <p:cNvPr id="9" name="TextBox 8">
            <a:extLst>
              <a:ext uri="{FF2B5EF4-FFF2-40B4-BE49-F238E27FC236}">
                <a16:creationId xmlns:a16="http://schemas.microsoft.com/office/drawing/2014/main" id="{42D3CA10-102D-4975-94BA-294A7C985F7A}"/>
              </a:ext>
            </a:extLst>
          </p:cNvPr>
          <p:cNvSpPr txBox="1"/>
          <p:nvPr/>
        </p:nvSpPr>
        <p:spPr>
          <a:xfrm>
            <a:off x="1524000" y="3345016"/>
            <a:ext cx="6317673" cy="646331"/>
          </a:xfrm>
          <a:prstGeom prst="rect">
            <a:avLst/>
          </a:prstGeom>
          <a:noFill/>
        </p:spPr>
        <p:txBody>
          <a:bodyPr wrap="square" rtlCol="0">
            <a:spAutoFit/>
          </a:bodyPr>
          <a:lstStyle/>
          <a:p>
            <a:pPr marL="285750" indent="-285750">
              <a:buFont typeface="Wingdings" panose="05000000000000000000" pitchFamily="2" charset="2"/>
              <a:buChar char="v"/>
            </a:pPr>
            <a:r>
              <a:rPr lang="en-US" sz="3600" b="1" dirty="0">
                <a:latin typeface="Times New Roman" panose="02020603050405020304" pitchFamily="18" charset="0"/>
                <a:cs typeface="Times New Roman" panose="02020603050405020304" pitchFamily="18" charset="0"/>
              </a:rPr>
              <a:t>Understand the poem .</a:t>
            </a:r>
          </a:p>
        </p:txBody>
      </p:sp>
      <p:sp>
        <p:nvSpPr>
          <p:cNvPr id="10" name="TextBox 9">
            <a:extLst>
              <a:ext uri="{FF2B5EF4-FFF2-40B4-BE49-F238E27FC236}">
                <a16:creationId xmlns:a16="http://schemas.microsoft.com/office/drawing/2014/main" id="{D28FF599-9E28-40C7-8EB9-78C252D8677A}"/>
              </a:ext>
            </a:extLst>
          </p:cNvPr>
          <p:cNvSpPr txBox="1"/>
          <p:nvPr/>
        </p:nvSpPr>
        <p:spPr>
          <a:xfrm>
            <a:off x="1524000" y="4716019"/>
            <a:ext cx="7827818" cy="646331"/>
          </a:xfrm>
          <a:prstGeom prst="rect">
            <a:avLst/>
          </a:prstGeom>
          <a:noFill/>
        </p:spPr>
        <p:txBody>
          <a:bodyPr wrap="square" rtlCol="0">
            <a:spAutoFit/>
          </a:bodyPr>
          <a:lstStyle/>
          <a:p>
            <a:pPr marL="285750" indent="-285750">
              <a:buFont typeface="Wingdings" panose="05000000000000000000" pitchFamily="2" charset="2"/>
              <a:buChar char="v"/>
            </a:pPr>
            <a:r>
              <a:rPr lang="en-US" sz="3600" b="1" dirty="0">
                <a:latin typeface="Times New Roman" panose="02020603050405020304" pitchFamily="18" charset="0"/>
                <a:cs typeface="Times New Roman" panose="02020603050405020304" pitchFamily="18" charset="0"/>
              </a:rPr>
              <a:t>Write down the theme of the poem.</a:t>
            </a:r>
          </a:p>
        </p:txBody>
      </p:sp>
    </p:spTree>
    <p:extLst>
      <p:ext uri="{BB962C8B-B14F-4D97-AF65-F5344CB8AC3E}">
        <p14:creationId xmlns:p14="http://schemas.microsoft.com/office/powerpoint/2010/main" val="390752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fade">
                                      <p:cBhvr>
                                        <p:cTn id="26" dur="1000"/>
                                        <p:tgtEl>
                                          <p:spTgt spid="8">
                                            <p:txEl>
                                              <p:pRg st="0" end="0"/>
                                            </p:txEl>
                                          </p:spTgt>
                                        </p:tgtEl>
                                      </p:cBhvr>
                                    </p:animEffect>
                                    <p:anim calcmode="lin" valueType="num">
                                      <p:cBhvr>
                                        <p:cTn id="2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15AEC-81B8-4F4B-BE82-0BFD2C96BA56}"/>
              </a:ext>
            </a:extLst>
          </p:cNvPr>
          <p:cNvPicPr>
            <a:picLocks/>
          </p:cNvPicPr>
          <p:nvPr/>
        </p:nvPicPr>
        <p:blipFill>
          <a:blip r:embed="rId2"/>
          <a:stretch>
            <a:fillRect/>
          </a:stretch>
        </p:blipFill>
        <p:spPr>
          <a:xfrm>
            <a:off x="193964" y="201881"/>
            <a:ext cx="11804072" cy="6363530"/>
          </a:xfrm>
          <a:prstGeom prst="rect">
            <a:avLst/>
          </a:prstGeom>
          <a:ln w="228600" cap="sq" cmpd="thickThin">
            <a:solidFill>
              <a:srgbClr val="FF0066"/>
            </a:solidFill>
            <a:prstDash val="solid"/>
            <a:miter lim="800000"/>
          </a:ln>
          <a:effectLst>
            <a:innerShdw blurRad="76200">
              <a:srgbClr val="000000"/>
            </a:innerShdw>
          </a:effectLst>
        </p:spPr>
      </p:pic>
      <p:pic>
        <p:nvPicPr>
          <p:cNvPr id="6" name="Picture 5">
            <a:extLst>
              <a:ext uri="{FF2B5EF4-FFF2-40B4-BE49-F238E27FC236}">
                <a16:creationId xmlns:a16="http://schemas.microsoft.com/office/drawing/2014/main" id="{9B5922C2-194B-4245-946E-A1E07DB88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998" y="292589"/>
            <a:ext cx="3172690" cy="31726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94624BCC-B733-44A4-8F0A-B3D345ABCAEE}"/>
              </a:ext>
            </a:extLst>
          </p:cNvPr>
          <p:cNvSpPr txBox="1"/>
          <p:nvPr/>
        </p:nvSpPr>
        <p:spPr>
          <a:xfrm>
            <a:off x="290945" y="3627208"/>
            <a:ext cx="11707091" cy="2554545"/>
          </a:xfrm>
          <a:prstGeom prst="rect">
            <a:avLst/>
          </a:prstGeom>
          <a:noFill/>
        </p:spPr>
        <p:txBody>
          <a:bodyPr wrap="square">
            <a:spAutoFit/>
          </a:bodyPr>
          <a:lstStyle/>
          <a:p>
            <a:r>
              <a:rPr lang="en-US" sz="32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William Blake </a:t>
            </a:r>
            <a:r>
              <a:rPr lang="en-US" sz="32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an English poet and painter, whose </a:t>
            </a:r>
            <a:r>
              <a:rPr lang="en-US" sz="3200" b="1" dirty="0" err="1">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favourite</a:t>
            </a:r>
            <a:r>
              <a:rPr lang="en-US" sz="32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subjects included children. </a:t>
            </a:r>
          </a:p>
          <a:p>
            <a:r>
              <a:rPr lang="en-US" sz="32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Born: November 28, 1757, Soho, London, United Kingdom</a:t>
            </a:r>
          </a:p>
          <a:p>
            <a:r>
              <a:rPr lang="en-US" sz="32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Died: August 12, 1827, London, United Kingdom</a:t>
            </a:r>
          </a:p>
          <a:p>
            <a:r>
              <a:rPr lang="en-US" sz="32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Books: Songs of Innocence and of Experience, The Tyger</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id="{DC8D4593-AB6E-4186-A777-B3CF448F8CBC}"/>
              </a:ext>
            </a:extLst>
          </p:cNvPr>
          <p:cNvSpPr txBox="1"/>
          <p:nvPr/>
        </p:nvSpPr>
        <p:spPr>
          <a:xfrm rot="20577418">
            <a:off x="194339" y="668620"/>
            <a:ext cx="4700909" cy="923330"/>
          </a:xfrm>
          <a:prstGeom prst="rect">
            <a:avLst/>
          </a:prstGeom>
          <a:noFill/>
        </p:spPr>
        <p:txBody>
          <a:bodyPr wrap="square">
            <a:spAutoFit/>
          </a:bodyPr>
          <a:lstStyle/>
          <a:p>
            <a:r>
              <a:rPr lang="en-US" sz="5400" b="1" u="sng" dirty="0">
                <a:ln w="12700">
                  <a:solidFill>
                    <a:srgbClr val="4472C4"/>
                  </a:solidFill>
                  <a:prstDash val="solid"/>
                </a:ln>
                <a:solidFill>
                  <a:srgbClr val="00B0F0"/>
                </a:solidFill>
                <a:effectLst>
                  <a:outerShdw dist="38100" dir="2640000" algn="bl" rotWithShape="0">
                    <a:srgbClr val="4472C4"/>
                  </a:outerShdw>
                </a:effectLst>
                <a:latin typeface="Times New Roman" panose="02020603050405020304" pitchFamily="18" charset="0"/>
                <a:cs typeface="Times New Roman" panose="02020603050405020304" pitchFamily="18" charset="0"/>
              </a:rPr>
              <a:t>A</a:t>
            </a:r>
            <a:r>
              <a:rPr kumimoji="0" lang="en-US" sz="5400" b="1" i="0" u="sng" strike="noStrike" kern="1200" cap="none" spc="0" normalizeH="0" baseline="0" noProof="0" dirty="0">
                <a:ln w="12700">
                  <a:solidFill>
                    <a:srgbClr val="4472C4"/>
                  </a:solidFill>
                  <a:prstDash val="solid"/>
                </a:ln>
                <a:solidFill>
                  <a:srgbClr val="00B0F0"/>
                </a:solidFill>
                <a:effectLst>
                  <a:outerShdw dist="38100" dir="2640000" algn="bl" rotWithShape="0">
                    <a:srgbClr val="4472C4"/>
                  </a:outerShdw>
                </a:effectLst>
                <a:uLnTx/>
                <a:uFillTx/>
                <a:latin typeface="Times New Roman" panose="02020603050405020304" pitchFamily="18" charset="0"/>
                <a:ea typeface="+mn-ea"/>
                <a:cs typeface="Times New Roman" panose="02020603050405020304" pitchFamily="18" charset="0"/>
              </a:rPr>
              <a:t>bout the poet </a:t>
            </a:r>
            <a:endParaRPr lang="en-US" dirty="0">
              <a:solidFill>
                <a:srgbClr val="00B0F0"/>
              </a:solidFill>
            </a:endParaRPr>
          </a:p>
        </p:txBody>
      </p:sp>
    </p:spTree>
    <p:extLst>
      <p:ext uri="{BB962C8B-B14F-4D97-AF65-F5344CB8AC3E}">
        <p14:creationId xmlns:p14="http://schemas.microsoft.com/office/powerpoint/2010/main" val="95035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15AEC-81B8-4F4B-BE82-0BFD2C96BA56}"/>
              </a:ext>
            </a:extLst>
          </p:cNvPr>
          <p:cNvPicPr>
            <a:picLocks/>
          </p:cNvPicPr>
          <p:nvPr/>
        </p:nvPicPr>
        <p:blipFill>
          <a:blip r:embed="rId2"/>
          <a:stretch>
            <a:fillRect/>
          </a:stretch>
        </p:blipFill>
        <p:spPr>
          <a:xfrm>
            <a:off x="178131" y="237506"/>
            <a:ext cx="11827822" cy="6412676"/>
          </a:xfrm>
          <a:prstGeom prst="rect">
            <a:avLst/>
          </a:prstGeom>
          <a:ln w="228600" cap="sq" cmpd="thickThin">
            <a:solidFill>
              <a:srgbClr val="FF0066"/>
            </a:solidFill>
            <a:prstDash val="solid"/>
            <a:miter lim="800000"/>
          </a:ln>
          <a:effectLst>
            <a:innerShdw blurRad="76200">
              <a:srgbClr val="000000"/>
            </a:innerShdw>
          </a:effectLst>
        </p:spPr>
      </p:pic>
      <p:sp>
        <p:nvSpPr>
          <p:cNvPr id="3" name="Rectangle 2">
            <a:extLst>
              <a:ext uri="{FF2B5EF4-FFF2-40B4-BE49-F238E27FC236}">
                <a16:creationId xmlns:a16="http://schemas.microsoft.com/office/drawing/2014/main" id="{DB5D43D4-A5E8-49A5-963D-610EB3215962}"/>
              </a:ext>
            </a:extLst>
          </p:cNvPr>
          <p:cNvSpPr/>
          <p:nvPr/>
        </p:nvSpPr>
        <p:spPr>
          <a:xfrm>
            <a:off x="2296885" y="333472"/>
            <a:ext cx="7981159" cy="923330"/>
          </a:xfrm>
          <a:prstGeom prst="rect">
            <a:avLst/>
          </a:prstGeom>
          <a:noFill/>
        </p:spPr>
        <p:txBody>
          <a:bodyPr wrap="none" lIns="91440" tIns="45720" rIns="91440" bIns="45720">
            <a:spAutoFit/>
          </a:bodyPr>
          <a:lstStyle/>
          <a:p>
            <a:pPr algn="ctr"/>
            <a:r>
              <a:rPr lang="en-US" sz="5400" b="1" u="sng" cap="none" spc="0" dirty="0">
                <a:ln w="12700">
                  <a:solidFill>
                    <a:schemeClr val="accent1"/>
                  </a:solidFill>
                  <a:prstDash val="solid"/>
                </a:ln>
                <a:solidFill>
                  <a:srgbClr val="00B0F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Understanding  the poem  </a:t>
            </a:r>
          </a:p>
        </p:txBody>
      </p:sp>
      <p:sp>
        <p:nvSpPr>
          <p:cNvPr id="5" name="TextBox 4">
            <a:extLst>
              <a:ext uri="{FF2B5EF4-FFF2-40B4-BE49-F238E27FC236}">
                <a16:creationId xmlns:a16="http://schemas.microsoft.com/office/drawing/2014/main" id="{BA080269-8B35-4F72-B184-77B474286A16}"/>
              </a:ext>
            </a:extLst>
          </p:cNvPr>
          <p:cNvSpPr txBox="1"/>
          <p:nvPr/>
        </p:nvSpPr>
        <p:spPr>
          <a:xfrm>
            <a:off x="706583" y="2332342"/>
            <a:ext cx="7432662" cy="2800767"/>
          </a:xfrm>
          <a:prstGeom prst="rect">
            <a:avLst/>
          </a:prstGeom>
          <a:noFill/>
        </p:spPr>
        <p:txBody>
          <a:bodyPr wrap="square">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love to rise in a summer morn,</a:t>
            </a:r>
          </a:p>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 the birds sing on every tree;</a:t>
            </a:r>
          </a:p>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distant huntsman winds his horn,</a:t>
            </a:r>
          </a:p>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the skylark sings with me:</a:t>
            </a:r>
          </a:p>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 what sweet company!</a:t>
            </a:r>
          </a:p>
          <a:p>
            <a:endParaRPr lang="en-US" dirty="0"/>
          </a:p>
          <a:p>
            <a:endParaRPr lang="en-US" dirty="0"/>
          </a:p>
        </p:txBody>
      </p:sp>
      <p:sp>
        <p:nvSpPr>
          <p:cNvPr id="4" name="TextBox 3">
            <a:extLst>
              <a:ext uri="{FF2B5EF4-FFF2-40B4-BE49-F238E27FC236}">
                <a16:creationId xmlns:a16="http://schemas.microsoft.com/office/drawing/2014/main" id="{ACDFC561-115B-46C6-821B-4ABC558F23C1}"/>
              </a:ext>
            </a:extLst>
          </p:cNvPr>
          <p:cNvSpPr txBox="1"/>
          <p:nvPr/>
        </p:nvSpPr>
        <p:spPr>
          <a:xfrm>
            <a:off x="3810000" y="1337418"/>
            <a:ext cx="3505200" cy="707886"/>
          </a:xfrm>
          <a:prstGeom prst="rect">
            <a:avLst/>
          </a:prstGeom>
          <a:noFill/>
        </p:spPr>
        <p:txBody>
          <a:bodyPr wrap="square" rtlCol="0">
            <a:spAutoFit/>
          </a:bodyPr>
          <a:lstStyle/>
          <a:p>
            <a:r>
              <a:rPr lang="en-US" sz="40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Schoolboy</a:t>
            </a:r>
          </a:p>
        </p:txBody>
      </p:sp>
      <p:pic>
        <p:nvPicPr>
          <p:cNvPr id="6" name="Picture 5">
            <a:extLst>
              <a:ext uri="{FF2B5EF4-FFF2-40B4-BE49-F238E27FC236}">
                <a16:creationId xmlns:a16="http://schemas.microsoft.com/office/drawing/2014/main" id="{489D1B34-F15A-4F3D-B381-A20C71DD9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259" y="2216471"/>
            <a:ext cx="3747955" cy="2826327"/>
          </a:xfrm>
          <a:prstGeom prst="rect">
            <a:avLst/>
          </a:prstGeom>
        </p:spPr>
      </p:pic>
    </p:spTree>
    <p:extLst>
      <p:ext uri="{BB962C8B-B14F-4D97-AF65-F5344CB8AC3E}">
        <p14:creationId xmlns:p14="http://schemas.microsoft.com/office/powerpoint/2010/main" val="3849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par>
                                <p:cTn id="23" presetID="21" presetClass="entr" presetSubtype="1"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TotalTime>
  <Words>712</Words>
  <Application>Microsoft Office PowerPoint</Application>
  <PresentationFormat>Widescreen</PresentationFormat>
  <Paragraphs>90</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DOEL</cp:lastModifiedBy>
  <cp:revision>57</cp:revision>
  <dcterms:created xsi:type="dcterms:W3CDTF">2021-03-15T09:19:06Z</dcterms:created>
  <dcterms:modified xsi:type="dcterms:W3CDTF">2021-03-31T00:32:21Z</dcterms:modified>
</cp:coreProperties>
</file>