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93" r:id="rId2"/>
    <p:sldId id="483" r:id="rId3"/>
    <p:sldId id="256" r:id="rId4"/>
    <p:sldId id="259" r:id="rId5"/>
    <p:sldId id="484" r:id="rId6"/>
    <p:sldId id="490" r:id="rId7"/>
    <p:sldId id="265" r:id="rId8"/>
    <p:sldId id="495" r:id="rId9"/>
    <p:sldId id="499" r:id="rId10"/>
    <p:sldId id="507" r:id="rId11"/>
    <p:sldId id="260" r:id="rId12"/>
    <p:sldId id="497" r:id="rId13"/>
    <p:sldId id="505" r:id="rId14"/>
    <p:sldId id="508" r:id="rId15"/>
    <p:sldId id="509" r:id="rId16"/>
    <p:sldId id="500" r:id="rId17"/>
    <p:sldId id="503" r:id="rId18"/>
    <p:sldId id="270" r:id="rId19"/>
    <p:sldId id="496" r:id="rId20"/>
    <p:sldId id="501" r:id="rId21"/>
    <p:sldId id="271" r:id="rId22"/>
    <p:sldId id="504" r:id="rId23"/>
    <p:sldId id="269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CC649-A5D0-4061-BDEA-30C2CD2B1E54}" type="datetimeFigureOut">
              <a:rPr lang="en-US" smtClean="0"/>
              <a:t>30-Mar-21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EF96A-4C7F-48DC-9524-B7E85DB3E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86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EF96A-4C7F-48DC-9524-B7E85DB3EB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89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asiddiqua1912@gmail.com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AA233-BAFB-44C4-9A5B-8A157B420D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94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EF96A-4C7F-48DC-9524-B7E85DB3EB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64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A8B2D-86A9-4564-A0BC-5746DE63181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26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EF96A-4C7F-48DC-9524-B7E85DB3EBC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7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C6501-CF0B-4046-A298-449002351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9504B-1DD7-4261-B305-208FA2531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7BDD1-AEE1-4E77-B19A-09266DCF5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FF51-BA22-4393-B401-5693AE20042E}" type="datetimeFigureOut">
              <a:rPr lang="en-US" smtClean="0"/>
              <a:t>30-Mar-21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06CB5-DB4C-45F1-8F8D-2339F8C2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DEA96-CBCD-47ED-B86E-723B367F0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918E-F646-4127-8E8F-9C81130D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99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FD270-1E74-4E08-A002-47493143A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E6625-14DB-4942-95D1-448AB951A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C913D-ED68-4D82-B53A-FC5C1E4AE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FF51-BA22-4393-B401-5693AE20042E}" type="datetimeFigureOut">
              <a:rPr lang="en-US" smtClean="0"/>
              <a:t>30-Mar-21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D2459-35DE-4AC6-B83B-7E8C3A143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F15CC-AD83-4A87-8E59-9A371EF9F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918E-F646-4127-8E8F-9C81130D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86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53FA31-06C8-431B-A222-6C78C53A85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69F9D-C2AF-4B30-9B2C-17889F893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08F18-37A3-4AA7-82E0-0D2F34DD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FF51-BA22-4393-B401-5693AE20042E}" type="datetimeFigureOut">
              <a:rPr lang="en-US" smtClean="0"/>
              <a:t>30-Mar-21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2C3E6-60EB-42A5-85F3-0A4B97160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54F3A-C1B3-44B0-AD38-FD4C6D107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918E-F646-4127-8E8F-9C81130D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8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8B791-1C1F-485D-98C4-0F7BE3E6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AEE9E-9ED3-43F7-911E-DCFDFD67C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35E2C-5856-4B89-A5E0-787446B8F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FF51-BA22-4393-B401-5693AE20042E}" type="datetimeFigureOut">
              <a:rPr lang="en-US" smtClean="0"/>
              <a:t>30-Mar-21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540AC-91BB-448D-9C8A-3F7F48BFE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B5710-9AC9-4757-832B-E109D188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918E-F646-4127-8E8F-9C81130D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66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A5954-9E36-47DB-A3B3-7EDF4B1A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ED6D5-9121-4FE7-8213-9A220BACA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3F9B8-465D-4751-A4B9-DA48A338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FF51-BA22-4393-B401-5693AE20042E}" type="datetimeFigureOut">
              <a:rPr lang="en-US" smtClean="0"/>
              <a:t>30-Mar-21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DEC6F-EAA3-4924-939D-6894B7C2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BE3B4-ECD0-450E-89C4-2CF952F52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918E-F646-4127-8E8F-9C81130D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7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04A69-36D1-4FED-8F96-582B273F6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8AE71-58AD-455A-91DD-E602E31781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7876A5-D77B-47A1-8411-2938F556E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357A3-43D5-42E5-9012-8624A664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FF51-BA22-4393-B401-5693AE20042E}" type="datetimeFigureOut">
              <a:rPr lang="en-US" smtClean="0"/>
              <a:t>30-Mar-21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68AD5-DF56-4D23-997A-3AAF11F6B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92239-4D63-4832-A483-E682756A0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918E-F646-4127-8E8F-9C81130D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3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71E35-71E1-40A4-A26D-63C3AE93B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9306A-FDC5-4A3D-A3C0-EF3383C04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A7D95-A4E9-414E-B438-0E3584E68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F90B72-5EE2-4582-A928-6AE82D068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5FD91E-99CD-4F62-A9B2-9ECF5A290C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59616A-F2BD-4FE4-9763-AF5F251DE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FF51-BA22-4393-B401-5693AE20042E}" type="datetimeFigureOut">
              <a:rPr lang="en-US" smtClean="0"/>
              <a:t>30-Mar-21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1FCD6-813D-4A54-859F-55DE079D2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307578-2908-46A8-87EC-69ECA9DB7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918E-F646-4127-8E8F-9C81130D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4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C719B-4FFC-4B8C-90EA-3FBA379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806D47-D05A-48EC-A14F-57D4A9F1F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FF51-BA22-4393-B401-5693AE20042E}" type="datetimeFigureOut">
              <a:rPr lang="en-US" smtClean="0"/>
              <a:t>30-Mar-21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8662D5-31BF-49FA-B226-22E3C3F7C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08724A-C62B-4C8C-8CB7-3E456DDC3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918E-F646-4127-8E8F-9C81130D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8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385FA0-3588-40E8-8BA7-88A64BFD8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FF51-BA22-4393-B401-5693AE20042E}" type="datetimeFigureOut">
              <a:rPr lang="en-US" smtClean="0"/>
              <a:t>30-Mar-21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218109-8058-4412-AB15-19ADA93A8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58A3F-D55A-41D1-8002-4B5F0869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918E-F646-4127-8E8F-9C81130D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7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5AFC1-26C9-4553-BC6C-F33841412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C8A1E-8EDD-4079-B195-A98706A78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8A1FF1-2904-4C73-8667-9B1016C33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423771-CD1C-412C-823B-2C64A6CA2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FF51-BA22-4393-B401-5693AE20042E}" type="datetimeFigureOut">
              <a:rPr lang="en-US" smtClean="0"/>
              <a:t>30-Mar-21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52D3D-7133-4A8F-A68B-BFDC4390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1F0A8-59A7-4E07-98E6-2C8583699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918E-F646-4127-8E8F-9C81130D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2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36D05-4C15-4844-BBAF-E9B2046CA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11F9D9-4002-4AF4-9AA8-A59FE84A27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4FD9D-F441-43C3-89A3-EC34513D9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FAA48-3AEF-46BB-AED0-0C20C32C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FF51-BA22-4393-B401-5693AE20042E}" type="datetimeFigureOut">
              <a:rPr lang="en-US" smtClean="0"/>
              <a:t>30-Mar-21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CFA05-F29F-49AD-9497-39C36AE6D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67F23-4C8C-4B5E-8522-A5A03DA8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918E-F646-4127-8E8F-9C81130D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1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77CC4E-D8AF-414D-91BB-BCAE1C9BA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E3866-B26D-41AC-B237-7FB3A7055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C0F87-8AD6-452A-894A-1794CF51FB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FF51-BA22-4393-B401-5693AE20042E}" type="datetimeFigureOut">
              <a:rPr lang="en-US" smtClean="0"/>
              <a:t>30-Mar-21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0D074-0046-4DCD-91EA-D5248767D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CC285-1325-4D7D-AE35-6C817ABE5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3918E-F646-4127-8E8F-9C81130D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1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niversal24news.com/%E0%A6%85%E0%A6%97%E0%A7%8D%E0%A6%A8%E0%A6%BF%E0%A6%9D%E0%A6%B0%E0%A6%BE-%E0%A6%AE%E0%A6%BE%E0%A6%B0%E0%A7%8D%E0%A6%9A%E0%A7%87%E0%A6%B0-%E0%A6%AA%E0%A7%8D%E0%A6%B0%E0%A6%A5%E0%A6%AE-%E0%A6%A6-2/" TargetMode="External"/><Relationship Id="rId5" Type="http://schemas.openxmlformats.org/officeDocument/2006/relationships/image" Target="../media/image3.jpg"/><Relationship Id="rId10" Type="http://schemas.openxmlformats.org/officeDocument/2006/relationships/hyperlink" Target="https://commons.wikimedia.org/wiki/Category:Recipients_of_the_Bir_Sreshtho" TargetMode="External"/><Relationship Id="rId4" Type="http://schemas.openxmlformats.org/officeDocument/2006/relationships/image" Target="../media/image2.gif"/><Relationship Id="rId9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niversal24news.com/%E0%A6%85%E0%A6%97%E0%A7%8D%E0%A6%A8%E0%A6%BF%E0%A6%9D%E0%A6%B0%E0%A6%BE-%E0%A6%AE%E0%A6%BE%E0%A6%B0%E0%A7%8D%E0%A6%9A%E0%A7%87%E0%A6%B0-%E0%A6%AA%E0%A7%8D%E0%A6%B0%E0%A6%A5%E0%A6%AE-%E0%A6%A6-2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hyperlink" Target="https://www.tasnimnews.com/en/news/2013/09/22/146533/commander-us-vessels-in-persian-gulf-vulnerable-to-irgc-speed-boats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6.jpe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haggasmasonry.com/masonry-services/brick/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sCNLvqmWJP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A091CB-DDEC-4FEE-8987-5EC845D0B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039" y="2007851"/>
            <a:ext cx="3689226" cy="3643765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1C4F7B4F-8B16-4D53-9292-80CE9780AD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80EBCF07-E935-4F3A-9A05-F0F94315E22A}"/>
              </a:ext>
            </a:extLst>
          </p:cNvPr>
          <p:cNvSpPr/>
          <p:nvPr/>
        </p:nvSpPr>
        <p:spPr>
          <a:xfrm>
            <a:off x="182880" y="182880"/>
            <a:ext cx="11795760" cy="6492240"/>
          </a:xfrm>
          <a:prstGeom prst="frame">
            <a:avLst>
              <a:gd name="adj1" fmla="val 2491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3182B5-A9B9-46CD-A0B3-C74A03F7C70F}"/>
              </a:ext>
            </a:extLst>
          </p:cNvPr>
          <p:cNvSpPr/>
          <p:nvPr/>
        </p:nvSpPr>
        <p:spPr>
          <a:xfrm>
            <a:off x="2305459" y="796093"/>
            <a:ext cx="7064233" cy="12676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স্বাগতম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5C2220-4F64-4AC5-8A5B-BB4B1863F3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1000" r="18000"/>
          <a:stretch/>
        </p:blipFill>
        <p:spPr>
          <a:xfrm>
            <a:off x="10591800" y="320040"/>
            <a:ext cx="1158240" cy="680678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F835A1-F409-4B81-A5F0-D7F36361DA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5FC3DA-B1E5-49B4-A5F1-FB813F93BC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r="6675" b="25959"/>
          <a:stretch/>
        </p:blipFill>
        <p:spPr>
          <a:xfrm>
            <a:off x="2112954" y="2007851"/>
            <a:ext cx="4228897" cy="36437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A92325-15CE-4DE8-977F-2FE8DF3126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458000" y="2007851"/>
            <a:ext cx="883851" cy="171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63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ADE5F1-E640-4CE1-9438-71834A195B84}"/>
              </a:ext>
            </a:extLst>
          </p:cNvPr>
          <p:cNvSpPr txBox="1"/>
          <p:nvPr/>
        </p:nvSpPr>
        <p:spPr>
          <a:xfrm>
            <a:off x="3531604" y="4199960"/>
            <a:ext cx="7948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352BDD-A37F-4232-B539-8D250BA553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1" t="-650" r="26878" b="650"/>
          <a:stretch/>
        </p:blipFill>
        <p:spPr>
          <a:xfrm>
            <a:off x="693006" y="1498606"/>
            <a:ext cx="2999031" cy="3676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EB5E88-76B1-4CB3-A017-F23EBB799BF9}"/>
              </a:ext>
            </a:extLst>
          </p:cNvPr>
          <p:cNvSpPr/>
          <p:nvPr/>
        </p:nvSpPr>
        <p:spPr>
          <a:xfrm>
            <a:off x="3207434" y="508785"/>
            <a:ext cx="3840480" cy="6298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মুন্সি আব্দুর রউফ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F0B8C4D-0351-4F9E-A581-C7EA768D193C}"/>
              </a:ext>
            </a:extLst>
          </p:cNvPr>
          <p:cNvGraphicFramePr>
            <a:graphicFrameLocks noGrp="1"/>
          </p:cNvGraphicFramePr>
          <p:nvPr/>
        </p:nvGraphicFramePr>
        <p:xfrm>
          <a:off x="3692037" y="1498606"/>
          <a:ext cx="8128000" cy="3675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5560">
                  <a:extLst>
                    <a:ext uri="{9D8B030D-6E8A-4147-A177-3AD203B41FA5}">
                      <a16:colId xmlns:a16="http://schemas.microsoft.com/office/drawing/2014/main" val="425024108"/>
                    </a:ext>
                  </a:extLst>
                </a:gridCol>
                <a:gridCol w="2941320">
                  <a:extLst>
                    <a:ext uri="{9D8B030D-6E8A-4147-A177-3AD203B41FA5}">
                      <a16:colId xmlns:a16="http://schemas.microsoft.com/office/drawing/2014/main" val="2224445122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3022900748"/>
                    </a:ext>
                  </a:extLst>
                </a:gridCol>
                <a:gridCol w="472440">
                  <a:extLst>
                    <a:ext uri="{9D8B030D-6E8A-4147-A177-3AD203B41FA5}">
                      <a16:colId xmlns:a16="http://schemas.microsoft.com/office/drawing/2014/main" val="839066434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26734179"/>
                    </a:ext>
                  </a:extLst>
                </a:gridCol>
              </a:tblGrid>
              <a:tr h="1262123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জন্ম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মৃত্যু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সেক্টর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উপাধি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পদবী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289928"/>
                  </a:ext>
                </a:extLst>
              </a:tr>
              <a:tr h="2304230">
                <a:tc>
                  <a:txBody>
                    <a:bodyPr/>
                    <a:lstStyle/>
                    <a:p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১৯৪৩সালের 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 ফরিদপুর জেলার মধুখালি উপজেলার সালামতপুর গ্রামে 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মৃতুঃ 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১৯৭১সালের ৮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এপ্রিল,বুড়িঘাট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মহালছড়ি</a:t>
                      </a:r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নং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বীরশ্রেষ্ঠ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ল্যান্স নায়েক 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28814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04266BE-D3AA-48E5-A010-E501BD101F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1000" r="18000"/>
          <a:stretch/>
        </p:blipFill>
        <p:spPr>
          <a:xfrm>
            <a:off x="10322054" y="644353"/>
            <a:ext cx="1158240" cy="680678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05E7B55D-3F12-42B0-B322-E8A3612DFF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BCD45CA6-0CA3-43D6-AADB-2950B9BE58B2}"/>
              </a:ext>
            </a:extLst>
          </p:cNvPr>
          <p:cNvSpPr/>
          <p:nvPr/>
        </p:nvSpPr>
        <p:spPr>
          <a:xfrm>
            <a:off x="182880" y="182880"/>
            <a:ext cx="11795760" cy="6492240"/>
          </a:xfrm>
          <a:prstGeom prst="frame">
            <a:avLst>
              <a:gd name="adj1" fmla="val 2491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3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420EFD7-D848-4150-93CA-337F765D9B50}"/>
              </a:ext>
            </a:extLst>
          </p:cNvPr>
          <p:cNvSpPr txBox="1"/>
          <p:nvPr/>
        </p:nvSpPr>
        <p:spPr>
          <a:xfrm>
            <a:off x="2845759" y="519439"/>
            <a:ext cx="650048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দেখ এবং ছবি সম্পর্কে বল।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7F0EFE16-634E-4842-A8CF-13C9E547E828}"/>
              </a:ext>
            </a:extLst>
          </p:cNvPr>
          <p:cNvSpPr/>
          <p:nvPr/>
        </p:nvSpPr>
        <p:spPr>
          <a:xfrm>
            <a:off x="168812" y="196948"/>
            <a:ext cx="11816862" cy="6541477"/>
          </a:xfrm>
          <a:prstGeom prst="frame">
            <a:avLst>
              <a:gd name="adj1" fmla="val 1532"/>
            </a:avLst>
          </a:prstGeom>
          <a:solidFill>
            <a:srgbClr val="0070C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5F6345-489B-4B59-A3BA-0113BEE7B080}"/>
              </a:ext>
            </a:extLst>
          </p:cNvPr>
          <p:cNvGrpSpPr/>
          <p:nvPr/>
        </p:nvGrpSpPr>
        <p:grpSpPr>
          <a:xfrm>
            <a:off x="1186207" y="1596969"/>
            <a:ext cx="3319103" cy="2521688"/>
            <a:chOff x="830867" y="1128726"/>
            <a:chExt cx="3755147" cy="308843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1235012-BF9C-4C2A-9067-0D53A6A948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0867" y="1128726"/>
              <a:ext cx="3755147" cy="3088437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E168D70-651E-451E-8B79-FAD7DBAE25A6}"/>
                </a:ext>
              </a:extLst>
            </p:cNvPr>
            <p:cNvSpPr/>
            <p:nvPr/>
          </p:nvSpPr>
          <p:spPr>
            <a:xfrm>
              <a:off x="3155309" y="1429322"/>
              <a:ext cx="753606" cy="71961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02D93C6-57F4-45D7-A2D4-8518E6EE2D3D}"/>
              </a:ext>
            </a:extLst>
          </p:cNvPr>
          <p:cNvSpPr/>
          <p:nvPr/>
        </p:nvSpPr>
        <p:spPr>
          <a:xfrm>
            <a:off x="448195" y="4431070"/>
            <a:ext cx="11298328" cy="21244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দিনটি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একাত্তরের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৮ই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ঐ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নৌসেনাদের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মহালছড়ির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বুড়িগাট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চিংড়ি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খালের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সেনারা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সাতটি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স্পিবোট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আর দুটি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লঞ্চ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অবধারিত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তবুও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পালিয়ে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যাননি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A67D6D-5DFA-4E5F-B771-F912AA6ABC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6865" b="-1"/>
          <a:stretch/>
        </p:blipFill>
        <p:spPr>
          <a:xfrm>
            <a:off x="8156848" y="1842404"/>
            <a:ext cx="2848945" cy="232126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34C3CA6-E33D-4F78-A5BB-E33AB16B919C}"/>
              </a:ext>
            </a:extLst>
          </p:cNvPr>
          <p:cNvGrpSpPr/>
          <p:nvPr/>
        </p:nvGrpSpPr>
        <p:grpSpPr>
          <a:xfrm>
            <a:off x="4995172" y="1986933"/>
            <a:ext cx="2640510" cy="2124475"/>
            <a:chOff x="5401767" y="384426"/>
            <a:chExt cx="6342154" cy="381610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61421D9-DF22-4181-B637-F36CF5BC7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1767" y="384426"/>
              <a:ext cx="6342154" cy="3816102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8728860-7244-447F-902F-D7B9F984D5D5}"/>
                </a:ext>
              </a:extLst>
            </p:cNvPr>
            <p:cNvSpPr/>
            <p:nvPr/>
          </p:nvSpPr>
          <p:spPr>
            <a:xfrm>
              <a:off x="8089186" y="2471883"/>
              <a:ext cx="961457" cy="91808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8A04DDF-9A7C-4493-86C3-3924EE07FDE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0" t="38373" b="38263"/>
          <a:stretch/>
        </p:blipFill>
        <p:spPr>
          <a:xfrm>
            <a:off x="9971924" y="1884434"/>
            <a:ext cx="983102" cy="67458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4CE5E788-7D6E-43E6-8AA0-3C9C25331268}"/>
              </a:ext>
            </a:extLst>
          </p:cNvPr>
          <p:cNvSpPr/>
          <p:nvPr/>
        </p:nvSpPr>
        <p:spPr>
          <a:xfrm>
            <a:off x="168812" y="196948"/>
            <a:ext cx="11816862" cy="6541477"/>
          </a:xfrm>
          <a:prstGeom prst="frame">
            <a:avLst>
              <a:gd name="adj1" fmla="val 1532"/>
            </a:avLst>
          </a:prstGeom>
          <a:solidFill>
            <a:srgbClr val="0070C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06DDA4-6F02-4133-BCD8-707117C3F2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173" y="527389"/>
            <a:ext cx="3605205" cy="3006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B84F3FD-CF9A-429A-8BF1-16232A5B079B}"/>
              </a:ext>
            </a:extLst>
          </p:cNvPr>
          <p:cNvSpPr/>
          <p:nvPr/>
        </p:nvSpPr>
        <p:spPr>
          <a:xfrm>
            <a:off x="478302" y="3534055"/>
            <a:ext cx="11149818" cy="28150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রউফ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নিলেন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মেশিনগান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ছুঁড়ে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মত্রুদের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রুখে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সহযোদ্ধাদের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আক্রমনে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পাকিস্তানিদের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সাতটি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স্পিডবোটই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ডুবে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বাকি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লঞ্চ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দুটো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ছুঁড়তে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ছুঁড়তে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পিছু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হটতে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C90E65D-6415-4903-8C22-D9046C7CF7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90" y="586756"/>
            <a:ext cx="3759337" cy="288093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876A363-4C41-4C32-A37C-A51DE8CDF9D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1" t="-650" r="26878" b="650"/>
          <a:stretch/>
        </p:blipFill>
        <p:spPr>
          <a:xfrm>
            <a:off x="595312" y="557827"/>
            <a:ext cx="3332652" cy="2976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868CB11-5C3C-492E-9EFB-984D5131A1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6" t="33668" r="39844" b="37995"/>
          <a:stretch/>
        </p:blipFill>
        <p:spPr>
          <a:xfrm>
            <a:off x="9745159" y="1276213"/>
            <a:ext cx="424722" cy="49294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489BDE4-9C50-40F1-871C-76F43AC58C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6" t="33668" r="39844" b="37995"/>
          <a:stretch/>
        </p:blipFill>
        <p:spPr>
          <a:xfrm>
            <a:off x="10081202" y="2372371"/>
            <a:ext cx="703385" cy="81637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9307DC9C-EAD8-41CA-B86F-815AF2214B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6" t="33668" r="39844" b="37995"/>
          <a:stretch/>
        </p:blipFill>
        <p:spPr>
          <a:xfrm>
            <a:off x="10572713" y="1875296"/>
            <a:ext cx="703385" cy="81637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BCB15F3-2932-43F6-9A39-31E2075945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6" t="33668" r="39844" b="37995"/>
          <a:stretch/>
        </p:blipFill>
        <p:spPr>
          <a:xfrm>
            <a:off x="10170789" y="1284682"/>
            <a:ext cx="236579" cy="51795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E67F631-7C73-4598-B535-177F86F026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6" t="33668" r="39844" b="37995"/>
          <a:stretch/>
        </p:blipFill>
        <p:spPr>
          <a:xfrm>
            <a:off x="10467926" y="1330655"/>
            <a:ext cx="406659" cy="47198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36BA799-0EE2-452F-8B7D-62D6923DA1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6" t="33668" r="39844" b="37995"/>
          <a:stretch/>
        </p:blipFill>
        <p:spPr>
          <a:xfrm>
            <a:off x="10970348" y="1430206"/>
            <a:ext cx="446270" cy="51795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E49C342-6D29-42DC-9DD9-AEC781796D8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0" t="38373" b="38263"/>
          <a:stretch/>
        </p:blipFill>
        <p:spPr>
          <a:xfrm>
            <a:off x="7865490" y="1266883"/>
            <a:ext cx="1440028" cy="988111"/>
          </a:xfrm>
          <a:prstGeom prst="rect">
            <a:avLst/>
          </a:prstGeom>
        </p:spPr>
      </p:pic>
      <p:pic>
        <p:nvPicPr>
          <p:cNvPr id="64" name="Picture 63" descr="soldier_firing.gif">
            <a:extLst>
              <a:ext uri="{FF2B5EF4-FFF2-40B4-BE49-F238E27FC236}">
                <a16:creationId xmlns:a16="http://schemas.microsoft.com/office/drawing/2014/main" id="{3560AA1D-4615-442B-95B9-258E108AAC6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4180" r="6805" b="22827"/>
          <a:stretch/>
        </p:blipFill>
        <p:spPr>
          <a:xfrm rot="20447931">
            <a:off x="7920293" y="1344643"/>
            <a:ext cx="366331" cy="208303"/>
          </a:xfrm>
          <a:prstGeom prst="rect">
            <a:avLst/>
          </a:prstGeom>
        </p:spPr>
      </p:pic>
      <p:pic>
        <p:nvPicPr>
          <p:cNvPr id="65" name="Picture 64" descr="soldier_firing.gif">
            <a:extLst>
              <a:ext uri="{FF2B5EF4-FFF2-40B4-BE49-F238E27FC236}">
                <a16:creationId xmlns:a16="http://schemas.microsoft.com/office/drawing/2014/main" id="{2487926B-36DE-470A-9A5D-1550D160995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4180" r="6805" b="22827"/>
          <a:stretch/>
        </p:blipFill>
        <p:spPr>
          <a:xfrm rot="20447931">
            <a:off x="8046946" y="1650329"/>
            <a:ext cx="366331" cy="208303"/>
          </a:xfrm>
          <a:prstGeom prst="rect">
            <a:avLst/>
          </a:prstGeom>
        </p:spPr>
      </p:pic>
      <p:pic>
        <p:nvPicPr>
          <p:cNvPr id="66" name="Picture 65" descr="soldier_firing.gif">
            <a:extLst>
              <a:ext uri="{FF2B5EF4-FFF2-40B4-BE49-F238E27FC236}">
                <a16:creationId xmlns:a16="http://schemas.microsoft.com/office/drawing/2014/main" id="{9F013470-A562-4044-81ED-D7D81E28A50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4180" r="6805" b="22827"/>
          <a:stretch/>
        </p:blipFill>
        <p:spPr>
          <a:xfrm rot="20447931">
            <a:off x="8690505" y="1563315"/>
            <a:ext cx="366331" cy="208303"/>
          </a:xfrm>
          <a:prstGeom prst="rect">
            <a:avLst/>
          </a:prstGeom>
        </p:spPr>
      </p:pic>
      <p:pic>
        <p:nvPicPr>
          <p:cNvPr id="67" name="Picture 66" descr="soldier_firing.gif">
            <a:extLst>
              <a:ext uri="{FF2B5EF4-FFF2-40B4-BE49-F238E27FC236}">
                <a16:creationId xmlns:a16="http://schemas.microsoft.com/office/drawing/2014/main" id="{36937CDF-7B43-4062-8A00-165847C301B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4180" r="6805" b="22827"/>
          <a:stretch/>
        </p:blipFill>
        <p:spPr>
          <a:xfrm rot="20447931">
            <a:off x="8616257" y="1338349"/>
            <a:ext cx="366331" cy="20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FEBCC858-E941-4055-8F37-0F91A1989010}"/>
              </a:ext>
            </a:extLst>
          </p:cNvPr>
          <p:cNvSpPr txBox="1"/>
          <p:nvPr/>
        </p:nvSpPr>
        <p:spPr>
          <a:xfrm>
            <a:off x="3950419" y="745262"/>
            <a:ext cx="3009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জোড়ায়</a:t>
            </a:r>
            <a:r>
              <a:rPr lang="en-US" sz="4000" b="1" dirty="0"/>
              <a:t> </a:t>
            </a:r>
            <a:r>
              <a:rPr lang="en-US" sz="4000" b="1" dirty="0" err="1"/>
              <a:t>কাজ</a:t>
            </a:r>
            <a:endParaRPr lang="en-US" sz="4000" b="1" dirty="0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24FA1759-1ADD-40C0-B0DE-53FBDAA816A1}"/>
              </a:ext>
            </a:extLst>
          </p:cNvPr>
          <p:cNvSpPr/>
          <p:nvPr/>
        </p:nvSpPr>
        <p:spPr>
          <a:xfrm>
            <a:off x="168812" y="196948"/>
            <a:ext cx="11816862" cy="6541477"/>
          </a:xfrm>
          <a:prstGeom prst="frame">
            <a:avLst>
              <a:gd name="adj1" fmla="val 1532"/>
            </a:avLst>
          </a:prstGeom>
          <a:solidFill>
            <a:srgbClr val="0070C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AECFEA-E722-432A-89D8-5CB7D251D99F}"/>
              </a:ext>
            </a:extLst>
          </p:cNvPr>
          <p:cNvSpPr/>
          <p:nvPr/>
        </p:nvSpPr>
        <p:spPr>
          <a:xfrm>
            <a:off x="436098" y="2005963"/>
            <a:ext cx="11408899" cy="26165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সঙ্গীদের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ল্যান্স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নায়েক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মুন্সি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রউফ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কি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পাকিস্তানিদের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স্পিডবোট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8500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E1E209-D09D-4F1D-9532-7E8DD8DD3FB3}"/>
              </a:ext>
            </a:extLst>
          </p:cNvPr>
          <p:cNvSpPr/>
          <p:nvPr/>
        </p:nvSpPr>
        <p:spPr>
          <a:xfrm>
            <a:off x="474792" y="4201138"/>
            <a:ext cx="11232874" cy="20253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মুহুর্তেই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পড়ল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উপর,তিনি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রক্তস্রোতে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রঞ্জিত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হলো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010AA2-89A9-486A-9AAB-5481AEB25B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4" t="18243"/>
          <a:stretch/>
        </p:blipFill>
        <p:spPr>
          <a:xfrm>
            <a:off x="4291691" y="542927"/>
            <a:ext cx="3915022" cy="3440289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0E13A72-D230-4C52-95C4-372601D212A8}"/>
              </a:ext>
            </a:extLst>
          </p:cNvPr>
          <p:cNvSpPr/>
          <p:nvPr/>
        </p:nvSpPr>
        <p:spPr>
          <a:xfrm rot="20723756">
            <a:off x="4850392" y="2021352"/>
            <a:ext cx="309489" cy="1690978"/>
          </a:xfrm>
          <a:custGeom>
            <a:avLst/>
            <a:gdLst>
              <a:gd name="connsiteX0" fmla="*/ 677198 w 874145"/>
              <a:gd name="connsiteY0" fmla="*/ 182880 h 1690978"/>
              <a:gd name="connsiteX1" fmla="*/ 325505 w 874145"/>
              <a:gd name="connsiteY1" fmla="*/ 211015 h 1690978"/>
              <a:gd name="connsiteX2" fmla="*/ 297370 w 874145"/>
              <a:gd name="connsiteY2" fmla="*/ 295421 h 1690978"/>
              <a:gd name="connsiteX3" fmla="*/ 325505 w 874145"/>
              <a:gd name="connsiteY3" fmla="*/ 478301 h 1690978"/>
              <a:gd name="connsiteX4" fmla="*/ 353641 w 874145"/>
              <a:gd name="connsiteY4" fmla="*/ 506437 h 1690978"/>
              <a:gd name="connsiteX5" fmla="*/ 395844 w 874145"/>
              <a:gd name="connsiteY5" fmla="*/ 534572 h 1690978"/>
              <a:gd name="connsiteX6" fmla="*/ 423979 w 874145"/>
              <a:gd name="connsiteY6" fmla="*/ 576775 h 1690978"/>
              <a:gd name="connsiteX7" fmla="*/ 508385 w 874145"/>
              <a:gd name="connsiteY7" fmla="*/ 618978 h 1690978"/>
              <a:gd name="connsiteX8" fmla="*/ 564656 w 874145"/>
              <a:gd name="connsiteY8" fmla="*/ 759655 h 1690978"/>
              <a:gd name="connsiteX9" fmla="*/ 550588 w 874145"/>
              <a:gd name="connsiteY9" fmla="*/ 1026941 h 1690978"/>
              <a:gd name="connsiteX10" fmla="*/ 522453 w 874145"/>
              <a:gd name="connsiteY10" fmla="*/ 1125415 h 1690978"/>
              <a:gd name="connsiteX11" fmla="*/ 550588 w 874145"/>
              <a:gd name="connsiteY11" fmla="*/ 1308295 h 1690978"/>
              <a:gd name="connsiteX12" fmla="*/ 705333 w 874145"/>
              <a:gd name="connsiteY12" fmla="*/ 1294227 h 1690978"/>
              <a:gd name="connsiteX13" fmla="*/ 719401 w 874145"/>
              <a:gd name="connsiteY13" fmla="*/ 1252024 h 1690978"/>
              <a:gd name="connsiteX14" fmla="*/ 761604 w 874145"/>
              <a:gd name="connsiteY14" fmla="*/ 1181686 h 1690978"/>
              <a:gd name="connsiteX15" fmla="*/ 789739 w 874145"/>
              <a:gd name="connsiteY15" fmla="*/ 1097280 h 1690978"/>
              <a:gd name="connsiteX16" fmla="*/ 803807 w 874145"/>
              <a:gd name="connsiteY16" fmla="*/ 1055077 h 1690978"/>
              <a:gd name="connsiteX17" fmla="*/ 846010 w 874145"/>
              <a:gd name="connsiteY17" fmla="*/ 914400 h 1690978"/>
              <a:gd name="connsiteX18" fmla="*/ 874145 w 874145"/>
              <a:gd name="connsiteY18" fmla="*/ 829994 h 1690978"/>
              <a:gd name="connsiteX19" fmla="*/ 860078 w 874145"/>
              <a:gd name="connsiteY19" fmla="*/ 506437 h 1690978"/>
              <a:gd name="connsiteX20" fmla="*/ 831942 w 874145"/>
              <a:gd name="connsiteY20" fmla="*/ 478301 h 1690978"/>
              <a:gd name="connsiteX21" fmla="*/ 789739 w 874145"/>
              <a:gd name="connsiteY21" fmla="*/ 464234 h 1690978"/>
              <a:gd name="connsiteX22" fmla="*/ 775671 w 874145"/>
              <a:gd name="connsiteY22" fmla="*/ 422030 h 1690978"/>
              <a:gd name="connsiteX23" fmla="*/ 733468 w 874145"/>
              <a:gd name="connsiteY23" fmla="*/ 267286 h 1690978"/>
              <a:gd name="connsiteX24" fmla="*/ 705333 w 874145"/>
              <a:gd name="connsiteY24" fmla="*/ 239150 h 1690978"/>
              <a:gd name="connsiteX25" fmla="*/ 663130 w 874145"/>
              <a:gd name="connsiteY25" fmla="*/ 225083 h 1690978"/>
              <a:gd name="connsiteX26" fmla="*/ 620927 w 874145"/>
              <a:gd name="connsiteY26" fmla="*/ 196947 h 1690978"/>
              <a:gd name="connsiteX27" fmla="*/ 536521 w 874145"/>
              <a:gd name="connsiteY27" fmla="*/ 154744 h 1690978"/>
              <a:gd name="connsiteX28" fmla="*/ 522453 w 874145"/>
              <a:gd name="connsiteY28" fmla="*/ 112541 h 1690978"/>
              <a:gd name="connsiteX29" fmla="*/ 466182 w 874145"/>
              <a:gd name="connsiteY29" fmla="*/ 14067 h 1690978"/>
              <a:gd name="connsiteX30" fmla="*/ 409911 w 874145"/>
              <a:gd name="connsiteY30" fmla="*/ 0 h 1690978"/>
              <a:gd name="connsiteX31" fmla="*/ 325505 w 874145"/>
              <a:gd name="connsiteY31" fmla="*/ 14067 h 1690978"/>
              <a:gd name="connsiteX32" fmla="*/ 311438 w 874145"/>
              <a:gd name="connsiteY32" fmla="*/ 56270 h 1690978"/>
              <a:gd name="connsiteX33" fmla="*/ 283302 w 874145"/>
              <a:gd name="connsiteY33" fmla="*/ 84406 h 1690978"/>
              <a:gd name="connsiteX34" fmla="*/ 297370 w 874145"/>
              <a:gd name="connsiteY34" fmla="*/ 379827 h 1690978"/>
              <a:gd name="connsiteX35" fmla="*/ 325505 w 874145"/>
              <a:gd name="connsiteY35" fmla="*/ 534572 h 1690978"/>
              <a:gd name="connsiteX36" fmla="*/ 339573 w 874145"/>
              <a:gd name="connsiteY36" fmla="*/ 492369 h 1690978"/>
              <a:gd name="connsiteX37" fmla="*/ 325505 w 874145"/>
              <a:gd name="connsiteY37" fmla="*/ 365760 h 1690978"/>
              <a:gd name="connsiteX38" fmla="*/ 311438 w 874145"/>
              <a:gd name="connsiteY38" fmla="*/ 323557 h 1690978"/>
              <a:gd name="connsiteX39" fmla="*/ 241099 w 874145"/>
              <a:gd name="connsiteY39" fmla="*/ 281354 h 1690978"/>
              <a:gd name="connsiteX40" fmla="*/ 142625 w 874145"/>
              <a:gd name="connsiteY40" fmla="*/ 253218 h 1690978"/>
              <a:gd name="connsiteX41" fmla="*/ 58219 w 874145"/>
              <a:gd name="connsiteY41" fmla="*/ 267286 h 1690978"/>
              <a:gd name="connsiteX42" fmla="*/ 30084 w 874145"/>
              <a:gd name="connsiteY42" fmla="*/ 309489 h 1690978"/>
              <a:gd name="connsiteX43" fmla="*/ 1948 w 874145"/>
              <a:gd name="connsiteY43" fmla="*/ 422030 h 1690978"/>
              <a:gd name="connsiteX44" fmla="*/ 16016 w 874145"/>
              <a:gd name="connsiteY44" fmla="*/ 745587 h 1690978"/>
              <a:gd name="connsiteX45" fmla="*/ 86354 w 874145"/>
              <a:gd name="connsiteY45" fmla="*/ 731520 h 1690978"/>
              <a:gd name="connsiteX46" fmla="*/ 184828 w 874145"/>
              <a:gd name="connsiteY46" fmla="*/ 618978 h 1690978"/>
              <a:gd name="connsiteX47" fmla="*/ 227031 w 874145"/>
              <a:gd name="connsiteY47" fmla="*/ 604910 h 1690978"/>
              <a:gd name="connsiteX48" fmla="*/ 353641 w 874145"/>
              <a:gd name="connsiteY48" fmla="*/ 633046 h 1690978"/>
              <a:gd name="connsiteX49" fmla="*/ 395844 w 874145"/>
              <a:gd name="connsiteY49" fmla="*/ 661181 h 1690978"/>
              <a:gd name="connsiteX50" fmla="*/ 438047 w 874145"/>
              <a:gd name="connsiteY50" fmla="*/ 675249 h 1690978"/>
              <a:gd name="connsiteX51" fmla="*/ 452114 w 874145"/>
              <a:gd name="connsiteY51" fmla="*/ 717452 h 1690978"/>
              <a:gd name="connsiteX52" fmla="*/ 480250 w 874145"/>
              <a:gd name="connsiteY52" fmla="*/ 745587 h 1690978"/>
              <a:gd name="connsiteX53" fmla="*/ 494318 w 874145"/>
              <a:gd name="connsiteY53" fmla="*/ 801858 h 1690978"/>
              <a:gd name="connsiteX54" fmla="*/ 508385 w 874145"/>
              <a:gd name="connsiteY54" fmla="*/ 844061 h 1690978"/>
              <a:gd name="connsiteX55" fmla="*/ 522453 w 874145"/>
              <a:gd name="connsiteY55" fmla="*/ 942535 h 1690978"/>
              <a:gd name="connsiteX56" fmla="*/ 536521 w 874145"/>
              <a:gd name="connsiteY56" fmla="*/ 984738 h 1690978"/>
              <a:gd name="connsiteX57" fmla="*/ 550588 w 874145"/>
              <a:gd name="connsiteY57" fmla="*/ 1041009 h 1690978"/>
              <a:gd name="connsiteX58" fmla="*/ 564656 w 874145"/>
              <a:gd name="connsiteY58" fmla="*/ 1420837 h 1690978"/>
              <a:gd name="connsiteX59" fmla="*/ 592791 w 874145"/>
              <a:gd name="connsiteY59" fmla="*/ 1463040 h 1690978"/>
              <a:gd name="connsiteX60" fmla="*/ 649062 w 874145"/>
              <a:gd name="connsiteY60" fmla="*/ 1561514 h 1690978"/>
              <a:gd name="connsiteX61" fmla="*/ 663130 w 874145"/>
              <a:gd name="connsiteY61" fmla="*/ 1688123 h 1690978"/>
              <a:gd name="connsiteX62" fmla="*/ 677198 w 874145"/>
              <a:gd name="connsiteY62" fmla="*/ 1645920 h 1690978"/>
              <a:gd name="connsiteX63" fmla="*/ 677198 w 874145"/>
              <a:gd name="connsiteY63" fmla="*/ 1617784 h 169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874145" h="1690978">
                <a:moveTo>
                  <a:pt x="677198" y="182880"/>
                </a:moveTo>
                <a:cubicBezTo>
                  <a:pt x="559967" y="192258"/>
                  <a:pt x="438265" y="177605"/>
                  <a:pt x="325505" y="211015"/>
                </a:cubicBezTo>
                <a:cubicBezTo>
                  <a:pt x="297070" y="219440"/>
                  <a:pt x="297370" y="295421"/>
                  <a:pt x="297370" y="295421"/>
                </a:cubicBezTo>
                <a:cubicBezTo>
                  <a:pt x="298181" y="303533"/>
                  <a:pt x="301172" y="437745"/>
                  <a:pt x="325505" y="478301"/>
                </a:cubicBezTo>
                <a:cubicBezTo>
                  <a:pt x="332329" y="489674"/>
                  <a:pt x="343284" y="498151"/>
                  <a:pt x="353641" y="506437"/>
                </a:cubicBezTo>
                <a:cubicBezTo>
                  <a:pt x="366843" y="516999"/>
                  <a:pt x="381776" y="525194"/>
                  <a:pt x="395844" y="534572"/>
                </a:cubicBezTo>
                <a:cubicBezTo>
                  <a:pt x="405222" y="548640"/>
                  <a:pt x="412024" y="564820"/>
                  <a:pt x="423979" y="576775"/>
                </a:cubicBezTo>
                <a:cubicBezTo>
                  <a:pt x="451249" y="604045"/>
                  <a:pt x="474061" y="607537"/>
                  <a:pt x="508385" y="618978"/>
                </a:cubicBezTo>
                <a:cubicBezTo>
                  <a:pt x="543153" y="723279"/>
                  <a:pt x="523258" y="676858"/>
                  <a:pt x="564656" y="759655"/>
                </a:cubicBezTo>
                <a:cubicBezTo>
                  <a:pt x="559967" y="848750"/>
                  <a:pt x="560815" y="938310"/>
                  <a:pt x="550588" y="1026941"/>
                </a:cubicBezTo>
                <a:cubicBezTo>
                  <a:pt x="546675" y="1060854"/>
                  <a:pt x="522453" y="1091277"/>
                  <a:pt x="522453" y="1125415"/>
                </a:cubicBezTo>
                <a:cubicBezTo>
                  <a:pt x="522453" y="1187092"/>
                  <a:pt x="541210" y="1247335"/>
                  <a:pt x="550588" y="1308295"/>
                </a:cubicBezTo>
                <a:cubicBezTo>
                  <a:pt x="602170" y="1303606"/>
                  <a:pt x="656197" y="1310606"/>
                  <a:pt x="705333" y="1294227"/>
                </a:cubicBezTo>
                <a:cubicBezTo>
                  <a:pt x="719401" y="1289538"/>
                  <a:pt x="712769" y="1265287"/>
                  <a:pt x="719401" y="1252024"/>
                </a:cubicBezTo>
                <a:cubicBezTo>
                  <a:pt x="731629" y="1227568"/>
                  <a:pt x="750290" y="1206578"/>
                  <a:pt x="761604" y="1181686"/>
                </a:cubicBezTo>
                <a:cubicBezTo>
                  <a:pt x="773876" y="1154687"/>
                  <a:pt x="780361" y="1125415"/>
                  <a:pt x="789739" y="1097280"/>
                </a:cubicBezTo>
                <a:cubicBezTo>
                  <a:pt x="794428" y="1083212"/>
                  <a:pt x="800211" y="1069463"/>
                  <a:pt x="803807" y="1055077"/>
                </a:cubicBezTo>
                <a:cubicBezTo>
                  <a:pt x="825068" y="970029"/>
                  <a:pt x="811758" y="1017155"/>
                  <a:pt x="846010" y="914400"/>
                </a:cubicBezTo>
                <a:lnTo>
                  <a:pt x="874145" y="829994"/>
                </a:lnTo>
                <a:cubicBezTo>
                  <a:pt x="869456" y="722142"/>
                  <a:pt x="872940" y="613622"/>
                  <a:pt x="860078" y="506437"/>
                </a:cubicBezTo>
                <a:cubicBezTo>
                  <a:pt x="858498" y="493268"/>
                  <a:pt x="843315" y="485125"/>
                  <a:pt x="831942" y="478301"/>
                </a:cubicBezTo>
                <a:cubicBezTo>
                  <a:pt x="819227" y="470672"/>
                  <a:pt x="803807" y="468923"/>
                  <a:pt x="789739" y="464234"/>
                </a:cubicBezTo>
                <a:cubicBezTo>
                  <a:pt x="785050" y="450166"/>
                  <a:pt x="778324" y="436620"/>
                  <a:pt x="775671" y="422030"/>
                </a:cubicBezTo>
                <a:cubicBezTo>
                  <a:pt x="756456" y="316345"/>
                  <a:pt x="783940" y="330376"/>
                  <a:pt x="733468" y="267286"/>
                </a:cubicBezTo>
                <a:cubicBezTo>
                  <a:pt x="725183" y="256929"/>
                  <a:pt x="716706" y="245974"/>
                  <a:pt x="705333" y="239150"/>
                </a:cubicBezTo>
                <a:cubicBezTo>
                  <a:pt x="692618" y="231521"/>
                  <a:pt x="677198" y="229772"/>
                  <a:pt x="663130" y="225083"/>
                </a:cubicBezTo>
                <a:cubicBezTo>
                  <a:pt x="649062" y="215704"/>
                  <a:pt x="636467" y="203607"/>
                  <a:pt x="620927" y="196947"/>
                </a:cubicBezTo>
                <a:cubicBezTo>
                  <a:pt x="530183" y="158057"/>
                  <a:pt x="593149" y="211374"/>
                  <a:pt x="536521" y="154744"/>
                </a:cubicBezTo>
                <a:cubicBezTo>
                  <a:pt x="531832" y="140676"/>
                  <a:pt x="526527" y="126799"/>
                  <a:pt x="522453" y="112541"/>
                </a:cubicBezTo>
                <a:cubicBezTo>
                  <a:pt x="508281" y="62939"/>
                  <a:pt x="517199" y="43219"/>
                  <a:pt x="466182" y="14067"/>
                </a:cubicBezTo>
                <a:cubicBezTo>
                  <a:pt x="449395" y="4475"/>
                  <a:pt x="428668" y="4689"/>
                  <a:pt x="409911" y="0"/>
                </a:cubicBezTo>
                <a:cubicBezTo>
                  <a:pt x="381776" y="4689"/>
                  <a:pt x="350270" y="-85"/>
                  <a:pt x="325505" y="14067"/>
                </a:cubicBezTo>
                <a:cubicBezTo>
                  <a:pt x="312630" y="21424"/>
                  <a:pt x="319067" y="43555"/>
                  <a:pt x="311438" y="56270"/>
                </a:cubicBezTo>
                <a:cubicBezTo>
                  <a:pt x="304614" y="67643"/>
                  <a:pt x="292681" y="75027"/>
                  <a:pt x="283302" y="84406"/>
                </a:cubicBezTo>
                <a:cubicBezTo>
                  <a:pt x="287991" y="182880"/>
                  <a:pt x="290587" y="281475"/>
                  <a:pt x="297370" y="379827"/>
                </a:cubicBezTo>
                <a:cubicBezTo>
                  <a:pt x="304286" y="480108"/>
                  <a:pt x="303010" y="467083"/>
                  <a:pt x="325505" y="534572"/>
                </a:cubicBezTo>
                <a:cubicBezTo>
                  <a:pt x="330194" y="520504"/>
                  <a:pt x="339573" y="507198"/>
                  <a:pt x="339573" y="492369"/>
                </a:cubicBezTo>
                <a:cubicBezTo>
                  <a:pt x="339573" y="449906"/>
                  <a:pt x="332486" y="407645"/>
                  <a:pt x="325505" y="365760"/>
                </a:cubicBezTo>
                <a:cubicBezTo>
                  <a:pt x="323067" y="351133"/>
                  <a:pt x="319067" y="336272"/>
                  <a:pt x="311438" y="323557"/>
                </a:cubicBezTo>
                <a:cubicBezTo>
                  <a:pt x="293151" y="293078"/>
                  <a:pt x="273151" y="290512"/>
                  <a:pt x="241099" y="281354"/>
                </a:cubicBezTo>
                <a:cubicBezTo>
                  <a:pt x="117476" y="246034"/>
                  <a:pt x="243793" y="286941"/>
                  <a:pt x="142625" y="253218"/>
                </a:cubicBezTo>
                <a:cubicBezTo>
                  <a:pt x="114490" y="257907"/>
                  <a:pt x="83731" y="254530"/>
                  <a:pt x="58219" y="267286"/>
                </a:cubicBezTo>
                <a:cubicBezTo>
                  <a:pt x="43097" y="274847"/>
                  <a:pt x="37645" y="294367"/>
                  <a:pt x="30084" y="309489"/>
                </a:cubicBezTo>
                <a:cubicBezTo>
                  <a:pt x="15664" y="338328"/>
                  <a:pt x="7299" y="395275"/>
                  <a:pt x="1948" y="422030"/>
                </a:cubicBezTo>
                <a:cubicBezTo>
                  <a:pt x="6637" y="529882"/>
                  <a:pt x="-12389" y="641437"/>
                  <a:pt x="16016" y="745587"/>
                </a:cubicBezTo>
                <a:cubicBezTo>
                  <a:pt x="22307" y="768655"/>
                  <a:pt x="65851" y="743822"/>
                  <a:pt x="86354" y="731520"/>
                </a:cubicBezTo>
                <a:cubicBezTo>
                  <a:pt x="323429" y="589275"/>
                  <a:pt x="59378" y="719339"/>
                  <a:pt x="184828" y="618978"/>
                </a:cubicBezTo>
                <a:cubicBezTo>
                  <a:pt x="196407" y="609715"/>
                  <a:pt x="212963" y="609599"/>
                  <a:pt x="227031" y="604910"/>
                </a:cubicBezTo>
                <a:cubicBezTo>
                  <a:pt x="239551" y="607414"/>
                  <a:pt x="336257" y="625596"/>
                  <a:pt x="353641" y="633046"/>
                </a:cubicBezTo>
                <a:cubicBezTo>
                  <a:pt x="369181" y="639706"/>
                  <a:pt x="380722" y="653620"/>
                  <a:pt x="395844" y="661181"/>
                </a:cubicBezTo>
                <a:cubicBezTo>
                  <a:pt x="409107" y="667813"/>
                  <a:pt x="423979" y="670560"/>
                  <a:pt x="438047" y="675249"/>
                </a:cubicBezTo>
                <a:cubicBezTo>
                  <a:pt x="442736" y="689317"/>
                  <a:pt x="444485" y="704737"/>
                  <a:pt x="452114" y="717452"/>
                </a:cubicBezTo>
                <a:cubicBezTo>
                  <a:pt x="458938" y="728825"/>
                  <a:pt x="474318" y="733724"/>
                  <a:pt x="480250" y="745587"/>
                </a:cubicBezTo>
                <a:cubicBezTo>
                  <a:pt x="488897" y="762880"/>
                  <a:pt x="489007" y="783268"/>
                  <a:pt x="494318" y="801858"/>
                </a:cubicBezTo>
                <a:cubicBezTo>
                  <a:pt x="498392" y="816116"/>
                  <a:pt x="503696" y="829993"/>
                  <a:pt x="508385" y="844061"/>
                </a:cubicBezTo>
                <a:cubicBezTo>
                  <a:pt x="513074" y="876886"/>
                  <a:pt x="515950" y="910021"/>
                  <a:pt x="522453" y="942535"/>
                </a:cubicBezTo>
                <a:cubicBezTo>
                  <a:pt x="525361" y="957076"/>
                  <a:pt x="532447" y="970480"/>
                  <a:pt x="536521" y="984738"/>
                </a:cubicBezTo>
                <a:cubicBezTo>
                  <a:pt x="541832" y="1003328"/>
                  <a:pt x="545899" y="1022252"/>
                  <a:pt x="550588" y="1041009"/>
                </a:cubicBezTo>
                <a:cubicBezTo>
                  <a:pt x="555277" y="1167618"/>
                  <a:pt x="552049" y="1294770"/>
                  <a:pt x="564656" y="1420837"/>
                </a:cubicBezTo>
                <a:cubicBezTo>
                  <a:pt x="566338" y="1437660"/>
                  <a:pt x="584403" y="1448361"/>
                  <a:pt x="592791" y="1463040"/>
                </a:cubicBezTo>
                <a:cubicBezTo>
                  <a:pt x="664190" y="1587986"/>
                  <a:pt x="580511" y="1458684"/>
                  <a:pt x="649062" y="1561514"/>
                </a:cubicBezTo>
                <a:cubicBezTo>
                  <a:pt x="653751" y="1603717"/>
                  <a:pt x="649702" y="1647839"/>
                  <a:pt x="663130" y="1688123"/>
                </a:cubicBezTo>
                <a:cubicBezTo>
                  <a:pt x="667819" y="1702191"/>
                  <a:pt x="674290" y="1660461"/>
                  <a:pt x="677198" y="1645920"/>
                </a:cubicBezTo>
                <a:cubicBezTo>
                  <a:pt x="679037" y="1636723"/>
                  <a:pt x="677198" y="1627163"/>
                  <a:pt x="677198" y="1617784"/>
                </a:cubicBezTo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8165490-8021-42BA-8CEB-DFB72469F169}"/>
              </a:ext>
            </a:extLst>
          </p:cNvPr>
          <p:cNvSpPr/>
          <p:nvPr/>
        </p:nvSpPr>
        <p:spPr>
          <a:xfrm>
            <a:off x="4642213" y="2092178"/>
            <a:ext cx="491645" cy="1631852"/>
          </a:xfrm>
          <a:custGeom>
            <a:avLst/>
            <a:gdLst>
              <a:gd name="connsiteX0" fmla="*/ 253219 w 844062"/>
              <a:gd name="connsiteY0" fmla="*/ 140677 h 1631852"/>
              <a:gd name="connsiteX1" fmla="*/ 379828 w 844062"/>
              <a:gd name="connsiteY1" fmla="*/ 675249 h 1631852"/>
              <a:gd name="connsiteX2" fmla="*/ 407964 w 844062"/>
              <a:gd name="connsiteY2" fmla="*/ 717452 h 1631852"/>
              <a:gd name="connsiteX3" fmla="*/ 365760 w 844062"/>
              <a:gd name="connsiteY3" fmla="*/ 914400 h 1631852"/>
              <a:gd name="connsiteX4" fmla="*/ 365760 w 844062"/>
              <a:gd name="connsiteY4" fmla="*/ 1280160 h 1631852"/>
              <a:gd name="connsiteX5" fmla="*/ 407964 w 844062"/>
              <a:gd name="connsiteY5" fmla="*/ 1378634 h 1631852"/>
              <a:gd name="connsiteX6" fmla="*/ 436099 w 844062"/>
              <a:gd name="connsiteY6" fmla="*/ 1477108 h 1631852"/>
              <a:gd name="connsiteX7" fmla="*/ 534573 w 844062"/>
              <a:gd name="connsiteY7" fmla="*/ 1561514 h 1631852"/>
              <a:gd name="connsiteX8" fmla="*/ 576776 w 844062"/>
              <a:gd name="connsiteY8" fmla="*/ 1575581 h 1631852"/>
              <a:gd name="connsiteX9" fmla="*/ 647114 w 844062"/>
              <a:gd name="connsiteY9" fmla="*/ 1603717 h 1631852"/>
              <a:gd name="connsiteX10" fmla="*/ 731520 w 844062"/>
              <a:gd name="connsiteY10" fmla="*/ 1631852 h 1631852"/>
              <a:gd name="connsiteX11" fmla="*/ 773724 w 844062"/>
              <a:gd name="connsiteY11" fmla="*/ 1617784 h 1631852"/>
              <a:gd name="connsiteX12" fmla="*/ 801859 w 844062"/>
              <a:gd name="connsiteY12" fmla="*/ 1575581 h 1631852"/>
              <a:gd name="connsiteX13" fmla="*/ 844062 w 844062"/>
              <a:gd name="connsiteY13" fmla="*/ 1434904 h 1631852"/>
              <a:gd name="connsiteX14" fmla="*/ 829994 w 844062"/>
              <a:gd name="connsiteY14" fmla="*/ 1167618 h 1631852"/>
              <a:gd name="connsiteX15" fmla="*/ 815927 w 844062"/>
              <a:gd name="connsiteY15" fmla="*/ 1125415 h 1631852"/>
              <a:gd name="connsiteX16" fmla="*/ 787791 w 844062"/>
              <a:gd name="connsiteY16" fmla="*/ 1083212 h 1631852"/>
              <a:gd name="connsiteX17" fmla="*/ 731520 w 844062"/>
              <a:gd name="connsiteY17" fmla="*/ 998806 h 1631852"/>
              <a:gd name="connsiteX18" fmla="*/ 689317 w 844062"/>
              <a:gd name="connsiteY18" fmla="*/ 984738 h 1631852"/>
              <a:gd name="connsiteX19" fmla="*/ 604911 w 844062"/>
              <a:gd name="connsiteY19" fmla="*/ 942535 h 1631852"/>
              <a:gd name="connsiteX20" fmla="*/ 590844 w 844062"/>
              <a:gd name="connsiteY20" fmla="*/ 872197 h 1631852"/>
              <a:gd name="connsiteX21" fmla="*/ 562708 w 844062"/>
              <a:gd name="connsiteY21" fmla="*/ 844061 h 1631852"/>
              <a:gd name="connsiteX22" fmla="*/ 548640 w 844062"/>
              <a:gd name="connsiteY22" fmla="*/ 618978 h 1631852"/>
              <a:gd name="connsiteX23" fmla="*/ 562708 w 844062"/>
              <a:gd name="connsiteY23" fmla="*/ 295421 h 1631852"/>
              <a:gd name="connsiteX24" fmla="*/ 548640 w 844062"/>
              <a:gd name="connsiteY24" fmla="*/ 182880 h 1631852"/>
              <a:gd name="connsiteX25" fmla="*/ 492370 w 844062"/>
              <a:gd name="connsiteY25" fmla="*/ 98474 h 1631852"/>
              <a:gd name="connsiteX26" fmla="*/ 478302 w 844062"/>
              <a:gd name="connsiteY26" fmla="*/ 56271 h 1631852"/>
              <a:gd name="connsiteX27" fmla="*/ 450167 w 844062"/>
              <a:gd name="connsiteY27" fmla="*/ 28135 h 1631852"/>
              <a:gd name="connsiteX28" fmla="*/ 365760 w 844062"/>
              <a:gd name="connsiteY28" fmla="*/ 0 h 1631852"/>
              <a:gd name="connsiteX29" fmla="*/ 154745 w 844062"/>
              <a:gd name="connsiteY29" fmla="*/ 14068 h 1631852"/>
              <a:gd name="connsiteX30" fmla="*/ 112542 w 844062"/>
              <a:gd name="connsiteY30" fmla="*/ 56271 h 1631852"/>
              <a:gd name="connsiteX31" fmla="*/ 70339 w 844062"/>
              <a:gd name="connsiteY31" fmla="*/ 70338 h 1631852"/>
              <a:gd name="connsiteX32" fmla="*/ 0 w 844062"/>
              <a:gd name="connsiteY32" fmla="*/ 225083 h 1631852"/>
              <a:gd name="connsiteX33" fmla="*/ 14068 w 844062"/>
              <a:gd name="connsiteY33" fmla="*/ 492369 h 1631852"/>
              <a:gd name="connsiteX34" fmla="*/ 28136 w 844062"/>
              <a:gd name="connsiteY34" fmla="*/ 562708 h 1631852"/>
              <a:gd name="connsiteX35" fmla="*/ 42204 w 844062"/>
              <a:gd name="connsiteY35" fmla="*/ 604911 h 1631852"/>
              <a:gd name="connsiteX36" fmla="*/ 182880 w 844062"/>
              <a:gd name="connsiteY36" fmla="*/ 689317 h 1631852"/>
              <a:gd name="connsiteX37" fmla="*/ 295422 w 844062"/>
              <a:gd name="connsiteY37" fmla="*/ 717452 h 1631852"/>
              <a:gd name="connsiteX38" fmla="*/ 337625 w 844062"/>
              <a:gd name="connsiteY38" fmla="*/ 731520 h 1631852"/>
              <a:gd name="connsiteX39" fmla="*/ 365760 w 844062"/>
              <a:gd name="connsiteY39" fmla="*/ 1181686 h 1631852"/>
              <a:gd name="connsiteX40" fmla="*/ 393896 w 844062"/>
              <a:gd name="connsiteY40" fmla="*/ 1266092 h 1631852"/>
              <a:gd name="connsiteX41" fmla="*/ 422031 w 844062"/>
              <a:gd name="connsiteY41" fmla="*/ 1350498 h 1631852"/>
              <a:gd name="connsiteX42" fmla="*/ 422031 w 844062"/>
              <a:gd name="connsiteY42" fmla="*/ 1378634 h 163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44062" h="1631852">
                <a:moveTo>
                  <a:pt x="253219" y="140677"/>
                </a:moveTo>
                <a:cubicBezTo>
                  <a:pt x="295422" y="318868"/>
                  <a:pt x="332376" y="498384"/>
                  <a:pt x="379828" y="675249"/>
                </a:cubicBezTo>
                <a:cubicBezTo>
                  <a:pt x="384209" y="691579"/>
                  <a:pt x="406560" y="700603"/>
                  <a:pt x="407964" y="717452"/>
                </a:cubicBezTo>
                <a:cubicBezTo>
                  <a:pt x="415520" y="808127"/>
                  <a:pt x="395148" y="840931"/>
                  <a:pt x="365760" y="914400"/>
                </a:cubicBezTo>
                <a:cubicBezTo>
                  <a:pt x="341241" y="1086041"/>
                  <a:pt x="344125" y="1020540"/>
                  <a:pt x="365760" y="1280160"/>
                </a:cubicBezTo>
                <a:cubicBezTo>
                  <a:pt x="371821" y="1352896"/>
                  <a:pt x="368805" y="1339475"/>
                  <a:pt x="407964" y="1378634"/>
                </a:cubicBezTo>
                <a:cubicBezTo>
                  <a:pt x="409436" y="1384521"/>
                  <a:pt x="428336" y="1466240"/>
                  <a:pt x="436099" y="1477108"/>
                </a:cubicBezTo>
                <a:cubicBezTo>
                  <a:pt x="455326" y="1504025"/>
                  <a:pt x="501531" y="1544993"/>
                  <a:pt x="534573" y="1561514"/>
                </a:cubicBezTo>
                <a:cubicBezTo>
                  <a:pt x="547836" y="1568146"/>
                  <a:pt x="562892" y="1570374"/>
                  <a:pt x="576776" y="1575581"/>
                </a:cubicBezTo>
                <a:cubicBezTo>
                  <a:pt x="600420" y="1584448"/>
                  <a:pt x="623382" y="1595087"/>
                  <a:pt x="647114" y="1603717"/>
                </a:cubicBezTo>
                <a:cubicBezTo>
                  <a:pt x="674986" y="1613852"/>
                  <a:pt x="731520" y="1631852"/>
                  <a:pt x="731520" y="1631852"/>
                </a:cubicBezTo>
                <a:cubicBezTo>
                  <a:pt x="745588" y="1627163"/>
                  <a:pt x="762145" y="1627048"/>
                  <a:pt x="773724" y="1617784"/>
                </a:cubicBezTo>
                <a:cubicBezTo>
                  <a:pt x="786926" y="1607222"/>
                  <a:pt x="794992" y="1591031"/>
                  <a:pt x="801859" y="1575581"/>
                </a:cubicBezTo>
                <a:cubicBezTo>
                  <a:pt x="821429" y="1531548"/>
                  <a:pt x="832371" y="1481669"/>
                  <a:pt x="844062" y="1434904"/>
                </a:cubicBezTo>
                <a:cubicBezTo>
                  <a:pt x="839373" y="1345809"/>
                  <a:pt x="838071" y="1256470"/>
                  <a:pt x="829994" y="1167618"/>
                </a:cubicBezTo>
                <a:cubicBezTo>
                  <a:pt x="828652" y="1152850"/>
                  <a:pt x="822559" y="1138678"/>
                  <a:pt x="815927" y="1125415"/>
                </a:cubicBezTo>
                <a:cubicBezTo>
                  <a:pt x="808366" y="1110293"/>
                  <a:pt x="796179" y="1097892"/>
                  <a:pt x="787791" y="1083212"/>
                </a:cubicBezTo>
                <a:cubicBezTo>
                  <a:pt x="769945" y="1051981"/>
                  <a:pt x="764226" y="1018430"/>
                  <a:pt x="731520" y="998806"/>
                </a:cubicBezTo>
                <a:cubicBezTo>
                  <a:pt x="718804" y="991177"/>
                  <a:pt x="702580" y="991370"/>
                  <a:pt x="689317" y="984738"/>
                </a:cubicBezTo>
                <a:cubicBezTo>
                  <a:pt x="580235" y="930197"/>
                  <a:pt x="710990" y="977895"/>
                  <a:pt x="604911" y="942535"/>
                </a:cubicBezTo>
                <a:cubicBezTo>
                  <a:pt x="600222" y="919089"/>
                  <a:pt x="600263" y="894174"/>
                  <a:pt x="590844" y="872197"/>
                </a:cubicBezTo>
                <a:cubicBezTo>
                  <a:pt x="585619" y="860006"/>
                  <a:pt x="564889" y="857144"/>
                  <a:pt x="562708" y="844061"/>
                </a:cubicBezTo>
                <a:cubicBezTo>
                  <a:pt x="550349" y="769910"/>
                  <a:pt x="553329" y="694006"/>
                  <a:pt x="548640" y="618978"/>
                </a:cubicBezTo>
                <a:cubicBezTo>
                  <a:pt x="553329" y="511126"/>
                  <a:pt x="562708" y="403375"/>
                  <a:pt x="562708" y="295421"/>
                </a:cubicBezTo>
                <a:cubicBezTo>
                  <a:pt x="562708" y="257615"/>
                  <a:pt x="561355" y="218483"/>
                  <a:pt x="548640" y="182880"/>
                </a:cubicBezTo>
                <a:cubicBezTo>
                  <a:pt x="537267" y="151036"/>
                  <a:pt x="503063" y="130553"/>
                  <a:pt x="492370" y="98474"/>
                </a:cubicBezTo>
                <a:cubicBezTo>
                  <a:pt x="487681" y="84406"/>
                  <a:pt x="485931" y="68987"/>
                  <a:pt x="478302" y="56271"/>
                </a:cubicBezTo>
                <a:cubicBezTo>
                  <a:pt x="471478" y="44898"/>
                  <a:pt x="462030" y="34066"/>
                  <a:pt x="450167" y="28135"/>
                </a:cubicBezTo>
                <a:cubicBezTo>
                  <a:pt x="423641" y="14872"/>
                  <a:pt x="365760" y="0"/>
                  <a:pt x="365760" y="0"/>
                </a:cubicBezTo>
                <a:cubicBezTo>
                  <a:pt x="295422" y="4689"/>
                  <a:pt x="223561" y="-1224"/>
                  <a:pt x="154745" y="14068"/>
                </a:cubicBezTo>
                <a:cubicBezTo>
                  <a:pt x="135324" y="18384"/>
                  <a:pt x="129095" y="45236"/>
                  <a:pt x="112542" y="56271"/>
                </a:cubicBezTo>
                <a:cubicBezTo>
                  <a:pt x="100204" y="64496"/>
                  <a:pt x="84407" y="65649"/>
                  <a:pt x="70339" y="70338"/>
                </a:cubicBezTo>
                <a:cubicBezTo>
                  <a:pt x="805" y="174639"/>
                  <a:pt x="20700" y="121586"/>
                  <a:pt x="0" y="225083"/>
                </a:cubicBezTo>
                <a:cubicBezTo>
                  <a:pt x="4689" y="314178"/>
                  <a:pt x="6659" y="403459"/>
                  <a:pt x="14068" y="492369"/>
                </a:cubicBezTo>
                <a:cubicBezTo>
                  <a:pt x="16054" y="516197"/>
                  <a:pt x="22337" y="539511"/>
                  <a:pt x="28136" y="562708"/>
                </a:cubicBezTo>
                <a:cubicBezTo>
                  <a:pt x="31733" y="577094"/>
                  <a:pt x="31719" y="594426"/>
                  <a:pt x="42204" y="604911"/>
                </a:cubicBezTo>
                <a:cubicBezTo>
                  <a:pt x="58252" y="620959"/>
                  <a:pt x="149581" y="678217"/>
                  <a:pt x="182880" y="689317"/>
                </a:cubicBezTo>
                <a:cubicBezTo>
                  <a:pt x="219564" y="701545"/>
                  <a:pt x="258738" y="705224"/>
                  <a:pt x="295422" y="717452"/>
                </a:cubicBezTo>
                <a:lnTo>
                  <a:pt x="337625" y="731520"/>
                </a:lnTo>
                <a:cubicBezTo>
                  <a:pt x="388494" y="934994"/>
                  <a:pt x="317462" y="634307"/>
                  <a:pt x="365760" y="1181686"/>
                </a:cubicBezTo>
                <a:cubicBezTo>
                  <a:pt x="368367" y="1211229"/>
                  <a:pt x="384517" y="1237957"/>
                  <a:pt x="393896" y="1266092"/>
                </a:cubicBezTo>
                <a:lnTo>
                  <a:pt x="422031" y="1350498"/>
                </a:lnTo>
                <a:lnTo>
                  <a:pt x="422031" y="1378634"/>
                </a:lnTo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9DEA1F80-7BD2-47AA-94B6-0A6AAE4FD561}"/>
              </a:ext>
            </a:extLst>
          </p:cNvPr>
          <p:cNvSpPr/>
          <p:nvPr/>
        </p:nvSpPr>
        <p:spPr>
          <a:xfrm>
            <a:off x="4291691" y="2603463"/>
            <a:ext cx="2395711" cy="1120568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59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809" y="787791"/>
            <a:ext cx="5598942" cy="33050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E1E209-D09D-4F1D-9532-7E8DD8DD3FB3}"/>
              </a:ext>
            </a:extLst>
          </p:cNvPr>
          <p:cNvSpPr/>
          <p:nvPr/>
        </p:nvSpPr>
        <p:spPr>
          <a:xfrm>
            <a:off x="844062" y="4201138"/>
            <a:ext cx="10381956" cy="227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রাঙামাটি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বোর্ডবাজারের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নানিয়াচরের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চিংড়িখালের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কাছাকাছি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টিলার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সমাহিত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শ্রেষ্ঠ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মুন্সি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রউফ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সমাধিকে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স্মৃতিস্তম্ভে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করে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61584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39811" y="444913"/>
            <a:ext cx="6712375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4356" y="1792332"/>
            <a:ext cx="4403188" cy="6463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24356" y="2698587"/>
            <a:ext cx="4403188" cy="64633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সেনাদের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4356" y="3627024"/>
            <a:ext cx="4403188" cy="64633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সৈন্য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384936" y="4671216"/>
            <a:ext cx="1267661" cy="584776"/>
          </a:xfrm>
          <a:prstGeom prst="rightArrow">
            <a:avLst>
              <a:gd name="adj1" fmla="val 50000"/>
              <a:gd name="adj2" fmla="val 101489"/>
            </a:avLst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24356" y="4562156"/>
            <a:ext cx="4403188" cy="69383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সীমা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1472150" y="5595292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24356" y="5487957"/>
            <a:ext cx="4403186" cy="71793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মূল্যহীন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384938" y="1885981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384937" y="2780287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384936" y="3668483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58129" y="1609799"/>
            <a:ext cx="2467307" cy="8609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প্রবল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58129" y="2595432"/>
            <a:ext cx="2431406" cy="77786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ক্যাম্প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58129" y="3503030"/>
            <a:ext cx="2385709" cy="810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8129" y="4558116"/>
            <a:ext cx="2431406" cy="810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8129" y="5487957"/>
            <a:ext cx="2404734" cy="810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তুচ্ছ</a:t>
            </a:r>
            <a:endParaRPr lang="en-US" sz="1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6360CAF5-AB09-4BEF-9392-9BE028485E77}"/>
              </a:ext>
            </a:extLst>
          </p:cNvPr>
          <p:cNvSpPr/>
          <p:nvPr/>
        </p:nvSpPr>
        <p:spPr>
          <a:xfrm>
            <a:off x="168812" y="196948"/>
            <a:ext cx="11816862" cy="6541477"/>
          </a:xfrm>
          <a:prstGeom prst="frame">
            <a:avLst>
              <a:gd name="adj1" fmla="val 1532"/>
            </a:avLst>
          </a:prstGeom>
          <a:solidFill>
            <a:srgbClr val="0070C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5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8" grpId="0" animBg="1"/>
      <p:bldP spid="20" grpId="0" animBg="1"/>
      <p:bldP spid="21" grpId="0" animBg="1"/>
      <p:bldP spid="12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2B5974-53CF-4B25-B063-A3EE202BFB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27" y="542586"/>
            <a:ext cx="11406605" cy="59928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A9A4F7-F3FB-4907-B060-A50397F51522}"/>
              </a:ext>
            </a:extLst>
          </p:cNvPr>
          <p:cNvSpPr txBox="1"/>
          <p:nvPr/>
        </p:nvSpPr>
        <p:spPr>
          <a:xfrm>
            <a:off x="4821271" y="1122337"/>
            <a:ext cx="2105247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3A0091-59B3-4879-9598-829406F25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49" y="532452"/>
            <a:ext cx="2466975" cy="18478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9334EF3C-CD1A-4A40-B911-A2F202B337D5}"/>
              </a:ext>
            </a:extLst>
          </p:cNvPr>
          <p:cNvSpPr/>
          <p:nvPr/>
        </p:nvSpPr>
        <p:spPr>
          <a:xfrm>
            <a:off x="168812" y="196948"/>
            <a:ext cx="11816862" cy="6541477"/>
          </a:xfrm>
          <a:prstGeom prst="frame">
            <a:avLst>
              <a:gd name="adj1" fmla="val 1532"/>
            </a:avLst>
          </a:prstGeom>
          <a:solidFill>
            <a:srgbClr val="0070C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662787-D0F1-4DD8-A6A5-F696DD8F611D}"/>
              </a:ext>
            </a:extLst>
          </p:cNvPr>
          <p:cNvSpPr/>
          <p:nvPr/>
        </p:nvSpPr>
        <p:spPr>
          <a:xfrm>
            <a:off x="539202" y="2380302"/>
            <a:ext cx="11052576" cy="11295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ক’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মুন্সি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রউফ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সালে জন্ম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বেলার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0F2D92-F88D-4C2B-B8E3-6DA2DD742332}"/>
              </a:ext>
            </a:extLst>
          </p:cNvPr>
          <p:cNvSpPr/>
          <p:nvPr/>
        </p:nvSpPr>
        <p:spPr>
          <a:xfrm>
            <a:off x="539202" y="3729494"/>
            <a:ext cx="11052576" cy="12580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‘খ’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সেনাদের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সেনারা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সেখানকার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পরিস্থিতি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5D2B9B-9283-4A69-9B29-7B4CEFB9A339}"/>
              </a:ext>
            </a:extLst>
          </p:cNvPr>
          <p:cNvSpPr/>
          <p:nvPr/>
        </p:nvSpPr>
        <p:spPr>
          <a:xfrm>
            <a:off x="581465" y="5190540"/>
            <a:ext cx="10991556" cy="10902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‘গ’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মুন্সি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রউফ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FAA20F-1DD1-4696-8FC5-3995CCF4E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354" y="664077"/>
            <a:ext cx="1050594" cy="91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2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B89CBC8-5B58-4FFA-AE4E-4EF33D59FA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579" y="1702079"/>
            <a:ext cx="3350576" cy="394118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D58EA78-06A0-4FB0-A183-72FE295E37A7}"/>
              </a:ext>
            </a:extLst>
          </p:cNvPr>
          <p:cNvSpPr/>
          <p:nvPr/>
        </p:nvSpPr>
        <p:spPr>
          <a:xfrm>
            <a:off x="2907888" y="534461"/>
            <a:ext cx="6238567" cy="1167618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পাঠ্যবইয়ের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সাথে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সংযোগ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5DAC5A-C307-4A61-B6DB-2F2F2813EF6A}"/>
              </a:ext>
            </a:extLst>
          </p:cNvPr>
          <p:cNvSpPr/>
          <p:nvPr/>
        </p:nvSpPr>
        <p:spPr>
          <a:xfrm>
            <a:off x="5027155" y="1702079"/>
            <a:ext cx="5608020" cy="39411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২৭ 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রকমই</a:t>
            </a:r>
            <a:r>
              <a:rPr lang="en-US" sz="3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</a:t>
            </a:r>
            <a:r>
              <a:rPr lang="en-US" sz="3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ঝাঁপিয়ে</a:t>
            </a:r>
            <a:r>
              <a:rPr lang="en-US" sz="3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পড়েন</a:t>
            </a:r>
            <a:r>
              <a:rPr lang="en-US" sz="3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A37E958B-27F0-4793-9663-E121E1521D56}"/>
              </a:ext>
            </a:extLst>
          </p:cNvPr>
          <p:cNvSpPr/>
          <p:nvPr/>
        </p:nvSpPr>
        <p:spPr>
          <a:xfrm>
            <a:off x="168812" y="196948"/>
            <a:ext cx="11816862" cy="6541477"/>
          </a:xfrm>
          <a:prstGeom prst="frame">
            <a:avLst>
              <a:gd name="adj1" fmla="val 1532"/>
            </a:avLst>
          </a:prstGeom>
          <a:solidFill>
            <a:srgbClr val="0070C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72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3537" y="2444065"/>
            <a:ext cx="161628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মোহাম্মাদ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1948" y="2395913"/>
            <a:ext cx="85692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ম্ম</a:t>
            </a:r>
            <a:endParaRPr lang="en-GB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4942" y="2373413"/>
            <a:ext cx="623319" cy="6367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24168" y="2364728"/>
            <a:ext cx="623318" cy="6367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GB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35" y="3273364"/>
            <a:ext cx="1585887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0311" y="3191746"/>
            <a:ext cx="85692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endParaRPr lang="en-GB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93183" y="3107980"/>
            <a:ext cx="684207" cy="71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GB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32371" y="3151770"/>
            <a:ext cx="623318" cy="66924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GB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6979" y="4057973"/>
            <a:ext cx="160692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ক্যাম্প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1948" y="3996418"/>
            <a:ext cx="85692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ম্প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4942" y="3969275"/>
            <a:ext cx="661778" cy="7078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GB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57756" y="3956139"/>
            <a:ext cx="572548" cy="6836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GB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59247" y="1646776"/>
            <a:ext cx="1659861" cy="65630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দুরন্ত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41948" y="1646776"/>
            <a:ext cx="856922" cy="6563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024942" y="1628786"/>
            <a:ext cx="620691" cy="65630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87676" y="1619716"/>
            <a:ext cx="620690" cy="65630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25367" y="1709308"/>
            <a:ext cx="5459417" cy="6563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rame 2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68"/>
            </a:avLst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A9F4B8-0065-4481-BE4A-E2308A83BF78}"/>
              </a:ext>
            </a:extLst>
          </p:cNvPr>
          <p:cNvSpPr txBox="1"/>
          <p:nvPr/>
        </p:nvSpPr>
        <p:spPr>
          <a:xfrm>
            <a:off x="1380478" y="4879396"/>
            <a:ext cx="1617398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CE7AAB-E465-4473-9DE7-7F93709C6610}"/>
              </a:ext>
            </a:extLst>
          </p:cNvPr>
          <p:cNvSpPr txBox="1"/>
          <p:nvPr/>
        </p:nvSpPr>
        <p:spPr>
          <a:xfrm>
            <a:off x="3680342" y="4801633"/>
            <a:ext cx="85692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endParaRPr lang="en-GB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86B16EE-AA0A-4030-A94B-C645B450712C}"/>
              </a:ext>
            </a:extLst>
          </p:cNvPr>
          <p:cNvSpPr txBox="1"/>
          <p:nvPr/>
        </p:nvSpPr>
        <p:spPr>
          <a:xfrm>
            <a:off x="5013727" y="4794749"/>
            <a:ext cx="684207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F3C0A8-ED15-4E79-B1D5-45E5A2039EE4}"/>
              </a:ext>
            </a:extLst>
          </p:cNvPr>
          <p:cNvSpPr txBox="1"/>
          <p:nvPr/>
        </p:nvSpPr>
        <p:spPr>
          <a:xfrm>
            <a:off x="5857756" y="4746515"/>
            <a:ext cx="597933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GB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rame 32">
            <a:extLst>
              <a:ext uri="{FF2B5EF4-FFF2-40B4-BE49-F238E27FC236}">
                <a16:creationId xmlns:a16="http://schemas.microsoft.com/office/drawing/2014/main" id="{2BDE7735-E91E-49FD-9741-C5AC73E947F4}"/>
              </a:ext>
            </a:extLst>
          </p:cNvPr>
          <p:cNvSpPr/>
          <p:nvPr/>
        </p:nvSpPr>
        <p:spPr>
          <a:xfrm>
            <a:off x="168812" y="196948"/>
            <a:ext cx="11816862" cy="6541477"/>
          </a:xfrm>
          <a:prstGeom prst="frame">
            <a:avLst>
              <a:gd name="adj1" fmla="val 1532"/>
            </a:avLst>
          </a:prstGeom>
          <a:solidFill>
            <a:srgbClr val="0070C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1E6DD2-A73B-4CD9-9B90-6038E62C8EC2}"/>
              </a:ext>
            </a:extLst>
          </p:cNvPr>
          <p:cNvSpPr/>
          <p:nvPr/>
        </p:nvSpPr>
        <p:spPr>
          <a:xfrm>
            <a:off x="6549054" y="1596877"/>
            <a:ext cx="5103906" cy="6936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14FB6BA-4D1C-4565-A2D0-6EB194CAFDE9}"/>
              </a:ext>
            </a:extLst>
          </p:cNvPr>
          <p:cNvSpPr/>
          <p:nvPr/>
        </p:nvSpPr>
        <p:spPr>
          <a:xfrm>
            <a:off x="6543741" y="4765089"/>
            <a:ext cx="5103906" cy="6936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দ্ধা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5E30F1-219F-4F6A-9B4A-5B9DDB09CBE6}"/>
              </a:ext>
            </a:extLst>
          </p:cNvPr>
          <p:cNvSpPr/>
          <p:nvPr/>
        </p:nvSpPr>
        <p:spPr>
          <a:xfrm>
            <a:off x="6543741" y="3960578"/>
            <a:ext cx="5103906" cy="6936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ছুটিপুর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পাকিস্তানিদের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ম্প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A09BD4C-F23D-4CE2-83C5-52C5862379CC}"/>
              </a:ext>
            </a:extLst>
          </p:cNvPr>
          <p:cNvSpPr/>
          <p:nvPr/>
        </p:nvSpPr>
        <p:spPr>
          <a:xfrm>
            <a:off x="6523969" y="3191746"/>
            <a:ext cx="5103906" cy="6936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</a:t>
            </a:r>
            <a:r>
              <a:rPr lang="en-US" sz="28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0DBCDDE-9EE2-4ABA-AC48-EBCA7D6B0202}"/>
              </a:ext>
            </a:extLst>
          </p:cNvPr>
          <p:cNvSpPr/>
          <p:nvPr/>
        </p:nvSpPr>
        <p:spPr>
          <a:xfrm>
            <a:off x="6543741" y="2381874"/>
            <a:ext cx="5103906" cy="6936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নূর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ম্ম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708388-2D71-4924-93AC-55A54AC65074}"/>
              </a:ext>
            </a:extLst>
          </p:cNvPr>
          <p:cNvSpPr/>
          <p:nvPr/>
        </p:nvSpPr>
        <p:spPr>
          <a:xfrm>
            <a:off x="1428735" y="383927"/>
            <a:ext cx="9979494" cy="11520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ভেঙ্গে</a:t>
            </a:r>
            <a:r>
              <a:rPr lang="bn-IN" sz="4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শব্দ দিয়ে একটি করে বাক্য তৈরি কর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96169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4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52FAF1C8-5C69-42F1-9D67-5D5809128425}"/>
              </a:ext>
            </a:extLst>
          </p:cNvPr>
          <p:cNvSpPr/>
          <p:nvPr/>
        </p:nvSpPr>
        <p:spPr>
          <a:xfrm>
            <a:off x="168811" y="228600"/>
            <a:ext cx="11873133" cy="6477000"/>
          </a:xfrm>
          <a:prstGeom prst="frame">
            <a:avLst>
              <a:gd name="adj1" fmla="val 2038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2D0F891-5429-4C01-B9C4-01C035B8AFBF}"/>
              </a:ext>
            </a:extLst>
          </p:cNvPr>
          <p:cNvSpPr/>
          <p:nvPr/>
        </p:nvSpPr>
        <p:spPr>
          <a:xfrm>
            <a:off x="14068" y="34413"/>
            <a:ext cx="12177932" cy="6858000"/>
          </a:xfrm>
          <a:prstGeom prst="frame">
            <a:avLst>
              <a:gd name="adj1" fmla="val 1423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543C72BE-99F2-41FE-9D01-123ACEC6F472}"/>
              </a:ext>
            </a:extLst>
          </p:cNvPr>
          <p:cNvSpPr/>
          <p:nvPr/>
        </p:nvSpPr>
        <p:spPr>
          <a:xfrm>
            <a:off x="393894" y="464234"/>
            <a:ext cx="11422967" cy="6035040"/>
          </a:xfrm>
          <a:prstGeom prst="frame">
            <a:avLst>
              <a:gd name="adj1" fmla="val 2472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AE9B05-3EFC-4C56-ACDA-B09C0BED23F7}"/>
              </a:ext>
            </a:extLst>
          </p:cNvPr>
          <p:cNvSpPr/>
          <p:nvPr/>
        </p:nvSpPr>
        <p:spPr>
          <a:xfrm>
            <a:off x="1055077" y="1178794"/>
            <a:ext cx="4431322" cy="10236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D8F079-C874-44B7-8459-219312C505DD}"/>
              </a:ext>
            </a:extLst>
          </p:cNvPr>
          <p:cNvSpPr/>
          <p:nvPr/>
        </p:nvSpPr>
        <p:spPr>
          <a:xfrm>
            <a:off x="6047935" y="1234052"/>
            <a:ext cx="5207390" cy="9104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71F4E6-75EC-4B8A-93D9-C46B2A81CE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29F66D2-B38A-4F33-A8C0-8AA29AFC2C30}"/>
              </a:ext>
            </a:extLst>
          </p:cNvPr>
          <p:cNvSpPr/>
          <p:nvPr/>
        </p:nvSpPr>
        <p:spPr>
          <a:xfrm>
            <a:off x="1055077" y="2236762"/>
            <a:ext cx="4431323" cy="28838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আয়েশা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ছিদ্দিকা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রামপুর সরকারি প্রাথমিক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লাকসাম, কুমিল্লা 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/>
              <a:t>asiddiqua1912@gmail.com</a:t>
            </a:r>
          </a:p>
          <a:p>
            <a:endParaRPr lang="bn-IN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340F6A-013A-4A23-AAEA-B139570F6AA9}"/>
              </a:ext>
            </a:extLst>
          </p:cNvPr>
          <p:cNvSpPr/>
          <p:nvPr/>
        </p:nvSpPr>
        <p:spPr>
          <a:xfrm>
            <a:off x="5999870" y="2202420"/>
            <a:ext cx="5303520" cy="28838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: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: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: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স্বাধীন এ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অংশ: </a:t>
            </a:r>
            <a:r>
              <a:rPr lang="en-US" sz="2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রকমই</a:t>
            </a:r>
            <a:r>
              <a:rPr lang="en-US" sz="2800" b="1" cap="none" spc="0" dirty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.....</a:t>
            </a:r>
            <a:r>
              <a:rPr lang="en-US" sz="2800" b="1" cap="none" spc="0" dirty="0" err="1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ঝাঁপিয়ে</a:t>
            </a:r>
            <a:r>
              <a:rPr lang="en-US" sz="2800" b="1" cap="none" spc="0" dirty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পড়েন</a:t>
            </a:r>
            <a:r>
              <a:rPr lang="en-US" sz="2800" b="1" cap="none" spc="0" dirty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(পৃষ্ঠা-২৭)</a:t>
            </a:r>
            <a:endParaRPr lang="en-US" sz="2800" b="1" cap="none" spc="0" dirty="0">
              <a:ln/>
              <a:solidFill>
                <a:srgbClr val="FF0000"/>
              </a:solidFill>
              <a:effectLst/>
            </a:endParaRPr>
          </a:p>
          <a:p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               :  ৫০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376773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E92F26-F780-4B0B-B308-96AC3CADE5C5}"/>
              </a:ext>
            </a:extLst>
          </p:cNvPr>
          <p:cNvSpPr/>
          <p:nvPr/>
        </p:nvSpPr>
        <p:spPr>
          <a:xfrm>
            <a:off x="3650776" y="629634"/>
            <a:ext cx="3671249" cy="1105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নিরব পাঠ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764E29-F7AF-4ED4-B230-81C2DA57C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98225" y="762000"/>
            <a:ext cx="3744456" cy="5334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F63ACEC7-8BBE-4D9B-8225-D2CE641AA759}"/>
              </a:ext>
            </a:extLst>
          </p:cNvPr>
          <p:cNvSpPr/>
          <p:nvPr/>
        </p:nvSpPr>
        <p:spPr>
          <a:xfrm>
            <a:off x="168812" y="196948"/>
            <a:ext cx="11816862" cy="6541477"/>
          </a:xfrm>
          <a:prstGeom prst="frame">
            <a:avLst>
              <a:gd name="adj1" fmla="val 1532"/>
            </a:avLst>
          </a:prstGeom>
          <a:solidFill>
            <a:srgbClr val="0070C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CE82D1-F4D5-46F9-9F20-8BD5FB4CF833}"/>
              </a:ext>
            </a:extLst>
          </p:cNvPr>
          <p:cNvSpPr/>
          <p:nvPr/>
        </p:nvSpPr>
        <p:spPr>
          <a:xfrm>
            <a:off x="801858" y="5301228"/>
            <a:ext cx="10789920" cy="11054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600" b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শিক্ষার্থীদের পাঠে কোন সমস্যা হচ্ছে কিনা  জিজ্ঞাসা করবো।</a:t>
            </a:r>
            <a:endParaRPr lang="en-US" sz="36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97" y="432556"/>
            <a:ext cx="11406605" cy="59928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6920" y="432556"/>
            <a:ext cx="1659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05000" y="1424596"/>
            <a:ext cx="4866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88568" y="1910897"/>
            <a:ext cx="6983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মুন্সি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রউফ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……….এ।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10471" y="2454943"/>
            <a:ext cx="1327703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বিডিআর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4697" y="2486060"/>
            <a:ext cx="1327703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বিএসএফ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35014" y="2451082"/>
            <a:ext cx="1327703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ইপিআর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02965" y="2428423"/>
            <a:ext cx="1316528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5920" y="3040026"/>
            <a:ext cx="6983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দিনটা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একাত্তরের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৮ই…………..।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10471" y="3568439"/>
            <a:ext cx="1381127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52788" y="3568439"/>
            <a:ext cx="1309923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22468" y="4722113"/>
            <a:ext cx="1309923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১০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09570" y="3557552"/>
            <a:ext cx="1309923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52221" y="4153214"/>
            <a:ext cx="8333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সেনাদের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………..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স্পিডবোট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00475" y="4685466"/>
            <a:ext cx="1309923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৭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93348" y="4680188"/>
            <a:ext cx="1309923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৬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19494" y="4698539"/>
            <a:ext cx="1309923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৪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81179" y="3560837"/>
            <a:ext cx="1309923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418481" y="5212616"/>
            <a:ext cx="8252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বুড়িঘাট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08534" y="5731843"/>
            <a:ext cx="1884814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নাইক্ষ্যাছড়ি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91666" y="5742879"/>
            <a:ext cx="1703790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মহালছড়ি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04620" y="5731842"/>
            <a:ext cx="1624167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হিমছড়ি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996033" y="5709836"/>
            <a:ext cx="1781431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ফটিকছড়ি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104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6" grpId="0" animBg="1"/>
      <p:bldP spid="38" grpId="0" animBg="1"/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>
            <a:extLst>
              <a:ext uri="{FF2B5EF4-FFF2-40B4-BE49-F238E27FC236}">
                <a16:creationId xmlns:a16="http://schemas.microsoft.com/office/drawing/2014/main" id="{4506612B-C28E-43CE-8D56-BAA69315E3B8}"/>
              </a:ext>
            </a:extLst>
          </p:cNvPr>
          <p:cNvSpPr/>
          <p:nvPr/>
        </p:nvSpPr>
        <p:spPr>
          <a:xfrm>
            <a:off x="168812" y="196948"/>
            <a:ext cx="11816862" cy="6541477"/>
          </a:xfrm>
          <a:prstGeom prst="frame">
            <a:avLst>
              <a:gd name="adj1" fmla="val 1532"/>
            </a:avLst>
          </a:prstGeom>
          <a:solidFill>
            <a:srgbClr val="0070C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D1C54D-3F11-47E6-B829-E9DE7ADB61AF}"/>
              </a:ext>
            </a:extLst>
          </p:cNvPr>
          <p:cNvSpPr/>
          <p:nvPr/>
        </p:nvSpPr>
        <p:spPr>
          <a:xfrm>
            <a:off x="3137095" y="604911"/>
            <a:ext cx="5641145" cy="7174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E92C8E-67A9-4851-82DE-CEE142AD848F}"/>
              </a:ext>
            </a:extLst>
          </p:cNvPr>
          <p:cNvSpPr/>
          <p:nvPr/>
        </p:nvSpPr>
        <p:spPr>
          <a:xfrm>
            <a:off x="309490" y="1422717"/>
            <a:ext cx="11535508" cy="50854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70D86A-0E20-47F2-9B5B-1276EE99C0C3}"/>
              </a:ext>
            </a:extLst>
          </p:cNvPr>
          <p:cNvSpPr txBox="1"/>
          <p:nvPr/>
        </p:nvSpPr>
        <p:spPr>
          <a:xfrm>
            <a:off x="719060" y="1730326"/>
            <a:ext cx="10753879" cy="3539430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প্রশ্নগুলির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মুন্সি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রউফ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চালনায়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সুনাম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আক্রমনের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সেনাদের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মুন্সি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রউফ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অন্যদের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3EDC193-C30D-402C-8E25-41A545621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188" y="1831390"/>
            <a:ext cx="2328939" cy="131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1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235527" y="152400"/>
            <a:ext cx="11637818" cy="648392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30326" y="2951018"/>
            <a:ext cx="7821637" cy="29371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মুন্সি</a:t>
            </a:r>
            <a:r>
              <a:rPr lang="en-US" sz="4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আব্দুর</a:t>
            </a:r>
            <a:r>
              <a:rPr lang="en-US" sz="4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রউফ</a:t>
            </a:r>
            <a:r>
              <a:rPr lang="en-US" sz="4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কীভাবে</a:t>
            </a:r>
            <a:r>
              <a:rPr lang="en-US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শহিদ</a:t>
            </a:r>
            <a:r>
              <a:rPr lang="en-US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হয়েছিলেন</a:t>
            </a:r>
            <a:r>
              <a:rPr lang="en-US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৫ </a:t>
            </a:r>
            <a:r>
              <a:rPr lang="en-US" sz="4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বাক্যে</a:t>
            </a:r>
            <a:r>
              <a:rPr lang="en-US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লিখে</a:t>
            </a:r>
            <a:r>
              <a:rPr lang="en-US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আনবে</a:t>
            </a:r>
            <a:r>
              <a:rPr lang="en-US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1709439" y="1066799"/>
            <a:ext cx="7010399" cy="15932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 কাজ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109D236D-C600-4F08-989A-33F5BE93E8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32"/>
            </a:avLst>
          </a:prstGeom>
          <a:solidFill>
            <a:srgbClr val="0070C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7BD4FF-8E99-4687-B285-7CE6008DF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55365" y="1295183"/>
            <a:ext cx="1880724" cy="14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0581" y="696351"/>
            <a:ext cx="7758546" cy="1122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 অসংখ্য ধন্যবাদ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290945" y="337625"/>
            <a:ext cx="11637818" cy="6270993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D20A71-8398-4131-99FC-96D56300A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924" y="1876528"/>
            <a:ext cx="6878247" cy="4194303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21057D2E-5C9B-4F89-8843-99EF2944A962}"/>
              </a:ext>
            </a:extLst>
          </p:cNvPr>
          <p:cNvSpPr/>
          <p:nvPr/>
        </p:nvSpPr>
        <p:spPr>
          <a:xfrm>
            <a:off x="98474" y="124691"/>
            <a:ext cx="11985674" cy="6733309"/>
          </a:xfrm>
          <a:prstGeom prst="frame">
            <a:avLst>
              <a:gd name="adj1" fmla="val 1532"/>
            </a:avLst>
          </a:prstGeom>
          <a:solidFill>
            <a:srgbClr val="0070C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A1E57E-F780-4D81-9949-032ED6E8D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64706" y="2177295"/>
            <a:ext cx="4262588" cy="335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69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E836F2-B8D4-4E77-9F80-92BBED501E86}"/>
              </a:ext>
            </a:extLst>
          </p:cNvPr>
          <p:cNvSpPr txBox="1"/>
          <p:nvPr/>
        </p:nvSpPr>
        <p:spPr>
          <a:xfrm>
            <a:off x="3479391" y="404311"/>
            <a:ext cx="5974099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D3DA3A-9386-4CAE-82AE-291A6750E8A8}"/>
              </a:ext>
            </a:extLst>
          </p:cNvPr>
          <p:cNvSpPr txBox="1"/>
          <p:nvPr/>
        </p:nvSpPr>
        <p:spPr>
          <a:xfrm>
            <a:off x="3671667" y="435088"/>
            <a:ext cx="535979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ভিডিওটি কী সম্পর্কীত?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766F76-2BC0-4D77-9F7C-B00A6772D1C5}"/>
              </a:ext>
            </a:extLst>
          </p:cNvPr>
          <p:cNvSpPr txBox="1"/>
          <p:nvPr/>
        </p:nvSpPr>
        <p:spPr>
          <a:xfrm>
            <a:off x="2524674" y="373533"/>
            <a:ext cx="8134677" cy="707886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6BC831B0-74C2-4395-987A-3174347143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DE17BA2E-1E17-4A56-9B6C-0021DC228F48}"/>
              </a:ext>
            </a:extLst>
          </p:cNvPr>
          <p:cNvSpPr/>
          <p:nvPr/>
        </p:nvSpPr>
        <p:spPr>
          <a:xfrm>
            <a:off x="182880" y="182880"/>
            <a:ext cx="11795760" cy="6492240"/>
          </a:xfrm>
          <a:prstGeom prst="frame">
            <a:avLst>
              <a:gd name="adj1" fmla="val 2491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Footage of Liberation war of Bangladesh 1971.">
            <a:hlinkClick r:id="" action="ppaction://media"/>
            <a:extLst>
              <a:ext uri="{FF2B5EF4-FFF2-40B4-BE49-F238E27FC236}">
                <a16:creationId xmlns:a16="http://schemas.microsoft.com/office/drawing/2014/main" id="{3EB4FB89-B8AA-4433-96BD-1E699E4B821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3208" y="1142975"/>
            <a:ext cx="6650282" cy="437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391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31818">
                <p:cTn id="4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DDF42F-8082-471D-A80F-583A3D7DFCC8}"/>
              </a:ext>
            </a:extLst>
          </p:cNvPr>
          <p:cNvSpPr/>
          <p:nvPr/>
        </p:nvSpPr>
        <p:spPr>
          <a:xfrm>
            <a:off x="4651403" y="4165080"/>
            <a:ext cx="2110154" cy="6330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endParaRPr lang="en-US" sz="4400" dirty="0"/>
          </a:p>
        </p:txBody>
      </p:sp>
      <p:sp>
        <p:nvSpPr>
          <p:cNvPr id="12" name="Arrow: Curved Up 11">
            <a:extLst>
              <a:ext uri="{FF2B5EF4-FFF2-40B4-BE49-F238E27FC236}">
                <a16:creationId xmlns:a16="http://schemas.microsoft.com/office/drawing/2014/main" id="{4A6CE3AD-8659-472E-824F-C583225FD364}"/>
              </a:ext>
            </a:extLst>
          </p:cNvPr>
          <p:cNvSpPr/>
          <p:nvPr/>
        </p:nvSpPr>
        <p:spPr>
          <a:xfrm rot="13112574">
            <a:off x="2361168" y="1865938"/>
            <a:ext cx="3817783" cy="1278074"/>
          </a:xfrm>
          <a:prstGeom prst="curvedUpArrow">
            <a:avLst>
              <a:gd name="adj1" fmla="val 9301"/>
              <a:gd name="adj2" fmla="val 62204"/>
              <a:gd name="adj3" fmla="val 3527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rrow: Curved Up 13">
            <a:extLst>
              <a:ext uri="{FF2B5EF4-FFF2-40B4-BE49-F238E27FC236}">
                <a16:creationId xmlns:a16="http://schemas.microsoft.com/office/drawing/2014/main" id="{D50A07C7-51E3-49B7-97A8-754D277085D9}"/>
              </a:ext>
            </a:extLst>
          </p:cNvPr>
          <p:cNvSpPr/>
          <p:nvPr/>
        </p:nvSpPr>
        <p:spPr>
          <a:xfrm rot="10800000">
            <a:off x="3495469" y="3553357"/>
            <a:ext cx="1440818" cy="731838"/>
          </a:xfrm>
          <a:prstGeom prst="curvedUpArrow">
            <a:avLst>
              <a:gd name="adj1" fmla="val 8284"/>
              <a:gd name="adj2" fmla="val 42687"/>
              <a:gd name="adj3" fmla="val 2948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Curved Up 14">
            <a:extLst>
              <a:ext uri="{FF2B5EF4-FFF2-40B4-BE49-F238E27FC236}">
                <a16:creationId xmlns:a16="http://schemas.microsoft.com/office/drawing/2014/main" id="{27630AC7-E265-469C-A285-F48EB80B3641}"/>
              </a:ext>
            </a:extLst>
          </p:cNvPr>
          <p:cNvSpPr/>
          <p:nvPr/>
        </p:nvSpPr>
        <p:spPr>
          <a:xfrm rot="11626016">
            <a:off x="2093975" y="2807923"/>
            <a:ext cx="2942380" cy="1283298"/>
          </a:xfrm>
          <a:prstGeom prst="curvedUpArrow">
            <a:avLst>
              <a:gd name="adj1" fmla="val 19429"/>
              <a:gd name="adj2" fmla="val 54024"/>
              <a:gd name="adj3" fmla="val 2653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670AF5D7-F5E4-4BAC-AE7D-8E62DFCA5C87}"/>
              </a:ext>
            </a:extLst>
          </p:cNvPr>
          <p:cNvSpPr/>
          <p:nvPr/>
        </p:nvSpPr>
        <p:spPr>
          <a:xfrm rot="20417209">
            <a:off x="6376096" y="3475598"/>
            <a:ext cx="1500483" cy="856431"/>
          </a:xfrm>
          <a:prstGeom prst="curvedDownArrow">
            <a:avLst>
              <a:gd name="adj1" fmla="val 8352"/>
              <a:gd name="adj2" fmla="val 39786"/>
              <a:gd name="adj3" fmla="val 1867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D53D24E7-0863-444B-863C-53C547EFB705}"/>
              </a:ext>
            </a:extLst>
          </p:cNvPr>
          <p:cNvSpPr/>
          <p:nvPr/>
        </p:nvSpPr>
        <p:spPr>
          <a:xfrm rot="19621476">
            <a:off x="5353821" y="1658422"/>
            <a:ext cx="4206434" cy="1482182"/>
          </a:xfrm>
          <a:prstGeom prst="curvedDownArrow">
            <a:avLst>
              <a:gd name="adj1" fmla="val 5918"/>
              <a:gd name="adj2" fmla="val 50000"/>
              <a:gd name="adj3" fmla="val 1650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BAA3F78C-8B01-403D-B7DC-D253D4D0B6D1}"/>
              </a:ext>
            </a:extLst>
          </p:cNvPr>
          <p:cNvSpPr/>
          <p:nvPr/>
        </p:nvSpPr>
        <p:spPr>
          <a:xfrm rot="21192031">
            <a:off x="6187073" y="2918108"/>
            <a:ext cx="3323971" cy="1093308"/>
          </a:xfrm>
          <a:prstGeom prst="curvedDownArrow">
            <a:avLst>
              <a:gd name="adj1" fmla="val 20375"/>
              <a:gd name="adj2" fmla="val 76167"/>
              <a:gd name="adj3" fmla="val 2514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593B1BB8-47C0-4F0D-BEB5-87DB83190DB3}"/>
              </a:ext>
            </a:extLst>
          </p:cNvPr>
          <p:cNvSpPr/>
          <p:nvPr/>
        </p:nvSpPr>
        <p:spPr>
          <a:xfrm rot="10800000">
            <a:off x="5589617" y="2291291"/>
            <a:ext cx="335595" cy="1902203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919B3EC-19A3-4C40-81B4-7DBD7FC2EA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0" r="19814"/>
          <a:stretch/>
        </p:blipFill>
        <p:spPr>
          <a:xfrm>
            <a:off x="4688990" y="557030"/>
            <a:ext cx="2110154" cy="1740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coolSlant"/>
            <a:contourClr>
              <a:srgbClr val="333333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C7FC57-7557-4749-A6EE-899D5B068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94" y="1607717"/>
            <a:ext cx="2116248" cy="1740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E327D35-5747-436A-8659-3CE622A9CC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1" t="-650" r="26878" b="650"/>
          <a:stretch/>
        </p:blipFill>
        <p:spPr>
          <a:xfrm>
            <a:off x="8954186" y="1805626"/>
            <a:ext cx="2140889" cy="15458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35C8F08-B4FD-4A98-826F-AE69DC1F74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86" y="3639202"/>
            <a:ext cx="2051986" cy="18387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B310692-892B-431E-9771-D805B0B0E2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4" r="19239"/>
          <a:stretch/>
        </p:blipFill>
        <p:spPr>
          <a:xfrm>
            <a:off x="8954186" y="3542327"/>
            <a:ext cx="2185402" cy="17049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A00578C-BA8E-4B4B-A79C-B12A8B4815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870" y="4321600"/>
            <a:ext cx="2339272" cy="18557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5546849-1AB3-4ECA-A382-769F51CAEF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044" y="4146064"/>
            <a:ext cx="2276937" cy="18069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A299E34-8B40-404F-946A-541C370714B1}"/>
              </a:ext>
            </a:extLst>
          </p:cNvPr>
          <p:cNvSpPr txBox="1"/>
          <p:nvPr/>
        </p:nvSpPr>
        <p:spPr>
          <a:xfrm>
            <a:off x="6154513" y="852372"/>
            <a:ext cx="1584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 জাহাঙ্গীর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AC135A-23BD-484E-8F7F-E3390762C3E0}"/>
              </a:ext>
            </a:extLst>
          </p:cNvPr>
          <p:cNvSpPr txBox="1"/>
          <p:nvPr/>
        </p:nvSpPr>
        <p:spPr>
          <a:xfrm>
            <a:off x="2355306" y="2193109"/>
            <a:ext cx="1356550" cy="1100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মতিউর রহমান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96B5A9-0C80-41FE-B2FD-7CBDDF8E4060}"/>
              </a:ext>
            </a:extLst>
          </p:cNvPr>
          <p:cNvSpPr txBox="1"/>
          <p:nvPr/>
        </p:nvSpPr>
        <p:spPr>
          <a:xfrm>
            <a:off x="7738691" y="2057093"/>
            <a:ext cx="17501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মুন্সি আব্দুর রউফ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63B4DDD-C79E-4F94-9A19-A139542B5A24}"/>
              </a:ext>
            </a:extLst>
          </p:cNvPr>
          <p:cNvSpPr txBox="1"/>
          <p:nvPr/>
        </p:nvSpPr>
        <p:spPr>
          <a:xfrm>
            <a:off x="2101638" y="3553357"/>
            <a:ext cx="1294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হামিদুর রহমান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BF3502-BCDF-455D-A8B7-9C6ED195BFF2}"/>
              </a:ext>
            </a:extLst>
          </p:cNvPr>
          <p:cNvSpPr txBox="1"/>
          <p:nvPr/>
        </p:nvSpPr>
        <p:spPr>
          <a:xfrm>
            <a:off x="8451473" y="3542053"/>
            <a:ext cx="1291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রুহুল আমিন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807DDA-CA18-4267-825B-1100E8832C13}"/>
              </a:ext>
            </a:extLst>
          </p:cNvPr>
          <p:cNvSpPr txBox="1"/>
          <p:nvPr/>
        </p:nvSpPr>
        <p:spPr>
          <a:xfrm>
            <a:off x="2034775" y="5203815"/>
            <a:ext cx="1484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মোস্তফা কামাল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61F23A9-6F63-45ED-8BC8-CD8E6C590D95}"/>
              </a:ext>
            </a:extLst>
          </p:cNvPr>
          <p:cNvSpPr/>
          <p:nvPr/>
        </p:nvSpPr>
        <p:spPr>
          <a:xfrm>
            <a:off x="6873480" y="5479809"/>
            <a:ext cx="2396882" cy="801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 মোহাম্মদ শেখ</a:t>
            </a:r>
            <a:endParaRPr lang="bn-IN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Frame 37">
            <a:extLst>
              <a:ext uri="{FF2B5EF4-FFF2-40B4-BE49-F238E27FC236}">
                <a16:creationId xmlns:a16="http://schemas.microsoft.com/office/drawing/2014/main" id="{756BC0D3-DC78-4588-960C-7179851A89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Frame 38">
            <a:extLst>
              <a:ext uri="{FF2B5EF4-FFF2-40B4-BE49-F238E27FC236}">
                <a16:creationId xmlns:a16="http://schemas.microsoft.com/office/drawing/2014/main" id="{5D3249F8-1178-46E2-B0C9-399DFDDB445A}"/>
              </a:ext>
            </a:extLst>
          </p:cNvPr>
          <p:cNvSpPr/>
          <p:nvPr/>
        </p:nvSpPr>
        <p:spPr>
          <a:xfrm>
            <a:off x="182880" y="182880"/>
            <a:ext cx="11795760" cy="6492240"/>
          </a:xfrm>
          <a:prstGeom prst="frame">
            <a:avLst>
              <a:gd name="adj1" fmla="val 2491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01EC0E53-628C-4D73-9152-EF481E2F8FE0}"/>
              </a:ext>
            </a:extLst>
          </p:cNvPr>
          <p:cNvSpPr/>
          <p:nvPr/>
        </p:nvSpPr>
        <p:spPr>
          <a:xfrm>
            <a:off x="7570693" y="2115099"/>
            <a:ext cx="305972" cy="3229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01EEBDDD-DCA2-4759-A3F0-795FA1BF3399}"/>
              </a:ext>
            </a:extLst>
          </p:cNvPr>
          <p:cNvSpPr/>
          <p:nvPr/>
        </p:nvSpPr>
        <p:spPr>
          <a:xfrm>
            <a:off x="8469465" y="2591113"/>
            <a:ext cx="305972" cy="3229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1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9" grpId="0"/>
      <p:bldP spid="31" grpId="0"/>
      <p:bldP spid="33" grpId="0"/>
      <p:bldP spid="34" grpId="0"/>
      <p:bldP spid="35" grpId="0"/>
      <p:bldP spid="36" grpId="0"/>
      <p:bldP spid="37" grpId="0"/>
      <p:bldP spid="2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AC03DC7-72D0-42AD-B9E5-49699851FD54}"/>
              </a:ext>
            </a:extLst>
          </p:cNvPr>
          <p:cNvSpPr/>
          <p:nvPr/>
        </p:nvSpPr>
        <p:spPr>
          <a:xfrm>
            <a:off x="0" y="0"/>
            <a:ext cx="12295163" cy="6858000"/>
          </a:xfrm>
          <a:prstGeom prst="frame">
            <a:avLst>
              <a:gd name="adj1" fmla="val 1218"/>
            </a:avLst>
          </a:prstGeom>
          <a:solidFill>
            <a:srgbClr val="E1462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F78D7F6-F76C-4899-B0A7-69AB712E21C7}"/>
              </a:ext>
            </a:extLst>
          </p:cNvPr>
          <p:cNvSpPr/>
          <p:nvPr/>
        </p:nvSpPr>
        <p:spPr>
          <a:xfrm>
            <a:off x="196948" y="267286"/>
            <a:ext cx="11844997" cy="6400800"/>
          </a:xfrm>
          <a:prstGeom prst="frame">
            <a:avLst>
              <a:gd name="adj1" fmla="val 1720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6F0744-DD39-4371-9BC1-DFF017037598}"/>
              </a:ext>
            </a:extLst>
          </p:cNvPr>
          <p:cNvSpPr txBox="1"/>
          <p:nvPr/>
        </p:nvSpPr>
        <p:spPr>
          <a:xfrm>
            <a:off x="3198408" y="1419421"/>
            <a:ext cx="4949110" cy="1938992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79495A-A7F6-4597-AE16-568E329B9191}"/>
              </a:ext>
            </a:extLst>
          </p:cNvPr>
          <p:cNvSpPr/>
          <p:nvPr/>
        </p:nvSpPr>
        <p:spPr>
          <a:xfrm>
            <a:off x="2453138" y="3831771"/>
            <a:ext cx="6749143" cy="2362957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বীরের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স্বাধীন এ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54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CF0827-C1B9-4B76-8603-C6D3334D82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1" t="-650" r="26878" b="650"/>
          <a:stretch/>
        </p:blipFill>
        <p:spPr>
          <a:xfrm>
            <a:off x="8131836" y="1480424"/>
            <a:ext cx="2140889" cy="15458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7090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1486" y="759960"/>
            <a:ext cx="361934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kern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400" b="1" kern="0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600" b="1" kern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40" name="Frame 39">
            <a:extLst>
              <a:ext uri="{FF2B5EF4-FFF2-40B4-BE49-F238E27FC236}">
                <a16:creationId xmlns:a16="http://schemas.microsoft.com/office/drawing/2014/main" id="{91D71209-0958-4F5E-BC3C-FC1D986D3F81}"/>
              </a:ext>
            </a:extLst>
          </p:cNvPr>
          <p:cNvSpPr/>
          <p:nvPr/>
        </p:nvSpPr>
        <p:spPr>
          <a:xfrm>
            <a:off x="0" y="34413"/>
            <a:ext cx="12192000" cy="6823587"/>
          </a:xfrm>
          <a:prstGeom prst="frame">
            <a:avLst>
              <a:gd name="adj1" fmla="val 1423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Frame 40">
            <a:extLst>
              <a:ext uri="{FF2B5EF4-FFF2-40B4-BE49-F238E27FC236}">
                <a16:creationId xmlns:a16="http://schemas.microsoft.com/office/drawing/2014/main" id="{B59BBE39-55F7-4EFD-B73D-6CE4331EE127}"/>
              </a:ext>
            </a:extLst>
          </p:cNvPr>
          <p:cNvSpPr/>
          <p:nvPr/>
        </p:nvSpPr>
        <p:spPr>
          <a:xfrm>
            <a:off x="328245" y="342900"/>
            <a:ext cx="11535509" cy="6172200"/>
          </a:xfrm>
          <a:prstGeom prst="frame">
            <a:avLst>
              <a:gd name="adj1" fmla="val 2472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5869B1-3095-4496-989C-84EF8EC03238}"/>
              </a:ext>
            </a:extLst>
          </p:cNvPr>
          <p:cNvSpPr/>
          <p:nvPr/>
        </p:nvSpPr>
        <p:spPr>
          <a:xfrm>
            <a:off x="885371" y="1562682"/>
            <a:ext cx="4790826" cy="769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শেষে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শিক্ষার্থীরা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0FCA08-CD92-4149-82C8-B114DB09ECB8}"/>
              </a:ext>
            </a:extLst>
          </p:cNvPr>
          <p:cNvSpPr/>
          <p:nvPr/>
        </p:nvSpPr>
        <p:spPr>
          <a:xfrm>
            <a:off x="885371" y="2332122"/>
            <a:ext cx="908862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.২.</a:t>
            </a:r>
            <a:r>
              <a:rPr lang="bn-BD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গল্প শুনে মূল বিষয় বুঝতে পারবে।</a:t>
            </a:r>
          </a:p>
          <a:p>
            <a:r>
              <a:rPr lang="bn-BD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 গল্পের মূল বিষয় বলতে পারবে।</a:t>
            </a:r>
          </a:p>
          <a:p>
            <a:r>
              <a:rPr lang="bn-BD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পাঠে ব্যবহৃত শব্দ দিয়ে নতুন বাক্য লিখতে পারবে।</a:t>
            </a:r>
          </a:p>
          <a:p>
            <a:r>
              <a:rPr lang="bn-BD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 সংশ্লিষ্ট প্রশ্নের 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bn-BD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ত্তর লিখতে পারবে।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30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AB4CF02-C506-4C64-9FBF-7F378E54DCA0}"/>
              </a:ext>
            </a:extLst>
          </p:cNvPr>
          <p:cNvSpPr/>
          <p:nvPr/>
        </p:nvSpPr>
        <p:spPr>
          <a:xfrm>
            <a:off x="5633345" y="1202788"/>
            <a:ext cx="5423861" cy="38615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রকমই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আরেক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যোদ্ধা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ল্যান্স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নায়েক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মুন্সি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রউফ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১৯৪৩ সালের ৮ই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বোয়ালমারী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থানার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সালামতপুর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বেলায়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দারুন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দুরন্ত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A50C81-0E08-4717-BAC7-576E94EE36BA}"/>
              </a:ext>
            </a:extLst>
          </p:cNvPr>
          <p:cNvSpPr/>
          <p:nvPr/>
        </p:nvSpPr>
        <p:spPr>
          <a:xfrm>
            <a:off x="1167618" y="403992"/>
            <a:ext cx="9889588" cy="7214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বলতো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DF8CCE-D1BF-45B5-81F6-52FFA9BECB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1" t="-650" r="26878" b="650"/>
          <a:stretch/>
        </p:blipFill>
        <p:spPr>
          <a:xfrm>
            <a:off x="1134793" y="1202788"/>
            <a:ext cx="4498551" cy="3861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7046E8-629E-4D58-A693-986A6F792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94" y="1125416"/>
            <a:ext cx="3245779" cy="2416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574C005-101D-4188-99F6-F5DE79D5B4F1}"/>
              </a:ext>
            </a:extLst>
          </p:cNvPr>
          <p:cNvSpPr/>
          <p:nvPr/>
        </p:nvSpPr>
        <p:spPr>
          <a:xfrm>
            <a:off x="2010375" y="4037427"/>
            <a:ext cx="8512259" cy="2416581"/>
          </a:xfrm>
          <a:prstGeom prst="roundRect">
            <a:avLst>
              <a:gd name="adj" fmla="val 963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তিনিও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ইপিআর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বাহিনীতে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মেসিন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চালক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দারুন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সুনাম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শুরু হলে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ইষ্ট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রেজিমেন্টের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বাঙ্গালি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সৈনিকদের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ঝাঁপিয়ে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73C755-C9D2-4E12-B343-F7382F5D5005}"/>
              </a:ext>
            </a:extLst>
          </p:cNvPr>
          <p:cNvSpPr/>
          <p:nvPr/>
        </p:nvSpPr>
        <p:spPr>
          <a:xfrm>
            <a:off x="1167618" y="403992"/>
            <a:ext cx="9889588" cy="7214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কিসের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বলতো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CF0CD9-22E6-45B3-9254-7B22DF0A83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4135" y="1125416"/>
            <a:ext cx="3315895" cy="2390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5477D6-0858-445C-B9C4-DB4B4AA46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1" y="1125416"/>
            <a:ext cx="2658794" cy="239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2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BA8291B-C5F0-41D2-81DC-8E831F47C44C}"/>
              </a:ext>
            </a:extLst>
          </p:cNvPr>
          <p:cNvSpPr/>
          <p:nvPr/>
        </p:nvSpPr>
        <p:spPr>
          <a:xfrm>
            <a:off x="4595178" y="884016"/>
            <a:ext cx="1876228" cy="1020984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D80CA6-000E-48F8-B8C4-AA02032B176E}"/>
              </a:ext>
            </a:extLst>
          </p:cNvPr>
          <p:cNvSpPr/>
          <p:nvPr/>
        </p:nvSpPr>
        <p:spPr>
          <a:xfrm>
            <a:off x="5157886" y="1905000"/>
            <a:ext cx="5611714" cy="36249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“বীরশ্রেষ্ঠ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মুন্সি</a:t>
            </a:r>
            <a:r>
              <a:rPr lang="en-US" sz="36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36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রউফ</a:t>
            </a:r>
            <a:r>
              <a:rPr lang="bn-IN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 সম্পর্কে 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টি বাক্য বলো।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1D964209-51C0-4F2A-8EDD-8EEE52746229}"/>
              </a:ext>
            </a:extLst>
          </p:cNvPr>
          <p:cNvSpPr/>
          <p:nvPr/>
        </p:nvSpPr>
        <p:spPr>
          <a:xfrm>
            <a:off x="168812" y="196948"/>
            <a:ext cx="11816862" cy="6541477"/>
          </a:xfrm>
          <a:prstGeom prst="frame">
            <a:avLst>
              <a:gd name="adj1" fmla="val 1532"/>
            </a:avLst>
          </a:prstGeom>
          <a:solidFill>
            <a:srgbClr val="0070C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70DA45-F93F-4062-9E88-CE38FCB34D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954" y="2310339"/>
            <a:ext cx="4304857" cy="2814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184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775</Words>
  <Application>Microsoft Office PowerPoint</Application>
  <PresentationFormat>Widescreen</PresentationFormat>
  <Paragraphs>146</Paragraphs>
  <Slides>24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rumpur</dc:creator>
  <cp:lastModifiedBy>rumpur</cp:lastModifiedBy>
  <cp:revision>15</cp:revision>
  <dcterms:created xsi:type="dcterms:W3CDTF">2021-03-28T04:00:31Z</dcterms:created>
  <dcterms:modified xsi:type="dcterms:W3CDTF">2021-03-30T13:03:05Z</dcterms:modified>
</cp:coreProperties>
</file>