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87" r:id="rId5"/>
    <p:sldId id="259" r:id="rId6"/>
    <p:sldId id="288" r:id="rId7"/>
    <p:sldId id="270" r:id="rId8"/>
    <p:sldId id="263" r:id="rId9"/>
    <p:sldId id="262" r:id="rId10"/>
    <p:sldId id="266" r:id="rId11"/>
    <p:sldId id="289" r:id="rId12"/>
    <p:sldId id="265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01CEA-968C-48B2-BF20-A02071A2E16A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B5959-1221-4446-A5E9-511AF1BE5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oodrow_Wilson_Boyhood_Home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xhere.com/en/photo/5460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growmania.blogspot.com/2009/08/agricultural-machinery_8853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Weed_control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C80216-7664-4E0A-9F40-500A218853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9" b="92603" l="24966" r="704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-338" r="29247" b="6499"/>
          <a:stretch/>
        </p:blipFill>
        <p:spPr>
          <a:xfrm rot="5400000">
            <a:off x="4365479" y="387667"/>
            <a:ext cx="3154447" cy="3503406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2C0153-A2D8-4797-B5B1-2C6E4398E437}"/>
              </a:ext>
            </a:extLst>
          </p:cNvPr>
          <p:cNvSpPr/>
          <p:nvPr/>
        </p:nvSpPr>
        <p:spPr>
          <a:xfrm>
            <a:off x="1123950" y="457200"/>
            <a:ext cx="99441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B9CC29-1C6D-4602-89F4-A4CA797BE343}"/>
              </a:ext>
            </a:extLst>
          </p:cNvPr>
          <p:cNvSpPr/>
          <p:nvPr/>
        </p:nvSpPr>
        <p:spPr>
          <a:xfrm>
            <a:off x="0" y="2971800"/>
            <a:ext cx="12192000" cy="3886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44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4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c19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4648200" cy="5161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19763" y="0"/>
            <a:ext cx="403027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উইডা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ব্যবহার </a:t>
            </a:r>
            <a:endParaRPr lang="en-US" sz="5400" dirty="0"/>
          </a:p>
        </p:txBody>
      </p:sp>
      <p:pic>
        <p:nvPicPr>
          <p:cNvPr id="6" name="Picture 5" descr="a3-1.jpg"/>
          <p:cNvPicPr>
            <a:picLocks noChangeAspect="1"/>
          </p:cNvPicPr>
          <p:nvPr/>
        </p:nvPicPr>
        <p:blipFill>
          <a:blip r:embed="rId3"/>
          <a:srcRect l="4762" t="2064" r="4762" b="3000"/>
          <a:stretch>
            <a:fillRect/>
          </a:stretch>
        </p:blipFill>
        <p:spPr>
          <a:xfrm>
            <a:off x="6934200" y="1030705"/>
            <a:ext cx="4572000" cy="5073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6248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ধান ক্ষেতে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6172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সব্জি ক্ষেতে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42200-3270-4659-B5CB-F60C5FD9B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5587998" cy="419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9DBB76-3F13-4222-A522-342967FC9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19200"/>
            <a:ext cx="5537200" cy="4152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F20CA6-5B2C-41F0-9760-6D4888CDF291}"/>
              </a:ext>
            </a:extLst>
          </p:cNvPr>
          <p:cNvSpPr/>
          <p:nvPr/>
        </p:nvSpPr>
        <p:spPr>
          <a:xfrm>
            <a:off x="4010025" y="152400"/>
            <a:ext cx="4171950" cy="803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উইডারের</a:t>
            </a:r>
            <a:r>
              <a:rPr lang="en-US" sz="5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CB5DAA-5917-432C-93B7-6FC5E613A2D9}"/>
              </a:ext>
            </a:extLst>
          </p:cNvPr>
          <p:cNvSpPr/>
          <p:nvPr/>
        </p:nvSpPr>
        <p:spPr>
          <a:xfrm>
            <a:off x="1447800" y="5715000"/>
            <a:ext cx="383102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উইডারের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3B41C3-FEFD-4FF9-B30D-8E3315B769E0}"/>
              </a:ext>
            </a:extLst>
          </p:cNvPr>
          <p:cNvSpPr/>
          <p:nvPr/>
        </p:nvSpPr>
        <p:spPr>
          <a:xfrm>
            <a:off x="7315200" y="5715000"/>
            <a:ext cx="4139184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শুকনায়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উইডারের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25605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0" y="152400"/>
            <a:ext cx="3124200" cy="9144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4022" y="5638800"/>
            <a:ext cx="5783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উইডার এর কাজ ধারাবাহিক ভাবে বর্ননা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53D0899-8AF6-4CAE-A26C-5CD8A54E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34" y="1371600"/>
            <a:ext cx="6726766" cy="37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0" y="609600"/>
            <a:ext cx="2667000" cy="9144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514600"/>
            <a:ext cx="55626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উইডার কত প্রকার ও কি কি?</a:t>
            </a:r>
          </a:p>
          <a:p>
            <a:pPr marL="342900" indent="-342900">
              <a:lnSpc>
                <a:spcPct val="150000"/>
              </a:lnSpc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উইডারের কাজ কি?</a:t>
            </a:r>
          </a:p>
          <a:p>
            <a:pPr marL="342900" indent="-342900">
              <a:lnSpc>
                <a:spcPct val="150000"/>
              </a:lnSpc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উইডারের ৪ টি অংশের নাম বল।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650" y="228600"/>
            <a:ext cx="3314700" cy="9144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2889" y="4876800"/>
            <a:ext cx="7824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উইডারের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অংশের নাম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C97B1-28E6-498D-BC21-C5A8A07EE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4300" y="160020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0" y="228600"/>
            <a:ext cx="2209800" cy="6858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31AEB-71BD-4234-BD27-B35DA5682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00" l="7833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52800" y="3024200"/>
            <a:ext cx="5750700" cy="3833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9BDA3BA-5AB1-4625-8464-8EBE7C58FC51}"/>
              </a:ext>
            </a:extLst>
          </p:cNvPr>
          <p:cNvSpPr txBox="1">
            <a:spLocks/>
          </p:cNvSpPr>
          <p:nvPr/>
        </p:nvSpPr>
        <p:spPr>
          <a:xfrm>
            <a:off x="2057400" y="3276600"/>
            <a:ext cx="7924800" cy="44196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>
                <a:gd name="adj" fmla="val 1066189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700" b="1" dirty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FA000050-1E74-4832-836A-0312A8F195B7}"/>
              </a:ext>
            </a:extLst>
          </p:cNvPr>
          <p:cNvSpPr txBox="1">
            <a:spLocks/>
          </p:cNvSpPr>
          <p:nvPr/>
        </p:nvSpPr>
        <p:spPr>
          <a:xfrm>
            <a:off x="5115523" y="106565"/>
            <a:ext cx="1960954" cy="6327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EF46ED-1119-44B1-98B5-69AC7BDE7997}"/>
              </a:ext>
            </a:extLst>
          </p:cNvPr>
          <p:cNvSpPr txBox="1">
            <a:spLocks/>
          </p:cNvSpPr>
          <p:nvPr/>
        </p:nvSpPr>
        <p:spPr>
          <a:xfrm>
            <a:off x="7582293" y="11026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C0410A-F566-4AEF-AA2F-C76788EABF8E}"/>
              </a:ext>
            </a:extLst>
          </p:cNvPr>
          <p:cNvSpPr txBox="1">
            <a:spLocks/>
          </p:cNvSpPr>
          <p:nvPr/>
        </p:nvSpPr>
        <p:spPr>
          <a:xfrm>
            <a:off x="7696200" y="5257800"/>
            <a:ext cx="3239881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উইডার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703A0B-2ED3-42A2-A1EE-D0A686A4C142}"/>
              </a:ext>
            </a:extLst>
          </p:cNvPr>
          <p:cNvSpPr/>
          <p:nvPr/>
        </p:nvSpPr>
        <p:spPr>
          <a:xfrm>
            <a:off x="6624394" y="1000865"/>
            <a:ext cx="4896503" cy="53212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045E62B9-F599-4159-8F57-E6FDF1D53D0A}"/>
              </a:ext>
            </a:extLst>
          </p:cNvPr>
          <p:cNvSpPr/>
          <p:nvPr/>
        </p:nvSpPr>
        <p:spPr>
          <a:xfrm>
            <a:off x="7493050" y="28819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মেশিনারি-১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4757A4F4-9EB2-4696-8371-7FE682064DCF}"/>
              </a:ext>
            </a:extLst>
          </p:cNvPr>
          <p:cNvSpPr/>
          <p:nvPr/>
        </p:nvSpPr>
        <p:spPr>
          <a:xfrm>
            <a:off x="7952449" y="21137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9F970FC9-3919-41B4-90F7-E4727163C530}"/>
              </a:ext>
            </a:extLst>
          </p:cNvPr>
          <p:cNvSpPr/>
          <p:nvPr/>
        </p:nvSpPr>
        <p:spPr>
          <a:xfrm>
            <a:off x="7780568" y="44483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30AC7153-11A6-4C44-BCA8-87161EB73DBC}"/>
              </a:ext>
            </a:extLst>
          </p:cNvPr>
          <p:cNvSpPr/>
          <p:nvPr/>
        </p:nvSpPr>
        <p:spPr>
          <a:xfrm>
            <a:off x="7848600" y="3657600"/>
            <a:ext cx="2521081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১.১৩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A6A5A0-B7BE-4769-B2DB-29EE539928AF}"/>
              </a:ext>
            </a:extLst>
          </p:cNvPr>
          <p:cNvGrpSpPr/>
          <p:nvPr/>
        </p:nvGrpSpPr>
        <p:grpSpPr>
          <a:xfrm>
            <a:off x="636564" y="1000865"/>
            <a:ext cx="5038998" cy="5321275"/>
            <a:chOff x="636563" y="723899"/>
            <a:chExt cx="5366337" cy="541019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898E685-4D18-4227-952D-9C8ED604E1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688CB4-C70C-4E43-BD9F-6AE934702263}"/>
                </a:ext>
              </a:extLst>
            </p:cNvPr>
            <p:cNvSpPr/>
            <p:nvPr/>
          </p:nvSpPr>
          <p:spPr>
            <a:xfrm>
              <a:off x="4480927" y="4719343"/>
              <a:ext cx="1343460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3C58DEF-FF14-4731-8357-BF7E33602E8C}"/>
                </a:ext>
              </a:extLst>
            </p:cNvPr>
            <p:cNvSpPr/>
            <p:nvPr/>
          </p:nvSpPr>
          <p:spPr>
            <a:xfrm>
              <a:off x="3836964" y="5450329"/>
              <a:ext cx="1415918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A906124-BEEA-42D5-8F50-0CD102989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9732" y="93408"/>
            <a:ext cx="6553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আমরা একটি ভিডিও দেখি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3 row paddy weeder">
            <a:hlinkClick r:id="" action="ppaction://media"/>
            <a:extLst>
              <a:ext uri="{FF2B5EF4-FFF2-40B4-BE49-F238E27FC236}">
                <a16:creationId xmlns:a16="http://schemas.microsoft.com/office/drawing/2014/main" id="{6FBB2E4C-3E51-46A7-A4E2-CFEB927784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3588" y="1143000"/>
            <a:ext cx="81248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090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2">
            <a:extLst>
              <a:ext uri="{FF2B5EF4-FFF2-40B4-BE49-F238E27FC236}">
                <a16:creationId xmlns:a16="http://schemas.microsoft.com/office/drawing/2014/main" id="{E3402114-3928-4D0E-BAF0-DC809A779E3D}"/>
              </a:ext>
            </a:extLst>
          </p:cNvPr>
          <p:cNvSpPr/>
          <p:nvPr/>
        </p:nvSpPr>
        <p:spPr>
          <a:xfrm>
            <a:off x="4317206" y="1295400"/>
            <a:ext cx="3557587" cy="1140374"/>
          </a:xfrm>
          <a:prstGeom prst="horizontalScroll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উইডার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AFE2BD4-45BC-4063-92A0-15A192FEFC78}"/>
              </a:ext>
            </a:extLst>
          </p:cNvPr>
          <p:cNvSpPr/>
          <p:nvPr/>
        </p:nvSpPr>
        <p:spPr>
          <a:xfrm>
            <a:off x="3486150" y="152400"/>
            <a:ext cx="52197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FD5D57-6445-43DC-AE10-D9BF333EC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5600" y="2743200"/>
            <a:ext cx="4724400" cy="381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446330-EC31-44A0-981B-A1EC9170D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5800" y="2743200"/>
            <a:ext cx="4800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331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828800"/>
            <a:ext cx="9144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১) উইডার কী তা বলতে পারবে।</a:t>
            </a:r>
          </a:p>
          <a:p>
            <a:pPr>
              <a:lnSpc>
                <a:spcPct val="150000"/>
              </a:lnSpc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২) উইডার এর বিভিন্ন অংশ সমুহের চিহ্নিত করতে পারবে।</a:t>
            </a:r>
          </a:p>
          <a:p>
            <a:pPr>
              <a:lnSpc>
                <a:spcPct val="150000"/>
              </a:lnSpc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৩) উইডার কীভাবে কাজ করে তা বর্ণনা করতে পারবে।</a:t>
            </a:r>
          </a:p>
          <a:p>
            <a:pPr>
              <a:lnSpc>
                <a:spcPct val="150000"/>
              </a:lnSpc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৪) উইডার এর ব্যবহার উল্লেখ করতে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18814-FBF9-4E4A-ACF6-10D42FF89C56}"/>
              </a:ext>
            </a:extLst>
          </p:cNvPr>
          <p:cNvSpPr txBox="1"/>
          <p:nvPr/>
        </p:nvSpPr>
        <p:spPr>
          <a:xfrm>
            <a:off x="4724092" y="228600"/>
            <a:ext cx="274381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24E6C-91A5-46C0-9D17-6BC5EF03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371600"/>
            <a:ext cx="5791200" cy="434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C40B3-44A1-4672-A5E9-652357223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1371600"/>
            <a:ext cx="5816600" cy="4362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2BCAA8-194D-4E7A-8B67-DB58C37552A0}"/>
              </a:ext>
            </a:extLst>
          </p:cNvPr>
          <p:cNvSpPr/>
          <p:nvPr/>
        </p:nvSpPr>
        <p:spPr>
          <a:xfrm>
            <a:off x="3629025" y="228600"/>
            <a:ext cx="4933950" cy="803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5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5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5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29FCB5-B0F8-42DC-AB04-E397E30F42FD}"/>
              </a:ext>
            </a:extLst>
          </p:cNvPr>
          <p:cNvSpPr/>
          <p:nvPr/>
        </p:nvSpPr>
        <p:spPr>
          <a:xfrm>
            <a:off x="1143000" y="5715000"/>
            <a:ext cx="34671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5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5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DD4C57-2A98-42CF-98C5-47C1AA1EF76F}"/>
              </a:ext>
            </a:extLst>
          </p:cNvPr>
          <p:cNvSpPr/>
          <p:nvPr/>
        </p:nvSpPr>
        <p:spPr>
          <a:xfrm>
            <a:off x="7543800" y="5715000"/>
            <a:ext cx="34671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5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5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49908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15618" y="76200"/>
            <a:ext cx="536076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উইডার এর বিভিন্ন অংশ </a:t>
            </a:r>
            <a:endParaRPr lang="en-US" sz="54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2B6497-70FB-4677-A62B-BA9790D6BCE7}"/>
              </a:ext>
            </a:extLst>
          </p:cNvPr>
          <p:cNvGrpSpPr/>
          <p:nvPr/>
        </p:nvGrpSpPr>
        <p:grpSpPr>
          <a:xfrm>
            <a:off x="1839685" y="914400"/>
            <a:ext cx="8512629" cy="5771603"/>
            <a:chOff x="3733800" y="1447800"/>
            <a:chExt cx="6327972" cy="4014788"/>
          </a:xfrm>
        </p:grpSpPr>
        <p:pic>
          <p:nvPicPr>
            <p:cNvPr id="2" name="Picture 1" descr="power-weeder-pw-50m-b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35" l="576" r="9798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33800" y="1447800"/>
              <a:ext cx="4014788" cy="4014788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>
              <a:off x="4724400" y="5191780"/>
              <a:ext cx="3657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8458200" y="4953000"/>
              <a:ext cx="1371600" cy="406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টাইন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562600" y="4724400"/>
              <a:ext cx="2819400" cy="117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382000" y="4495800"/>
              <a:ext cx="1371600" cy="406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হুইল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543800" y="1981200"/>
              <a:ext cx="762000" cy="117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382000" y="1752600"/>
              <a:ext cx="1371600" cy="406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হাতল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>
              <a:off x="6197825" y="2666927"/>
              <a:ext cx="249234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690172" y="2507910"/>
              <a:ext cx="1371600" cy="406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ফ্রেম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BB60730-8F88-47EB-9998-8FBDD44F6188}"/>
                </a:ext>
              </a:extLst>
            </p:cNvPr>
            <p:cNvCxnSpPr>
              <a:cxnSpLocks/>
            </p:cNvCxnSpPr>
            <p:nvPr/>
          </p:nvCxnSpPr>
          <p:spPr>
            <a:xfrm>
              <a:off x="5404805" y="3143977"/>
              <a:ext cx="3285366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7346F7-21B9-4A21-ACF5-C3F342882751}"/>
                </a:ext>
              </a:extLst>
            </p:cNvPr>
            <p:cNvSpPr txBox="1"/>
            <p:nvPr/>
          </p:nvSpPr>
          <p:spPr>
            <a:xfrm>
              <a:off x="8690172" y="2931955"/>
              <a:ext cx="1371600" cy="406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ইঞ্জিন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de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1" b="91572" l="149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609600"/>
            <a:ext cx="2971800" cy="4254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228600"/>
            <a:ext cx="44196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উইডারের প্রকারভেদ</a:t>
            </a:r>
            <a:endParaRPr lang="en-US" sz="5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2102009324.jpg">
            <a:extLst>
              <a:ext uri="{FF2B5EF4-FFF2-40B4-BE49-F238E27FC236}">
                <a16:creationId xmlns:a16="http://schemas.microsoft.com/office/drawing/2014/main" id="{4764CCC5-6935-4122-B687-34116D8C5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2209800"/>
            <a:ext cx="4626429" cy="3810000"/>
          </a:xfrm>
          <a:prstGeom prst="rect">
            <a:avLst/>
          </a:prstGeom>
        </p:spPr>
      </p:pic>
      <p:pic>
        <p:nvPicPr>
          <p:cNvPr id="6" name="Picture 5" descr="power-weeder-pw-50m-b.jpg">
            <a:extLst>
              <a:ext uri="{FF2B5EF4-FFF2-40B4-BE49-F238E27FC236}">
                <a16:creationId xmlns:a16="http://schemas.microsoft.com/office/drawing/2014/main" id="{8C4F854D-BED6-4849-9430-4FA22F3A5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94" b="9942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200" y="685800"/>
            <a:ext cx="5181600" cy="518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E8453B-3D63-412D-A381-D6BE3A2E11E3}"/>
              </a:ext>
            </a:extLst>
          </p:cNvPr>
          <p:cNvSpPr txBox="1"/>
          <p:nvPr/>
        </p:nvSpPr>
        <p:spPr>
          <a:xfrm>
            <a:off x="914400" y="5715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হস্ত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চালিত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E06B4F-EF10-4DD7-A10F-FB6626F14A96}"/>
              </a:ext>
            </a:extLst>
          </p:cNvPr>
          <p:cNvSpPr txBox="1"/>
          <p:nvPr/>
        </p:nvSpPr>
        <p:spPr>
          <a:xfrm>
            <a:off x="6324600" y="5791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চালিত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B65B94-68C8-459C-A8AF-95D6A5877A6D}"/>
              </a:ext>
            </a:extLst>
          </p:cNvPr>
          <p:cNvSpPr txBox="1"/>
          <p:nvPr/>
        </p:nvSpPr>
        <p:spPr>
          <a:xfrm>
            <a:off x="3886200" y="76200"/>
            <a:ext cx="4572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উইডারের প্রকারভেদ</a:t>
            </a:r>
            <a:endParaRPr lang="en-US" sz="5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30712-D7D7-4ED3-8C34-50244BB3DC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0" b="99400" l="0" r="986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0" t="13510" b="6361"/>
          <a:stretch/>
        </p:blipFill>
        <p:spPr>
          <a:xfrm>
            <a:off x="990600" y="914400"/>
            <a:ext cx="4800600" cy="5293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32C232-6EE5-4A26-9BED-BDEF527EF0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600" l="78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3" t="14116" r="9898"/>
          <a:stretch/>
        </p:blipFill>
        <p:spPr>
          <a:xfrm>
            <a:off x="7924800" y="685800"/>
            <a:ext cx="3741174" cy="52224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7E3618-513B-40FB-9095-CC1267FC2BA3}"/>
              </a:ext>
            </a:extLst>
          </p:cNvPr>
          <p:cNvSpPr txBox="1"/>
          <p:nvPr/>
        </p:nvSpPr>
        <p:spPr>
          <a:xfrm>
            <a:off x="1651819" y="6096000"/>
            <a:ext cx="292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উইডার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BB6DD2-C719-41DD-8B02-73DFBAD3479D}"/>
              </a:ext>
            </a:extLst>
          </p:cNvPr>
          <p:cNvSpPr txBox="1"/>
          <p:nvPr/>
        </p:nvSpPr>
        <p:spPr>
          <a:xfrm>
            <a:off x="7467600" y="6019800"/>
            <a:ext cx="292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উইডার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167</Words>
  <Application>Microsoft Office PowerPoint</Application>
  <PresentationFormat>Widescreen</PresentationFormat>
  <Paragraphs>50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মূল্যায়ন</vt:lpstr>
      <vt:lpstr>বাড়ীর কাজ</vt:lpstr>
      <vt:lpstr>সকলকে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Shofi Uddin</cp:lastModifiedBy>
  <cp:revision>88</cp:revision>
  <dcterms:created xsi:type="dcterms:W3CDTF">2006-08-16T00:00:00Z</dcterms:created>
  <dcterms:modified xsi:type="dcterms:W3CDTF">2021-03-27T10:56:10Z</dcterms:modified>
</cp:coreProperties>
</file>