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60" r:id="rId6"/>
    <p:sldId id="264" r:id="rId7"/>
    <p:sldId id="261" r:id="rId8"/>
    <p:sldId id="266" r:id="rId9"/>
    <p:sldId id="265" r:id="rId10"/>
    <p:sldId id="259" r:id="rId11"/>
    <p:sldId id="262" r:id="rId12"/>
    <p:sldId id="263" r:id="rId13"/>
    <p:sldId id="272" r:id="rId14"/>
    <p:sldId id="273" r:id="rId15"/>
    <p:sldId id="274" r:id="rId16"/>
    <p:sldId id="275" r:id="rId17"/>
    <p:sldId id="271" r:id="rId18"/>
    <p:sldId id="27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CC"/>
    <a:srgbClr val="FF66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8BA5-3100-45D9-A7A0-D2326FBC9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8E832-5408-45A2-AA1C-D13796272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7B90F-1371-44DB-8F34-AF560B5C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48D0D-C58F-4400-8AFE-71F73F92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F4D5-366A-4C42-AC84-C6A0EC35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14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1817-3693-4790-A255-DF2107A8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36D8D-61BD-46F1-8602-C73D08392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66255-769B-464C-8842-CAA880F7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71597-6947-4C7B-8F62-988E2D43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A0EEB-971D-4759-B5B9-DAF597C0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02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0103F-35AC-4383-9891-CA6E63905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A5D89-D068-477F-8A04-13FE47ABE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54D96-7CC4-4E23-B13D-203EE1AC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ED30F-3538-4FDA-BC0D-A931CF2E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B328-B018-44D3-934D-3A7653C5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5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3329-F83D-4304-8397-28789945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B9B96-BD94-4BC4-82EE-F20709EB3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CFA1D-CD60-4A9D-8265-753AFFD1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363FE-A112-4654-8A77-72CE31B8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6B73D-2AB1-43FF-BC1D-2C29FEA4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7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97BD8-E89E-473F-9D81-C896CC80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97E4-2773-471A-A711-2EA8547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8A16-9C04-41BE-BDD0-5DAB7BD8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C4B6B-77A7-48C4-A8CF-1A689E5E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1F1F7-C628-4CB2-9A1E-4F40A675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14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49A8-6338-4DD6-A71D-64D4A680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0ECBA-BE1E-4EB1-A626-3B010EE79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D8052-FAC8-4722-BC37-43ABD7F06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25514-812E-4918-96C6-41BE8E90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4455D-39BD-4359-B62E-0057975A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A0D50-8ED5-4370-88B0-11034432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C011-F7FF-45AB-8003-A64C150E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58388-AEFF-4422-A822-58EF5C785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4232F-7B4D-4940-8110-B00C52D8D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B034A-EC8D-45ED-B265-81D46C3C9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61044-0595-4D7B-A24F-B298C5C5E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6007D-0633-4358-9BC7-B0D5C6BA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ED255-52A9-4AD6-B5EF-E1A6A90D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6CA54-6874-4D1E-9A4B-80323AB0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77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7BB4-A5E0-45A3-A6D6-320574A1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DDEAF-D70B-4125-BC83-F39F010B8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7CDEF-776E-4CB2-A720-36E35570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27B8C-ECDD-4AC4-AC84-9FA4B370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1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E55E21-525A-4471-86D8-3B011D87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B0924-BC67-44BF-A611-5513BDF1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3F88B-F0E5-4846-A5F5-88181489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1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6B17-550A-4BED-B4B6-4399A5F1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BC86C-F361-4A42-BC4F-BEC43C11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D3D2B-FCC2-4F70-9BC8-BED8DE7DE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C704D-BBEA-49F8-9CE0-7C8EB53F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0FDD3-D8A9-42B3-A9F7-545E0BE8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78255-0807-46AE-B4C8-09171E87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7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F227-F47B-40FA-AB01-CF2AD75C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4FB55-DDD3-4DBF-9A4E-18E63F8E6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DB352-5535-4378-AE81-E420E0AA3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A4249-7E1A-42B2-BB37-BA8020D4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33FA4-A09A-491C-92A7-0B8336C9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D03CA-5B42-4241-86D4-FCBA8A10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550A9-1778-4AF1-BE59-E8245FAD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9FCA3-7F5B-43FD-9062-5F15EF8A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2D204-284A-4CEA-913A-1E2F4E8A6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71E0-68D1-4B24-AB89-CA3D60F73FF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F40CA-2205-4132-8785-0DADF9B84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A1F10-9FB3-4C80-9D26-DFB1AACE4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07A13-EF90-448B-AB4A-9BB5001E2777}"/>
              </a:ext>
            </a:extLst>
          </p:cNvPr>
          <p:cNvSpPr txBox="1"/>
          <p:nvPr/>
        </p:nvSpPr>
        <p:spPr>
          <a:xfrm rot="3655140">
            <a:off x="6260066" y="4561937"/>
            <a:ext cx="327964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FF3300"/>
                </a:solidFill>
              </a:rPr>
              <a:t>ক্লাস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8CD72-1E95-40F3-8902-64BC36683875}"/>
              </a:ext>
            </a:extLst>
          </p:cNvPr>
          <p:cNvSpPr txBox="1"/>
          <p:nvPr/>
        </p:nvSpPr>
        <p:spPr>
          <a:xfrm rot="3436766">
            <a:off x="-1208641" y="2747377"/>
            <a:ext cx="738835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মাল্টিমিডিয়া</a:t>
            </a:r>
            <a:endParaRPr lang="en-US" sz="9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B1A804-E9D5-4930-80C0-845D82947DA6}"/>
              </a:ext>
            </a:extLst>
          </p:cNvPr>
          <p:cNvGrpSpPr/>
          <p:nvPr/>
        </p:nvGrpSpPr>
        <p:grpSpPr>
          <a:xfrm>
            <a:off x="8312558" y="433025"/>
            <a:ext cx="3374303" cy="4078042"/>
            <a:chOff x="8180832" y="396449"/>
            <a:chExt cx="3374303" cy="407804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28CFD6-1F67-4C3B-BEF8-B4A33890A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0832" y="396449"/>
              <a:ext cx="3374303" cy="407804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2AC5DD-8902-49FE-AE5C-146B16437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4304" y="501768"/>
              <a:ext cx="646176" cy="619895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157B487-C65A-4287-9BBD-E281F71C9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807" y="144380"/>
            <a:ext cx="2143125" cy="2377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2A328E-AB22-4C6E-872D-4ABC68232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80" y="144379"/>
            <a:ext cx="2143125" cy="237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32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C2FFB-C6A1-46D1-9F08-59C41A775015}"/>
              </a:ext>
            </a:extLst>
          </p:cNvPr>
          <p:cNvSpPr txBox="1"/>
          <p:nvPr/>
        </p:nvSpPr>
        <p:spPr>
          <a:xfrm>
            <a:off x="273034" y="3089128"/>
            <a:ext cx="502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ছেলে-মেয়েরা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করছে</a:t>
            </a:r>
            <a:r>
              <a:rPr lang="en-US" sz="3600" dirty="0"/>
              <a:t> ?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DDA2CF-7EBB-4B67-B699-5BB21712B1BB}"/>
              </a:ext>
            </a:extLst>
          </p:cNvPr>
          <p:cNvSpPr txBox="1"/>
          <p:nvPr/>
        </p:nvSpPr>
        <p:spPr>
          <a:xfrm>
            <a:off x="571007" y="3215019"/>
            <a:ext cx="359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আপা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করছে</a:t>
            </a:r>
            <a:r>
              <a:rPr lang="en-US" sz="3600" dirty="0"/>
              <a:t> ?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79D1A-85C9-47E1-80F9-818A66D0B70D}"/>
              </a:ext>
            </a:extLst>
          </p:cNvPr>
          <p:cNvSpPr txBox="1"/>
          <p:nvPr/>
        </p:nvSpPr>
        <p:spPr>
          <a:xfrm rot="19278939">
            <a:off x="-12974" y="3249488"/>
            <a:ext cx="580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এ </a:t>
            </a:r>
            <a:r>
              <a:rPr lang="en-US" sz="3600" dirty="0" err="1"/>
              <a:t>ছবিতে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দেখা</a:t>
            </a:r>
            <a:r>
              <a:rPr lang="en-US" sz="3600" dirty="0"/>
              <a:t> </a:t>
            </a:r>
            <a:r>
              <a:rPr lang="en-US" sz="3600" dirty="0" err="1"/>
              <a:t>যাচ্ছে</a:t>
            </a:r>
            <a:r>
              <a:rPr lang="en-US" sz="3600" dirty="0"/>
              <a:t> ?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A8EAA2-F8EC-4BC6-AA58-CD4AFFE616FC}"/>
              </a:ext>
            </a:extLst>
          </p:cNvPr>
          <p:cNvSpPr txBox="1"/>
          <p:nvPr/>
        </p:nvSpPr>
        <p:spPr>
          <a:xfrm rot="3266825">
            <a:off x="-298481" y="2754301"/>
            <a:ext cx="688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নীচের</a:t>
            </a:r>
            <a:r>
              <a:rPr lang="en-US" sz="3600" dirty="0"/>
              <a:t> </a:t>
            </a:r>
            <a:r>
              <a:rPr lang="en-US" sz="3600" dirty="0" err="1"/>
              <a:t>ছেলেমেয়ে</a:t>
            </a:r>
            <a:r>
              <a:rPr lang="en-US" sz="3600" dirty="0"/>
              <a:t> </a:t>
            </a:r>
            <a:r>
              <a:rPr lang="en-US" sz="3600" dirty="0" err="1"/>
              <a:t>দুইটি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করছে</a:t>
            </a:r>
            <a:r>
              <a:rPr lang="en-US" sz="3600" dirty="0"/>
              <a:t> 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746387" y="1062375"/>
            <a:ext cx="10043787" cy="17543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তোমাদের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পাঠ্যবইয়ের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৩নং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পৃষ্ঠাটি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খুলে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কিছু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কীনা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44512-0019-46FE-B783-949B27AE9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24" y="244355"/>
            <a:ext cx="6300589" cy="60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4" grpId="0"/>
      <p:bldP spid="14" grpId="1"/>
      <p:bldP spid="14" grpId="2"/>
      <p:bldP spid="8" grpId="0"/>
      <p:bldP spid="8" grpId="1"/>
      <p:bldP spid="15" grpId="0"/>
      <p:bldP spid="15" grpId="1"/>
      <p:bldP spid="4" grpId="0" animBg="1"/>
      <p:bldP spid="4" grpId="1" animBg="1"/>
      <p:bldP spid="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93813-9518-4AB9-849A-6D6F70157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29" y="244355"/>
            <a:ext cx="5934829" cy="6074592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88A3E6F-A9FB-43B6-B1E0-82A4596BDF11}"/>
              </a:ext>
            </a:extLst>
          </p:cNvPr>
          <p:cNvSpPr/>
          <p:nvPr/>
        </p:nvSpPr>
        <p:spPr>
          <a:xfrm rot="16586377">
            <a:off x="2211962" y="-78446"/>
            <a:ext cx="2181326" cy="3889321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F5F27-DC08-4C0B-91B8-A1F0D86BE64B}"/>
              </a:ext>
            </a:extLst>
          </p:cNvPr>
          <p:cNvSpPr txBox="1"/>
          <p:nvPr/>
        </p:nvSpPr>
        <p:spPr>
          <a:xfrm rot="532696">
            <a:off x="1658531" y="1327604"/>
            <a:ext cx="3709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আপার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সামনের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মেয়েটির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নাম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কী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B9BC3D-135E-4F87-8137-E07A1E991A36}"/>
              </a:ext>
            </a:extLst>
          </p:cNvPr>
          <p:cNvGrpSpPr/>
          <p:nvPr/>
        </p:nvGrpSpPr>
        <p:grpSpPr>
          <a:xfrm>
            <a:off x="1341121" y="3281651"/>
            <a:ext cx="5499546" cy="1569660"/>
            <a:chOff x="1341121" y="3281651"/>
            <a:chExt cx="5499546" cy="15696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EA353D-C3A0-45EE-B8E7-926640719FCF}"/>
                </a:ext>
              </a:extLst>
            </p:cNvPr>
            <p:cNvSpPr txBox="1"/>
            <p:nvPr/>
          </p:nvSpPr>
          <p:spPr>
            <a:xfrm>
              <a:off x="1341121" y="3281651"/>
              <a:ext cx="3438144" cy="15696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আলো</a:t>
              </a:r>
              <a:endPara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Arrow: Curved Right 9">
              <a:extLst>
                <a:ext uri="{FF2B5EF4-FFF2-40B4-BE49-F238E27FC236}">
                  <a16:creationId xmlns:a16="http://schemas.microsoft.com/office/drawing/2014/main" id="{6896AC92-45E7-43E9-ACC1-EB7CC15BC7E1}"/>
                </a:ext>
              </a:extLst>
            </p:cNvPr>
            <p:cNvSpPr/>
            <p:nvPr/>
          </p:nvSpPr>
          <p:spPr>
            <a:xfrm rot="16200000">
              <a:off x="5473780" y="3193300"/>
              <a:ext cx="580718" cy="2153056"/>
            </a:xfrm>
            <a:prstGeom prst="curved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139598E-F4A4-41BA-8E66-06BF6D9521DC}"/>
              </a:ext>
            </a:extLst>
          </p:cNvPr>
          <p:cNvSpPr/>
          <p:nvPr/>
        </p:nvSpPr>
        <p:spPr>
          <a:xfrm rot="16200000">
            <a:off x="1830344" y="473948"/>
            <a:ext cx="2402847" cy="4454183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1ED51E-30BF-4A48-A52C-B637ECAF78DB}"/>
              </a:ext>
            </a:extLst>
          </p:cNvPr>
          <p:cNvSpPr txBox="1"/>
          <p:nvPr/>
        </p:nvSpPr>
        <p:spPr>
          <a:xfrm>
            <a:off x="1657893" y="2383841"/>
            <a:ext cx="3539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ধর্মের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75345-C112-44CE-B1B4-99E5D73D73C1}"/>
              </a:ext>
            </a:extLst>
          </p:cNvPr>
          <p:cNvSpPr txBox="1"/>
          <p:nvPr/>
        </p:nvSpPr>
        <p:spPr>
          <a:xfrm rot="532696">
            <a:off x="1417544" y="2599944"/>
            <a:ext cx="360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প্রত্যেকের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বলব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4AF218-C27A-4108-9D2E-C8779B1367E7}"/>
              </a:ext>
            </a:extLst>
          </p:cNvPr>
          <p:cNvSpPr txBox="1"/>
          <p:nvPr/>
        </p:nvSpPr>
        <p:spPr>
          <a:xfrm rot="532696">
            <a:off x="1597079" y="2433413"/>
            <a:ext cx="3709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মনোযোগ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শুনবে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9BFBC-131F-4C20-B2A9-1526723F40C2}"/>
              </a:ext>
            </a:extLst>
          </p:cNvPr>
          <p:cNvSpPr txBox="1"/>
          <p:nvPr/>
        </p:nvSpPr>
        <p:spPr>
          <a:xfrm rot="532696">
            <a:off x="1399746" y="2162074"/>
            <a:ext cx="380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নিজের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09971-DB81-4C9C-8A82-FADA16C81B1E}"/>
              </a:ext>
            </a:extLst>
          </p:cNvPr>
          <p:cNvSpPr txBox="1"/>
          <p:nvPr/>
        </p:nvSpPr>
        <p:spPr>
          <a:xfrm rot="532696">
            <a:off x="1527213" y="1725628"/>
            <a:ext cx="32336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মনোযোগ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শুনবে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009DD5-4EFB-43E1-9B81-69F0CFF2AE6E}"/>
              </a:ext>
            </a:extLst>
          </p:cNvPr>
          <p:cNvSpPr txBox="1"/>
          <p:nvPr/>
        </p:nvSpPr>
        <p:spPr>
          <a:xfrm rot="212319">
            <a:off x="1213685" y="2108518"/>
            <a:ext cx="3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201DED-B2DE-4737-AEA0-6228D9E2CCAB}"/>
              </a:ext>
            </a:extLst>
          </p:cNvPr>
          <p:cNvSpPr txBox="1"/>
          <p:nvPr/>
        </p:nvSpPr>
        <p:spPr>
          <a:xfrm rot="210928">
            <a:off x="1099301" y="1939732"/>
            <a:ext cx="3762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সহপাঠী</a:t>
            </a:r>
            <a:endParaRPr lang="en-US" sz="540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7C7BB7-B485-4C45-9E36-1961A92E2D61}"/>
              </a:ext>
            </a:extLst>
          </p:cNvPr>
          <p:cNvSpPr txBox="1"/>
          <p:nvPr/>
        </p:nvSpPr>
        <p:spPr>
          <a:xfrm rot="212319">
            <a:off x="1378048" y="1962490"/>
            <a:ext cx="3204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একসাথে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F4001F-A24D-4989-B292-0BECA747A1C3}"/>
              </a:ext>
            </a:extLst>
          </p:cNvPr>
          <p:cNvSpPr txBox="1"/>
          <p:nvPr/>
        </p:nvSpPr>
        <p:spPr>
          <a:xfrm>
            <a:off x="1170917" y="1892757"/>
            <a:ext cx="388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বন্ধু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1E3DDD-8885-491B-8D81-9272558979B1}"/>
              </a:ext>
            </a:extLst>
          </p:cNvPr>
          <p:cNvSpPr txBox="1"/>
          <p:nvPr/>
        </p:nvSpPr>
        <p:spPr>
          <a:xfrm rot="210928">
            <a:off x="1253324" y="2079959"/>
            <a:ext cx="34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তাহলে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7010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756AB7-0A76-4ACD-9A8C-554209AE820F}"/>
              </a:ext>
            </a:extLst>
          </p:cNvPr>
          <p:cNvSpPr txBox="1"/>
          <p:nvPr/>
        </p:nvSpPr>
        <p:spPr>
          <a:xfrm>
            <a:off x="1877568" y="358002"/>
            <a:ext cx="843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ছবিতে</a:t>
            </a:r>
            <a:r>
              <a:rPr lang="en-US" sz="6000" dirty="0"/>
              <a:t> </a:t>
            </a:r>
            <a:r>
              <a:rPr lang="en-US" sz="6000" dirty="0" err="1"/>
              <a:t>আমরা</a:t>
            </a:r>
            <a:r>
              <a:rPr lang="en-US" sz="6000" dirty="0"/>
              <a:t> </a:t>
            </a:r>
            <a:r>
              <a:rPr lang="en-US" sz="6000" dirty="0" err="1"/>
              <a:t>কী</a:t>
            </a:r>
            <a:r>
              <a:rPr lang="en-US" sz="6000" dirty="0"/>
              <a:t> </a:t>
            </a:r>
            <a:r>
              <a:rPr lang="en-US" sz="6000" dirty="0" err="1"/>
              <a:t>দেখছি</a:t>
            </a:r>
            <a:r>
              <a:rPr lang="en-US" sz="6000" dirty="0"/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67968-BAB1-47BB-9ACB-3DA8B50DF466}"/>
              </a:ext>
            </a:extLst>
          </p:cNvPr>
          <p:cNvSpPr txBox="1"/>
          <p:nvPr/>
        </p:nvSpPr>
        <p:spPr>
          <a:xfrm>
            <a:off x="1670937" y="5653885"/>
            <a:ext cx="629107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নিজেদের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হচ্ছে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9542C-F364-440F-A192-FB0B12577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82" y="1584240"/>
            <a:ext cx="2671838" cy="3694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F350E7-5D8B-48ED-80A4-8DFC5C3B8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16" y="1584240"/>
            <a:ext cx="2671838" cy="3694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EF98A5-2DF9-4451-A25C-EB0BC21F95FE}"/>
              </a:ext>
            </a:extLst>
          </p:cNvPr>
          <p:cNvSpPr txBox="1"/>
          <p:nvPr/>
        </p:nvSpPr>
        <p:spPr>
          <a:xfrm>
            <a:off x="1670937" y="5625737"/>
            <a:ext cx="864349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একজন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আরেকজনের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জিজ্ঞেস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করছে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0765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4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BF14D-3F34-43D7-A12B-624077C8ABC7}"/>
              </a:ext>
            </a:extLst>
          </p:cNvPr>
          <p:cNvSpPr txBox="1"/>
          <p:nvPr/>
        </p:nvSpPr>
        <p:spPr>
          <a:xfrm>
            <a:off x="506338" y="543973"/>
            <a:ext cx="11179323" cy="101566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দুইজ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মাঝে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কথোপকথন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223E0-4341-4754-8DB7-9A8379FD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3" y="2290605"/>
            <a:ext cx="1914525" cy="3560256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9E6CA47-5494-46C3-ACFF-0C26939CD7F1}"/>
              </a:ext>
            </a:extLst>
          </p:cNvPr>
          <p:cNvSpPr/>
          <p:nvPr/>
        </p:nvSpPr>
        <p:spPr>
          <a:xfrm rot="4961823">
            <a:off x="4704062" y="2602818"/>
            <a:ext cx="2307767" cy="4068432"/>
          </a:xfrm>
          <a:prstGeom prst="wedgeEllipse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F63C5-B772-479D-B2A7-D55BA10A9A98}"/>
              </a:ext>
            </a:extLst>
          </p:cNvPr>
          <p:cNvSpPr txBox="1"/>
          <p:nvPr/>
        </p:nvSpPr>
        <p:spPr>
          <a:xfrm>
            <a:off x="4303155" y="4273723"/>
            <a:ext cx="320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তোমার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নাম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কী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6713EB-C730-4D60-BA6E-F4D98F443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79" y="1849361"/>
            <a:ext cx="1800225" cy="39752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62C43-651A-41DB-82EF-024FEF79DC9B}"/>
              </a:ext>
            </a:extLst>
          </p:cNvPr>
          <p:cNvSpPr txBox="1"/>
          <p:nvPr/>
        </p:nvSpPr>
        <p:spPr>
          <a:xfrm rot="20691447">
            <a:off x="2105896" y="2525431"/>
            <a:ext cx="2092896" cy="1077218"/>
          </a:xfrm>
          <a:prstGeom prst="rect">
            <a:avLst/>
          </a:prstGeom>
          <a:noFill/>
          <a:ln w="3810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নাম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আনিকা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E95CA3-2343-4F39-891B-E9FD35B56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33" y="2505940"/>
            <a:ext cx="1914525" cy="3560256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C1EDDCAB-37D6-4E93-849A-5799F82F4E5D}"/>
              </a:ext>
            </a:extLst>
          </p:cNvPr>
          <p:cNvSpPr/>
          <p:nvPr/>
        </p:nvSpPr>
        <p:spPr>
          <a:xfrm rot="14898793">
            <a:off x="4741447" y="2515425"/>
            <a:ext cx="2094277" cy="3860238"/>
          </a:xfrm>
          <a:prstGeom prst="wedgeEllipse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1FFD4A-F3C2-4737-8BBF-B451CEE3DDD7}"/>
              </a:ext>
            </a:extLst>
          </p:cNvPr>
          <p:cNvSpPr txBox="1"/>
          <p:nvPr/>
        </p:nvSpPr>
        <p:spPr>
          <a:xfrm rot="20691447">
            <a:off x="4256045" y="3995369"/>
            <a:ext cx="424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তোমার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নাম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কী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0899CA1-41F9-4688-B3C3-039A8EBBF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63" y="1993742"/>
            <a:ext cx="1800225" cy="39752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B69C338-4149-4C58-9C51-C8612FA0A44F}"/>
              </a:ext>
            </a:extLst>
          </p:cNvPr>
          <p:cNvSpPr txBox="1"/>
          <p:nvPr/>
        </p:nvSpPr>
        <p:spPr>
          <a:xfrm rot="20691447">
            <a:off x="6684904" y="4999166"/>
            <a:ext cx="2092896" cy="1077218"/>
          </a:xfrm>
          <a:prstGeom prst="rect">
            <a:avLst/>
          </a:prstGeom>
          <a:noFill/>
          <a:ln w="3810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নাম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সোহান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67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8" grpId="0" animBg="1"/>
      <p:bldP spid="9" grpId="0"/>
      <p:bldP spid="14" grpId="0"/>
      <p:bldP spid="21" grpId="0" animBg="1"/>
      <p:bldP spid="21" grpId="1" animBg="1"/>
      <p:bldP spid="22" grpId="0"/>
      <p:bldP spid="22" grpId="1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07A13-EF90-448B-AB4A-9BB5001E2777}"/>
              </a:ext>
            </a:extLst>
          </p:cNvPr>
          <p:cNvSpPr txBox="1"/>
          <p:nvPr/>
        </p:nvSpPr>
        <p:spPr>
          <a:xfrm>
            <a:off x="2518601" y="288936"/>
            <a:ext cx="830429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 </a:t>
            </a:r>
            <a:r>
              <a:rPr lang="en-US" sz="4800" dirty="0" err="1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</a:t>
            </a:r>
            <a:r>
              <a:rPr lang="en-US" sz="4800" dirty="0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</a:t>
            </a:r>
            <a:r>
              <a:rPr lang="en-US" sz="4800" dirty="0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46A79-0215-406F-B14D-22D21A1348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2"/>
          <a:stretch/>
        </p:blipFill>
        <p:spPr>
          <a:xfrm>
            <a:off x="2981362" y="1341931"/>
            <a:ext cx="6629011" cy="26408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AFBB9B-4645-43B7-B8B5-816D45120E67}"/>
              </a:ext>
            </a:extLst>
          </p:cNvPr>
          <p:cNvSpPr txBox="1"/>
          <p:nvPr/>
        </p:nvSpPr>
        <p:spPr>
          <a:xfrm>
            <a:off x="766795" y="4410776"/>
            <a:ext cx="1105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তোমাদের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শ্রেণির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৫জন 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সহপাঠীর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নাম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বল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2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29738-3B40-402A-8B9A-7D3D40CF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37" y="435686"/>
            <a:ext cx="4576813" cy="2014765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8C6E93E2-24A9-4477-A1D8-2F929F75039D}"/>
              </a:ext>
            </a:extLst>
          </p:cNvPr>
          <p:cNvSpPr/>
          <p:nvPr/>
        </p:nvSpPr>
        <p:spPr>
          <a:xfrm>
            <a:off x="2832233" y="435686"/>
            <a:ext cx="4108704" cy="1292352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AA29F-8E2D-4A78-A1ED-FF056BEB1ADA}"/>
              </a:ext>
            </a:extLst>
          </p:cNvPr>
          <p:cNvSpPr txBox="1"/>
          <p:nvPr/>
        </p:nvSpPr>
        <p:spPr>
          <a:xfrm>
            <a:off x="2911481" y="752660"/>
            <a:ext cx="372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একক</a:t>
            </a:r>
            <a:r>
              <a:rPr lang="en-US" sz="4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r>
              <a:rPr lang="en-US" sz="4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</a:t>
            </a:r>
            <a:endParaRPr lang="en-US" sz="4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2E984-FEC2-4B2E-96D9-A3D00F8C94D4}"/>
              </a:ext>
            </a:extLst>
          </p:cNvPr>
          <p:cNvSpPr txBox="1"/>
          <p:nvPr/>
        </p:nvSpPr>
        <p:spPr>
          <a:xfrm>
            <a:off x="822960" y="3675790"/>
            <a:ext cx="11216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তোমার</a:t>
            </a:r>
            <a:r>
              <a:rPr lang="en-US" sz="66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ডেস্কের</a:t>
            </a:r>
            <a:r>
              <a:rPr lang="en-US" sz="66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>
                  <a:solidFill>
                    <a:srgbClr val="00B050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সহপাঠী</a:t>
            </a:r>
            <a:r>
              <a:rPr lang="en-US" sz="6600" dirty="0">
                <a:ln w="0">
                  <a:solidFill>
                    <a:srgbClr val="00B050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>
                  <a:solidFill>
                    <a:srgbClr val="00B050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বন্ধুর</a:t>
            </a:r>
            <a:r>
              <a:rPr lang="en-US" sz="6600" dirty="0">
                <a:ln w="0">
                  <a:solidFill>
                    <a:srgbClr val="00B050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নাম</a:t>
            </a:r>
            <a:r>
              <a:rPr lang="en-US" sz="66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বল</a:t>
            </a:r>
            <a:endParaRPr lang="en-US" sz="6600" dirty="0">
              <a:ln w="0">
                <a:solidFill>
                  <a:srgbClr val="00B050"/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19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bbon: Curved and Tilted Up 3">
            <a:extLst>
              <a:ext uri="{FF2B5EF4-FFF2-40B4-BE49-F238E27FC236}">
                <a16:creationId xmlns:a16="http://schemas.microsoft.com/office/drawing/2014/main" id="{797A1A6D-BE13-4CF4-98E3-C3D4DA4F8304}"/>
              </a:ext>
            </a:extLst>
          </p:cNvPr>
          <p:cNvSpPr/>
          <p:nvPr/>
        </p:nvSpPr>
        <p:spPr>
          <a:xfrm>
            <a:off x="5521777" y="322607"/>
            <a:ext cx="5414210" cy="1672389"/>
          </a:xfrm>
          <a:prstGeom prst="ellipseRibbon2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CAC47-2D99-4F0F-BC75-76A2D124F637}"/>
              </a:ext>
            </a:extLst>
          </p:cNvPr>
          <p:cNvSpPr txBox="1"/>
          <p:nvPr/>
        </p:nvSpPr>
        <p:spPr>
          <a:xfrm>
            <a:off x="6830010" y="467660"/>
            <a:ext cx="283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মূল্যায়ন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BA3EAC-3054-4565-A0C3-AE792C1C4942}"/>
              </a:ext>
            </a:extLst>
          </p:cNvPr>
          <p:cNvSpPr txBox="1"/>
          <p:nvPr/>
        </p:nvSpPr>
        <p:spPr>
          <a:xfrm>
            <a:off x="2054352" y="2562726"/>
            <a:ext cx="8083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যেকোন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একজন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D1EEC-B486-48E4-82CC-6C9A32D9AB26}"/>
              </a:ext>
            </a:extLst>
          </p:cNvPr>
          <p:cNvSpPr txBox="1"/>
          <p:nvPr/>
        </p:nvSpPr>
        <p:spPr>
          <a:xfrm>
            <a:off x="889779" y="3834534"/>
            <a:ext cx="10046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৩য়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বেঞ্চের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দুইজন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32729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8" grpId="1"/>
      <p:bldP spid="8" grpId="2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10B3B4-2313-4655-ACDB-94240C9A50DA}"/>
              </a:ext>
            </a:extLst>
          </p:cNvPr>
          <p:cNvSpPr txBox="1"/>
          <p:nvPr/>
        </p:nvSpPr>
        <p:spPr>
          <a:xfrm rot="18412382">
            <a:off x="-934563" y="2964984"/>
            <a:ext cx="7374944" cy="646331"/>
          </a:xfrm>
          <a:prstGeom prst="rect">
            <a:avLst/>
          </a:prstGeom>
          <a:solidFill>
            <a:srgbClr val="FF6699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পাঠ্য</a:t>
            </a:r>
            <a:r>
              <a:rPr lang="en-US" sz="36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বইয়ের</a:t>
            </a:r>
            <a:r>
              <a:rPr lang="en-US" sz="36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সাথে</a:t>
            </a:r>
            <a:r>
              <a:rPr lang="en-US" sz="36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সংযোগ</a:t>
            </a:r>
            <a:r>
              <a:rPr lang="en-US" sz="36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স্থাপন</a:t>
            </a:r>
            <a:r>
              <a:rPr lang="en-US" sz="36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9EBDF-CA07-492F-8F5F-F8295987997E}"/>
              </a:ext>
            </a:extLst>
          </p:cNvPr>
          <p:cNvSpPr txBox="1"/>
          <p:nvPr/>
        </p:nvSpPr>
        <p:spPr>
          <a:xfrm rot="18582013">
            <a:off x="-730595" y="2303481"/>
            <a:ext cx="7388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তোমাদের</a:t>
            </a:r>
            <a:r>
              <a:rPr lang="en-US" sz="4800" dirty="0"/>
              <a:t> </a:t>
            </a:r>
            <a:r>
              <a:rPr lang="en-US" sz="4800" dirty="0" err="1"/>
              <a:t>পাঠ্য</a:t>
            </a:r>
            <a:r>
              <a:rPr lang="en-US" sz="4800" dirty="0"/>
              <a:t> </a:t>
            </a:r>
            <a:r>
              <a:rPr lang="en-US" sz="4800" dirty="0" err="1"/>
              <a:t>বইয়ের</a:t>
            </a:r>
            <a:r>
              <a:rPr lang="en-US" sz="4800" dirty="0"/>
              <a:t> ৩নং </a:t>
            </a:r>
            <a:r>
              <a:rPr lang="en-US" sz="4800" dirty="0" err="1"/>
              <a:t>পৃষ্ঠার</a:t>
            </a:r>
            <a:r>
              <a:rPr lang="en-US" sz="4800" dirty="0"/>
              <a:t> </a:t>
            </a:r>
            <a:r>
              <a:rPr lang="en-US" sz="4800" dirty="0" err="1"/>
              <a:t>সাথে</a:t>
            </a:r>
            <a:r>
              <a:rPr lang="en-US" sz="4800" dirty="0"/>
              <a:t> </a:t>
            </a:r>
            <a:r>
              <a:rPr lang="en-US" sz="4800" dirty="0" err="1"/>
              <a:t>মিলিয়ে</a:t>
            </a:r>
            <a:r>
              <a:rPr lang="en-US" sz="4800" dirty="0"/>
              <a:t> </a:t>
            </a:r>
            <a:r>
              <a:rPr lang="en-US" sz="4800" dirty="0" err="1"/>
              <a:t>দেখ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DAF6A-48F9-4DB1-BC33-F5D6417DB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66" y="244355"/>
            <a:ext cx="5927147" cy="60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07A13-EF90-448B-AB4A-9BB5001E2777}"/>
              </a:ext>
            </a:extLst>
          </p:cNvPr>
          <p:cNvSpPr txBox="1"/>
          <p:nvPr/>
        </p:nvSpPr>
        <p:spPr>
          <a:xfrm>
            <a:off x="841249" y="4037185"/>
            <a:ext cx="113507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প্রত্যেকে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নিজ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গ্রামের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আরও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৩জন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বন্ধুর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জেনে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আসবে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E3EA5-184F-451D-8FEE-799FE2C0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45" y="368895"/>
            <a:ext cx="6330775" cy="353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041F90-4AAB-4DD5-8750-49F07324066D}"/>
              </a:ext>
            </a:extLst>
          </p:cNvPr>
          <p:cNvSpPr txBox="1"/>
          <p:nvPr/>
        </p:nvSpPr>
        <p:spPr>
          <a:xfrm rot="5400000">
            <a:off x="9027290" y="1693606"/>
            <a:ext cx="353862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বাড়ির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কাজ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30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07A13-EF90-448B-AB4A-9BB5001E2777}"/>
              </a:ext>
            </a:extLst>
          </p:cNvPr>
          <p:cNvSpPr txBox="1"/>
          <p:nvPr/>
        </p:nvSpPr>
        <p:spPr>
          <a:xfrm>
            <a:off x="1837944" y="826097"/>
            <a:ext cx="792784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</a:rPr>
              <a:t>আজকের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</a:rPr>
              <a:t>মত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</a:rPr>
              <a:t>এখানেই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</a:rPr>
              <a:t>সমাপ্তি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9D7E6-78D0-41F8-8969-F37AC7E146DC}"/>
              </a:ext>
            </a:extLst>
          </p:cNvPr>
          <p:cNvSpPr txBox="1"/>
          <p:nvPr/>
        </p:nvSpPr>
        <p:spPr>
          <a:xfrm>
            <a:off x="1798320" y="2395757"/>
            <a:ext cx="7662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48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অসংখ্য</a:t>
            </a:r>
            <a:r>
              <a:rPr lang="en-US" sz="48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endParaRPr lang="en-US" sz="48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 descr="bird GIF">
            <a:extLst>
              <a:ext uri="{FF2B5EF4-FFF2-40B4-BE49-F238E27FC236}">
                <a16:creationId xmlns:a16="http://schemas.microsoft.com/office/drawing/2014/main" id="{31494614-602D-4CD2-B6B0-C405989A12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1"/>
            <a:ext cx="4800600" cy="16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rd GIF">
            <a:extLst>
              <a:ext uri="{FF2B5EF4-FFF2-40B4-BE49-F238E27FC236}">
                <a16:creationId xmlns:a16="http://schemas.microsoft.com/office/drawing/2014/main" id="{2CF46E23-38F4-4C3B-BE9D-812DC20DBE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31" y="3429000"/>
            <a:ext cx="4073769" cy="16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31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2046368" y="107718"/>
            <a:ext cx="87589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n>
                  <a:solidFill>
                    <a:srgbClr val="C00000"/>
                  </a:solidFill>
                </a:ln>
              </a:rPr>
              <a:t>আজকের</a:t>
            </a:r>
            <a:r>
              <a:rPr lang="en-US" sz="66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6600" dirty="0" err="1">
                <a:ln>
                  <a:solidFill>
                    <a:srgbClr val="C00000"/>
                  </a:solidFill>
                </a:ln>
              </a:rPr>
              <a:t>পাঠে</a:t>
            </a:r>
            <a:r>
              <a:rPr lang="en-US" sz="66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6600" dirty="0" err="1">
                <a:ln>
                  <a:solidFill>
                    <a:srgbClr val="C00000"/>
                  </a:solidFill>
                </a:ln>
              </a:rPr>
              <a:t>সবাইকে</a:t>
            </a:r>
            <a:endParaRPr lang="en-US" sz="66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045D2-6E76-4CB6-867B-335EE232C7B8}"/>
              </a:ext>
            </a:extLst>
          </p:cNvPr>
          <p:cNvSpPr txBox="1"/>
          <p:nvPr/>
        </p:nvSpPr>
        <p:spPr>
          <a:xfrm>
            <a:off x="9801723" y="533970"/>
            <a:ext cx="24464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 </a:t>
            </a: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স্বা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6D1BD-7F12-4778-AD82-3F9091F50014}"/>
              </a:ext>
            </a:extLst>
          </p:cNvPr>
          <p:cNvSpPr txBox="1"/>
          <p:nvPr/>
        </p:nvSpPr>
        <p:spPr>
          <a:xfrm>
            <a:off x="9757396" y="1769077"/>
            <a:ext cx="23642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68F6E-3A9D-44A1-9744-D1E7C98479AC}"/>
              </a:ext>
            </a:extLst>
          </p:cNvPr>
          <p:cNvSpPr txBox="1"/>
          <p:nvPr/>
        </p:nvSpPr>
        <p:spPr>
          <a:xfrm>
            <a:off x="9648172" y="4317373"/>
            <a:ext cx="307929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056F1-98EC-4789-983C-79EB3ABE6AFB}"/>
              </a:ext>
            </a:extLst>
          </p:cNvPr>
          <p:cNvSpPr txBox="1"/>
          <p:nvPr/>
        </p:nvSpPr>
        <p:spPr>
          <a:xfrm>
            <a:off x="9918037" y="3098623"/>
            <a:ext cx="21215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25D3E2-692E-4BDA-AA36-7400571A8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8" y="1030646"/>
            <a:ext cx="9613234" cy="53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1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5747982" y="402031"/>
            <a:ext cx="5602668" cy="92333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শিক্ষক</a:t>
            </a:r>
            <a:r>
              <a:rPr lang="en-US" sz="54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0405D-5A5F-4346-9796-D1E2C687BB1D}"/>
              </a:ext>
            </a:extLst>
          </p:cNvPr>
          <p:cNvSpPr txBox="1"/>
          <p:nvPr/>
        </p:nvSpPr>
        <p:spPr>
          <a:xfrm>
            <a:off x="5964076" y="1883391"/>
            <a:ext cx="6086902" cy="29238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4400" b="1" dirty="0" err="1">
                <a:ln/>
                <a:solidFill>
                  <a:schemeClr val="accent4"/>
                </a:solidFill>
              </a:rPr>
              <a:t>মোহাম্মদ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শামছুন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নূর</a:t>
            </a:r>
            <a:endParaRPr lang="en-US" sz="2800" b="1" dirty="0">
              <a:ln/>
              <a:solidFill>
                <a:schemeClr val="accent4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3600" b="1" dirty="0" err="1">
                <a:ln/>
                <a:solidFill>
                  <a:schemeClr val="accent4"/>
                </a:solidFill>
              </a:rPr>
              <a:t>প্রধান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শিক্ষক</a:t>
            </a:r>
            <a:endParaRPr lang="en-US" sz="2800" b="1" dirty="0">
              <a:ln/>
              <a:solidFill>
                <a:schemeClr val="accent4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err="1">
                <a:ln/>
                <a:solidFill>
                  <a:schemeClr val="accent4"/>
                </a:solidFill>
              </a:rPr>
              <a:t>মুরারগাঁও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সরকারি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প্রাথমিক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বিদ্যালয়</a:t>
            </a:r>
            <a:endParaRPr lang="en-US" sz="2800" b="1" dirty="0">
              <a:ln/>
              <a:solidFill>
                <a:schemeClr val="accent4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err="1">
                <a:ln/>
                <a:solidFill>
                  <a:schemeClr val="accent4"/>
                </a:solidFill>
              </a:rPr>
              <a:t>কোম্পানীগঞ্জ</a:t>
            </a:r>
            <a:r>
              <a:rPr lang="en-US" sz="2800" b="1" dirty="0">
                <a:ln/>
                <a:solidFill>
                  <a:schemeClr val="accent4"/>
                </a:solidFill>
              </a:rPr>
              <a:t>,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সিলেট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।</a:t>
            </a:r>
          </a:p>
          <a:p>
            <a:pPr algn="ctr">
              <a:spcBef>
                <a:spcPts val="600"/>
              </a:spcBef>
            </a:pPr>
            <a:r>
              <a:rPr lang="en-US" sz="2400" b="1" dirty="0">
                <a:ln/>
                <a:solidFill>
                  <a:schemeClr val="accent4"/>
                </a:solidFill>
              </a:rPr>
              <a:t>ই-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মেইল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: shadmanheya@gmail.com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C9D1B5-70AE-4544-A026-D377CFEB1E18}"/>
              </a:ext>
            </a:extLst>
          </p:cNvPr>
          <p:cNvGrpSpPr/>
          <p:nvPr/>
        </p:nvGrpSpPr>
        <p:grpSpPr>
          <a:xfrm>
            <a:off x="516064" y="1009933"/>
            <a:ext cx="5079518" cy="5254388"/>
            <a:chOff x="516064" y="1009933"/>
            <a:chExt cx="5079518" cy="5254388"/>
          </a:xfrm>
        </p:grpSpPr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EFD26AAC-B5A4-47F0-9806-D3B6511631FB}"/>
                </a:ext>
              </a:extLst>
            </p:cNvPr>
            <p:cNvSpPr/>
            <p:nvPr/>
          </p:nvSpPr>
          <p:spPr>
            <a:xfrm>
              <a:off x="516064" y="1009933"/>
              <a:ext cx="5079518" cy="5254388"/>
            </a:xfrm>
            <a:prstGeom prst="heart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C01560-9572-4A8B-B124-202F88F75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191" y="2341094"/>
              <a:ext cx="2960787" cy="258575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92CFD9-DFC0-44DC-BB54-D00C12DFC276}"/>
                </a:ext>
              </a:extLst>
            </p:cNvPr>
            <p:cNvSpPr txBox="1"/>
            <p:nvPr/>
          </p:nvSpPr>
          <p:spPr>
            <a:xfrm>
              <a:off x="2136414" y="5076965"/>
              <a:ext cx="2203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01712-307039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710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6754577" y="347439"/>
            <a:ext cx="35266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পাঠ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পরিচিতি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3B6C9C-2535-418C-9D37-4B2492F34A13}"/>
              </a:ext>
            </a:extLst>
          </p:cNvPr>
          <p:cNvGrpSpPr/>
          <p:nvPr/>
        </p:nvGrpSpPr>
        <p:grpSpPr>
          <a:xfrm>
            <a:off x="529619" y="378586"/>
            <a:ext cx="4703280" cy="6100827"/>
            <a:chOff x="734145" y="347439"/>
            <a:chExt cx="4703280" cy="61008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5D93D39-FE8C-417C-867B-F8FA6F69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45" y="347439"/>
              <a:ext cx="4703280" cy="61008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EA747D-02BF-4923-9A82-24EE4764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618" y="396086"/>
              <a:ext cx="1001919" cy="78794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EF5445-36F5-4E07-99E5-1ACD30739856}"/>
              </a:ext>
            </a:extLst>
          </p:cNvPr>
          <p:cNvSpPr txBox="1"/>
          <p:nvPr/>
        </p:nvSpPr>
        <p:spPr>
          <a:xfrm>
            <a:off x="5232899" y="1244956"/>
            <a:ext cx="6806701" cy="48239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শ্রেণি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প্রথম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বিষয়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বাংলা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দুই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শিরোনাম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আমি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ও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আমার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সহপাঠী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পাঠ্যাংশ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সহপাঠীদের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সাথে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হই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তারিখ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০৪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জানুয়ারী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২০২১খ্রিঃ</a:t>
            </a:r>
          </a:p>
          <a:p>
            <a:pPr algn="ctr">
              <a:lnSpc>
                <a:spcPct val="150000"/>
              </a:lnSpc>
            </a:pP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সময়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৪৫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মিনিট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760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3426753" y="392390"/>
            <a:ext cx="498107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এসো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একটি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ভিডিও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দেখি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A99C7-EE61-4C95-A69C-C54023B1F21F}"/>
              </a:ext>
            </a:extLst>
          </p:cNvPr>
          <p:cNvSpPr txBox="1"/>
          <p:nvPr/>
        </p:nvSpPr>
        <p:spPr>
          <a:xfrm>
            <a:off x="2698602" y="2253734"/>
            <a:ext cx="64373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https://www.youtube.com/watch?v=9H_GY7XIKkw</a:t>
            </a:r>
          </a:p>
        </p:txBody>
      </p:sp>
    </p:spTree>
    <p:extLst>
      <p:ext uri="{BB962C8B-B14F-4D97-AF65-F5344CB8AC3E}">
        <p14:creationId xmlns:p14="http://schemas.microsoft.com/office/powerpoint/2010/main" val="2525742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7903619" y="1220808"/>
            <a:ext cx="3935483" cy="707886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আজকের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62085-99E7-4B18-B251-0CA40AB217EC}"/>
              </a:ext>
            </a:extLst>
          </p:cNvPr>
          <p:cNvSpPr txBox="1"/>
          <p:nvPr/>
        </p:nvSpPr>
        <p:spPr>
          <a:xfrm>
            <a:off x="1263097" y="225213"/>
            <a:ext cx="3549535" cy="92333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/>
              <a:t>পাঠ</a:t>
            </a:r>
            <a:r>
              <a:rPr lang="en-US" sz="5400" dirty="0"/>
              <a:t> </a:t>
            </a:r>
            <a:r>
              <a:rPr lang="en-US" sz="5400" dirty="0" err="1"/>
              <a:t>ঘোষণা</a:t>
            </a:r>
            <a:endParaRPr lang="en-US" sz="5400" dirty="0"/>
          </a:p>
        </p:txBody>
      </p:sp>
      <p:pic>
        <p:nvPicPr>
          <p:cNvPr id="6" name="Picture 2" descr="D:\Creation of Dulal\Creation of Dulal\EIA\EIA\EIA_PTF\1.TEACHER\1.CLASSROOM\4 POSTER\Describing Classroom Activities\Ask &amp; Ans Questions_T2S.jpg">
            <a:extLst>
              <a:ext uri="{FF2B5EF4-FFF2-40B4-BE49-F238E27FC236}">
                <a16:creationId xmlns:a16="http://schemas.microsoft.com/office/drawing/2014/main" id="{DB5B9F0E-5A9E-4A04-B4B1-CA83D3969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27273" r="4588" b="3637"/>
          <a:stretch/>
        </p:blipFill>
        <p:spPr bwMode="auto">
          <a:xfrm>
            <a:off x="497276" y="1257176"/>
            <a:ext cx="7077481" cy="5143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D55C2-3CF5-47F8-8C8D-752E432BBB12}"/>
              </a:ext>
            </a:extLst>
          </p:cNvPr>
          <p:cNvSpPr txBox="1"/>
          <p:nvPr/>
        </p:nvSpPr>
        <p:spPr>
          <a:xfrm>
            <a:off x="7823409" y="2251651"/>
            <a:ext cx="42161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3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সহপাঠীদের</a:t>
            </a:r>
            <a:r>
              <a:rPr lang="en-US" sz="3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সাথে</a:t>
            </a:r>
            <a:r>
              <a:rPr lang="en-US" sz="3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</a:t>
            </a:r>
            <a:r>
              <a:rPr lang="en-US" sz="3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হই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endParaRPr lang="en-US" sz="3600" dirty="0"/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পাঠের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আলোচ্য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বিষয়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3600" b="1" spc="5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r>
              <a:rPr lang="en-US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সহপাঠীদের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সাথে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হওয়া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B050"/>
                </a:solidFill>
              </a:rPr>
              <a:t>পৃষ্ঠা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নং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spc="5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r>
              <a:rPr lang="en-US" sz="3600" dirty="0">
                <a:solidFill>
                  <a:srgbClr val="00B050"/>
                </a:solidFill>
              </a:rPr>
              <a:t> ৩</a:t>
            </a:r>
          </a:p>
        </p:txBody>
      </p:sp>
    </p:spTree>
    <p:extLst>
      <p:ext uri="{BB962C8B-B14F-4D97-AF65-F5344CB8AC3E}">
        <p14:creationId xmlns:p14="http://schemas.microsoft.com/office/powerpoint/2010/main" val="1730111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3877857" y="747565"/>
            <a:ext cx="5241759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FFFF00"/>
                  </a:solidFill>
                </a:ln>
              </a:rPr>
              <a:t>আজকের</a:t>
            </a:r>
            <a:r>
              <a:rPr lang="en-US" sz="3600" dirty="0">
                <a:ln>
                  <a:solidFill>
                    <a:srgbClr val="FFFF00"/>
                  </a:solidFill>
                </a:ln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</a:rPr>
              <a:t>পাঠের</a:t>
            </a:r>
            <a:r>
              <a:rPr lang="en-US" sz="3600" dirty="0">
                <a:ln>
                  <a:solidFill>
                    <a:srgbClr val="FFFF00"/>
                  </a:solidFill>
                </a:ln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</a:rPr>
              <a:t>কা</a:t>
            </a:r>
            <a:r>
              <a:rPr lang="en-US" sz="3200" dirty="0" err="1">
                <a:ln>
                  <a:solidFill>
                    <a:srgbClr val="FFFF00"/>
                  </a:solidFill>
                </a:ln>
              </a:rPr>
              <a:t>ঙ্ক্ষি</a:t>
            </a:r>
            <a:r>
              <a:rPr lang="en-US" sz="3600" dirty="0" err="1">
                <a:ln>
                  <a:solidFill>
                    <a:srgbClr val="FFFF00"/>
                  </a:solidFill>
                </a:ln>
              </a:rPr>
              <a:t>ত</a:t>
            </a:r>
            <a:r>
              <a:rPr lang="en-US" sz="3600" dirty="0">
                <a:ln>
                  <a:solidFill>
                    <a:srgbClr val="FFFF00"/>
                  </a:solidFill>
                </a:ln>
              </a:rPr>
              <a:t> </a:t>
            </a:r>
          </a:p>
          <a:p>
            <a:pPr algn="ctr"/>
            <a:r>
              <a:rPr lang="en-US" sz="3600" dirty="0">
                <a:ln>
                  <a:solidFill>
                    <a:srgbClr val="FFFF00"/>
                  </a:solidFill>
                </a:ln>
              </a:rPr>
              <a:t> </a:t>
            </a:r>
            <a:r>
              <a:rPr lang="en-US" sz="5400" dirty="0" err="1">
                <a:ln>
                  <a:solidFill>
                    <a:srgbClr val="FFFF00"/>
                  </a:solidFill>
                </a:ln>
              </a:rPr>
              <a:t>শিখনফল</a:t>
            </a:r>
            <a:endParaRPr lang="en-US" sz="36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5372D-6294-447C-8A42-8F5B54A5EF77}"/>
              </a:ext>
            </a:extLst>
          </p:cNvPr>
          <p:cNvSpPr txBox="1"/>
          <p:nvPr/>
        </p:nvSpPr>
        <p:spPr>
          <a:xfrm>
            <a:off x="357817" y="2527523"/>
            <a:ext cx="136470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/>
              <a:t>শোনা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8F25C-1FC2-433C-B93C-D6C08D7C94C0}"/>
              </a:ext>
            </a:extLst>
          </p:cNvPr>
          <p:cNvSpPr txBox="1"/>
          <p:nvPr/>
        </p:nvSpPr>
        <p:spPr>
          <a:xfrm>
            <a:off x="1908448" y="2336924"/>
            <a:ext cx="975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৩.১.১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পরিচয়মূলক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কথোপকথন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শুনে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বুঝতে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পারবে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A3AC51-5665-44AE-81E5-6D32F7E1B653}"/>
              </a:ext>
            </a:extLst>
          </p:cNvPr>
          <p:cNvSpPr txBox="1"/>
          <p:nvPr/>
        </p:nvSpPr>
        <p:spPr>
          <a:xfrm>
            <a:off x="1908448" y="3112769"/>
            <a:ext cx="975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৩.২.১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সহপাঠিদের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নাম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শুনে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মনে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রাখতে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পারবে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8EFE6-86B4-4E8C-AD92-702F27F90570}"/>
              </a:ext>
            </a:extLst>
          </p:cNvPr>
          <p:cNvSpPr txBox="1"/>
          <p:nvPr/>
        </p:nvSpPr>
        <p:spPr>
          <a:xfrm>
            <a:off x="357817" y="3926803"/>
            <a:ext cx="136470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বলা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CDB68-12A5-4B81-8C90-02B481A7B351}"/>
              </a:ext>
            </a:extLst>
          </p:cNvPr>
          <p:cNvSpPr txBox="1"/>
          <p:nvPr/>
        </p:nvSpPr>
        <p:spPr>
          <a:xfrm>
            <a:off x="1670304" y="3697544"/>
            <a:ext cx="1036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২.৫.১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পরিচয়মূলক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কথোপকথনে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অংশগ্রহণ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করতে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পারবে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EDB141-FB25-46FF-8EF6-BDD90F152FF3}"/>
              </a:ext>
            </a:extLst>
          </p:cNvPr>
          <p:cNvSpPr txBox="1"/>
          <p:nvPr/>
        </p:nvSpPr>
        <p:spPr>
          <a:xfrm>
            <a:off x="1670304" y="4394350"/>
            <a:ext cx="1055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২.৫.২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পরিচয়মূলক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কথোপকথনে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বিষয়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বর্ণনা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করতে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পারবে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36604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3681878" y="2105031"/>
            <a:ext cx="4093175" cy="523220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শিক্ষার্থীদের</a:t>
            </a:r>
            <a:r>
              <a:rPr lang="en-US" sz="2800" dirty="0"/>
              <a:t> </a:t>
            </a:r>
            <a:r>
              <a:rPr lang="en-US" sz="2800" dirty="0" err="1"/>
              <a:t>উদ্দেশ্যে</a:t>
            </a:r>
            <a:r>
              <a:rPr lang="en-US" sz="2800" dirty="0"/>
              <a:t> </a:t>
            </a:r>
            <a:r>
              <a:rPr lang="en-US" sz="2800" dirty="0" err="1"/>
              <a:t>প্রশ্ন</a:t>
            </a:r>
            <a:r>
              <a:rPr lang="en-US" sz="2800" dirty="0"/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C94D03-5253-43E9-9FFB-8CE2EF3AF3A9}"/>
              </a:ext>
            </a:extLst>
          </p:cNvPr>
          <p:cNvSpPr txBox="1"/>
          <p:nvPr/>
        </p:nvSpPr>
        <p:spPr>
          <a:xfrm>
            <a:off x="3551209" y="846376"/>
            <a:ext cx="4565220" cy="9233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/>
              <a:t>পূর্বজ্ঞান</a:t>
            </a:r>
            <a:r>
              <a:rPr lang="en-US" sz="5400" dirty="0"/>
              <a:t> </a:t>
            </a:r>
            <a:r>
              <a:rPr lang="en-US" sz="5400" dirty="0" err="1"/>
              <a:t>যাচাই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A908C-E562-4390-82ED-14B62F63949D}"/>
              </a:ext>
            </a:extLst>
          </p:cNvPr>
          <p:cNvSpPr txBox="1"/>
          <p:nvPr/>
        </p:nvSpPr>
        <p:spPr>
          <a:xfrm rot="527682">
            <a:off x="2490504" y="2261821"/>
            <a:ext cx="9140663" cy="2585323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/>
              <a:t>বলতো</a:t>
            </a:r>
            <a:r>
              <a:rPr lang="en-US" sz="5400" dirty="0"/>
              <a:t> </a:t>
            </a:r>
            <a:r>
              <a:rPr lang="en-US" sz="5400" dirty="0" err="1"/>
              <a:t>দেখি</a:t>
            </a:r>
            <a:r>
              <a:rPr lang="en-US" sz="5400" dirty="0"/>
              <a:t>,  </a:t>
            </a:r>
            <a:r>
              <a:rPr lang="en-US" sz="5400" dirty="0" err="1"/>
              <a:t>প্রতি</a:t>
            </a:r>
            <a:r>
              <a:rPr lang="en-US" sz="5400" dirty="0"/>
              <a:t> </a:t>
            </a:r>
            <a:r>
              <a:rPr lang="en-US" sz="5400" dirty="0" err="1"/>
              <a:t>বেঞ্চ</a:t>
            </a:r>
            <a:r>
              <a:rPr lang="en-US" sz="5400" dirty="0"/>
              <a:t> </a:t>
            </a:r>
            <a:r>
              <a:rPr lang="en-US" sz="5400" dirty="0" err="1"/>
              <a:t>থেকে</a:t>
            </a:r>
            <a:r>
              <a:rPr lang="en-US" sz="5400" dirty="0"/>
              <a:t> </a:t>
            </a:r>
            <a:r>
              <a:rPr lang="en-US" sz="5400" dirty="0" err="1"/>
              <a:t>একজন</a:t>
            </a:r>
            <a:r>
              <a:rPr lang="en-US" sz="5400" dirty="0"/>
              <a:t> </a:t>
            </a:r>
            <a:r>
              <a:rPr lang="en-US" sz="5400" dirty="0" err="1"/>
              <a:t>করে</a:t>
            </a:r>
            <a:r>
              <a:rPr lang="en-US" sz="5400" dirty="0"/>
              <a:t> </a:t>
            </a:r>
            <a:r>
              <a:rPr lang="en-US" sz="5400" dirty="0" err="1"/>
              <a:t>নিজের</a:t>
            </a:r>
            <a:r>
              <a:rPr lang="en-US" sz="5400" dirty="0"/>
              <a:t> </a:t>
            </a:r>
            <a:r>
              <a:rPr lang="en-US" sz="5400" dirty="0" err="1"/>
              <a:t>নাম</a:t>
            </a:r>
            <a:r>
              <a:rPr lang="en-US" sz="5400" dirty="0"/>
              <a:t>, </a:t>
            </a:r>
            <a:r>
              <a:rPr lang="en-US" sz="5400" dirty="0" err="1"/>
              <a:t>বাবা-মায়ের</a:t>
            </a:r>
            <a:r>
              <a:rPr lang="en-US" sz="5400" dirty="0"/>
              <a:t> </a:t>
            </a:r>
            <a:r>
              <a:rPr lang="en-US" sz="5400" dirty="0" err="1"/>
              <a:t>নাম</a:t>
            </a:r>
            <a:r>
              <a:rPr lang="en-US" sz="5400" dirty="0"/>
              <a:t> ও </a:t>
            </a:r>
            <a:r>
              <a:rPr lang="en-US" sz="5400" dirty="0" err="1"/>
              <a:t>দেশের</a:t>
            </a:r>
            <a:r>
              <a:rPr lang="en-US" sz="5400" dirty="0"/>
              <a:t> </a:t>
            </a:r>
            <a:r>
              <a:rPr lang="en-US" sz="5400" dirty="0" err="1"/>
              <a:t>নাম</a:t>
            </a:r>
            <a:r>
              <a:rPr lang="en-US" sz="5400" dirty="0"/>
              <a:t>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5A459-2CD3-4383-8D0E-29A0F340C38A}"/>
              </a:ext>
            </a:extLst>
          </p:cNvPr>
          <p:cNvSpPr txBox="1"/>
          <p:nvPr/>
        </p:nvSpPr>
        <p:spPr>
          <a:xfrm>
            <a:off x="1487424" y="2496424"/>
            <a:ext cx="9723120" cy="14465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সঠিক</a:t>
            </a:r>
            <a:r>
              <a:rPr lang="en-US" sz="4400" dirty="0"/>
              <a:t> </a:t>
            </a:r>
            <a:r>
              <a:rPr lang="en-US" sz="4400" dirty="0" err="1"/>
              <a:t>উত্তরটি</a:t>
            </a:r>
            <a:r>
              <a:rPr lang="en-US" sz="4400" dirty="0"/>
              <a:t> </a:t>
            </a:r>
            <a:r>
              <a:rPr lang="en-US" sz="4400" dirty="0" err="1"/>
              <a:t>যারা</a:t>
            </a:r>
            <a:r>
              <a:rPr lang="en-US" sz="4400" dirty="0"/>
              <a:t> </a:t>
            </a:r>
            <a:r>
              <a:rPr lang="en-US" sz="4400" dirty="0" err="1"/>
              <a:t>দিবে</a:t>
            </a:r>
            <a:r>
              <a:rPr lang="en-US" sz="4400" dirty="0"/>
              <a:t> </a:t>
            </a:r>
            <a:r>
              <a:rPr lang="en-US" sz="4400" dirty="0" err="1"/>
              <a:t>হাততালি</a:t>
            </a:r>
            <a:r>
              <a:rPr lang="en-US" sz="4400" dirty="0"/>
              <a:t> </a:t>
            </a:r>
            <a:r>
              <a:rPr lang="en-US" sz="4400" dirty="0" err="1"/>
              <a:t>দিয়ে</a:t>
            </a:r>
            <a:r>
              <a:rPr lang="en-US" sz="4400" dirty="0"/>
              <a:t> </a:t>
            </a:r>
            <a:r>
              <a:rPr lang="en-US" sz="4400" dirty="0" err="1"/>
              <a:t>উৎসাহিত</a:t>
            </a:r>
            <a:r>
              <a:rPr lang="en-US" sz="4400" dirty="0"/>
              <a:t> </a:t>
            </a:r>
            <a:r>
              <a:rPr lang="en-US" sz="4400" dirty="0" err="1"/>
              <a:t>করব</a:t>
            </a:r>
            <a:r>
              <a:rPr lang="en-US" sz="4400" dirty="0"/>
              <a:t> </a:t>
            </a:r>
            <a:r>
              <a:rPr lang="en-US" sz="4400" dirty="0" err="1"/>
              <a:t>এবং</a:t>
            </a:r>
            <a:r>
              <a:rPr lang="en-US" sz="4400" dirty="0"/>
              <a:t> </a:t>
            </a:r>
            <a:r>
              <a:rPr lang="en-US" sz="4400" dirty="0" err="1"/>
              <a:t>মিলিয়ে</a:t>
            </a:r>
            <a:r>
              <a:rPr lang="en-US" sz="4400" dirty="0"/>
              <a:t> </a:t>
            </a:r>
            <a:r>
              <a:rPr lang="en-US" sz="4400" dirty="0" err="1"/>
              <a:t>নিব</a:t>
            </a:r>
            <a:r>
              <a:rPr lang="en-US" sz="4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08850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1508918" y="339867"/>
            <a:ext cx="4531415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পাঠ</a:t>
            </a:r>
            <a:r>
              <a:rPr lang="en-US" sz="5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54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উপস্থাপন</a:t>
            </a:r>
            <a:endParaRPr lang="en-US" sz="54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5042C1-8CAE-4C0E-8CB8-3237B8DB7911}"/>
              </a:ext>
            </a:extLst>
          </p:cNvPr>
          <p:cNvGrpSpPr/>
          <p:nvPr/>
        </p:nvGrpSpPr>
        <p:grpSpPr>
          <a:xfrm>
            <a:off x="6776933" y="354522"/>
            <a:ext cx="4703280" cy="6100827"/>
            <a:chOff x="734145" y="347439"/>
            <a:chExt cx="4703280" cy="61008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E667DC-62BD-484F-AC3D-A44C595D1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45" y="347439"/>
              <a:ext cx="4703280" cy="61008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F9DAAD2-2CD0-492D-A1E3-E5E962D1C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618" y="396086"/>
              <a:ext cx="1001919" cy="78794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8F81DC-F761-4F28-919E-4D531FCFAED2}"/>
              </a:ext>
            </a:extLst>
          </p:cNvPr>
          <p:cNvSpPr txBox="1"/>
          <p:nvPr/>
        </p:nvSpPr>
        <p:spPr>
          <a:xfrm>
            <a:off x="654411" y="1740318"/>
            <a:ext cx="5620512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বইটির</a:t>
            </a:r>
            <a:r>
              <a:rPr lang="en-US" sz="36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নাম</a:t>
            </a:r>
            <a:r>
              <a:rPr lang="en-US" sz="36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কী</a:t>
            </a:r>
            <a:r>
              <a:rPr lang="en-US" sz="36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তোমাদের</a:t>
            </a:r>
            <a:r>
              <a:rPr lang="en-US" sz="36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মনে</a:t>
            </a:r>
            <a:r>
              <a:rPr lang="en-US" sz="36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আছে</a:t>
            </a:r>
            <a:r>
              <a:rPr lang="en-US" sz="36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EF5F52-70A9-4718-951C-25DBF42E7797}"/>
              </a:ext>
            </a:extLst>
          </p:cNvPr>
          <p:cNvSpPr txBox="1"/>
          <p:nvPr/>
        </p:nvSpPr>
        <p:spPr>
          <a:xfrm>
            <a:off x="567154" y="2940647"/>
            <a:ext cx="3812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আমার</a:t>
            </a:r>
            <a:r>
              <a:rPr lang="en-US" sz="80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3AFC33-162B-4E02-A6EC-35E22B7BCFE6}"/>
              </a:ext>
            </a:extLst>
          </p:cNvPr>
          <p:cNvSpPr txBox="1"/>
          <p:nvPr/>
        </p:nvSpPr>
        <p:spPr>
          <a:xfrm>
            <a:off x="1312561" y="3917353"/>
            <a:ext cx="4691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বাংলা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বই</a:t>
            </a:r>
            <a:r>
              <a:rPr lang="en-US" sz="8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65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14" grpId="1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379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80</cp:revision>
  <dcterms:created xsi:type="dcterms:W3CDTF">2021-03-25T18:06:20Z</dcterms:created>
  <dcterms:modified xsi:type="dcterms:W3CDTF">2021-03-31T07:29:14Z</dcterms:modified>
</cp:coreProperties>
</file>