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84" r:id="rId4"/>
    <p:sldId id="263" r:id="rId5"/>
    <p:sldId id="261" r:id="rId6"/>
    <p:sldId id="296" r:id="rId7"/>
    <p:sldId id="286" r:id="rId8"/>
    <p:sldId id="295" r:id="rId9"/>
    <p:sldId id="294" r:id="rId10"/>
    <p:sldId id="297" r:id="rId11"/>
    <p:sldId id="281" r:id="rId12"/>
    <p:sldId id="271" r:id="rId13"/>
    <p:sldId id="298" r:id="rId14"/>
    <p:sldId id="290" r:id="rId15"/>
    <p:sldId id="268" r:id="rId16"/>
    <p:sldId id="28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0323" autoAdjust="0"/>
  </p:normalViewPr>
  <p:slideViewPr>
    <p:cSldViewPr>
      <p:cViewPr varScale="1">
        <p:scale>
          <a:sx n="77" d="100"/>
          <a:sy n="77" d="100"/>
        </p:scale>
        <p:origin x="9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00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1771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C4334-3CD7-4E09-AEBB-3D0923E07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6251"/>
            <a:ext cx="7239000" cy="407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840" y="124144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667718" y="1371600"/>
            <a:ext cx="3828081" cy="30250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4489534"/>
            <a:ext cx="209165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3037940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87050" y="4260290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" y="838200"/>
            <a:ext cx="4300151" cy="441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5752768"/>
            <a:ext cx="22098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6598" y="1162247"/>
            <a:ext cx="4404333" cy="4494693"/>
            <a:chOff x="4786241" y="807788"/>
            <a:chExt cx="4216531" cy="4171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 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43000" y="1397705"/>
            <a:ext cx="6672018" cy="3402895"/>
            <a:chOff x="1143000" y="1397705"/>
            <a:chExt cx="6672018" cy="3402895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2n</a:t>
                </a: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6"/>
            <a:ext cx="1536985" cy="426354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20" name="Group 19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7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43" name="Straight Arrow Connector 42"/>
              <p:cNvCxnSpPr>
                <a:stCxn id="26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6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1" y="5752041"/>
            <a:ext cx="8458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আদান প্রদান ঘটে, ফলে প্রজাতির মধ্যে বৈচিত্র দেখা যায়।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4852843" cy="4991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5480" y="291460"/>
            <a:ext cx="36405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451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322" y="1383723"/>
            <a:ext cx="13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70" y="19252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0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00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লক্ষ্য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2955"/>
              </p:ext>
            </p:extLst>
          </p:nvPr>
        </p:nvGraphicFramePr>
        <p:xfrm>
          <a:off x="6672263" y="1824038"/>
          <a:ext cx="2528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302840" imgH="437760" progId="Package">
                  <p:embed/>
                </p:oleObj>
              </mc:Choice>
              <mc:Fallback>
                <p:oleObj name="Packager Shell Object" showAsIcon="1" r:id="rId3" imgW="1302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2263" y="1824038"/>
                        <a:ext cx="252888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661911"/>
            <a:ext cx="34387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শুক্রাশয়ে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42360" y="4572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 কে হ্রাসমূলক বিভাজন বলে কেন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 কোষ বলতে কী বুঝ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জাইগোট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শুক্রাশয়</a:t>
            </a:r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566" y="3669073"/>
            <a:ext cx="7924800" cy="14763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0975" y="2935879"/>
            <a:ext cx="4038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4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48224" y="2452669"/>
            <a:ext cx="20859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৫ও৬</a:t>
            </a: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AEB2A-A519-4885-A9D2-B17DAC29DB19}"/>
              </a:ext>
            </a:extLst>
          </p:cNvPr>
          <p:cNvSpPr txBox="1"/>
          <p:nvPr/>
        </p:nvSpPr>
        <p:spPr>
          <a:xfrm>
            <a:off x="685800" y="1676400"/>
            <a:ext cx="40386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 আক্তার</a:t>
            </a:r>
          </a:p>
          <a:p>
            <a:pPr algn="ctr"/>
            <a:r>
              <a:rPr lang="bn-BD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pPr algn="ctr"/>
            <a:r>
              <a:rPr lang="bn-BD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 ফাযিল মাদ্রাসা </a:t>
            </a:r>
            <a:endParaRPr lang="en-US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-০১৭২৮৩০০১৬৪</a:t>
            </a:r>
          </a:p>
          <a:p>
            <a:r>
              <a:rPr lang="en-US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dilrubattcw@gmail.com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DC2E3-33D1-4CA0-97A3-A39630404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1" y="2232764"/>
            <a:ext cx="2081170" cy="1993594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6C2D6-29DA-4FD5-98E9-C176EDB0A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05" y="2086002"/>
            <a:ext cx="2100770" cy="2678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1" y="452189"/>
            <a:ext cx="6400800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লক্ষ্য কর, এই কোষ বিভাজন প্রক্রিয়ায় মাতৃকোষ ও অপত্যকোষের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6723" y="2489767"/>
            <a:ext cx="1768299" cy="1825363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9808" y="3658514"/>
            <a:ext cx="1569171" cy="1370686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286296" y="3385925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/>
          <a:stretch/>
        </p:blipFill>
        <p:spPr>
          <a:xfrm>
            <a:off x="208611" y="2756896"/>
            <a:ext cx="1963393" cy="21330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08611" y="1410166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31132" y="3334394"/>
            <a:ext cx="740667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831170" y="2104685"/>
            <a:ext cx="1587119" cy="1350214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21505" y="4889965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 কোষ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08043" y="4869187"/>
            <a:ext cx="173760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80685" y="5109330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9804" y="5616234"/>
            <a:ext cx="6713980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83511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D9626-3F57-432C-B45C-61FF200BCE90}"/>
              </a:ext>
            </a:extLst>
          </p:cNvPr>
          <p:cNvSpPr/>
          <p:nvPr/>
        </p:nvSpPr>
        <p:spPr>
          <a:xfrm>
            <a:off x="304800" y="242944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 তা 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2734888"/>
            <a:ext cx="1558070" cy="1580242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5408" y="3842578"/>
            <a:ext cx="1382616" cy="1186622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454926" y="3454898"/>
            <a:ext cx="461843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22832" y="495201"/>
            <a:ext cx="555044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উদ্ভিদের বৃদ্ধি কোন প্রক্রিয়ায়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24200" y="3380594"/>
            <a:ext cx="652611" cy="2978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16770" y="2285999"/>
            <a:ext cx="1398430" cy="1168899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143000" y="5810140"/>
            <a:ext cx="7516474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বিভাজন প্রকৃয়া অপরিহার্য।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9" y="1352243"/>
            <a:ext cx="2860923" cy="42863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64880" y="1552849"/>
            <a:ext cx="17376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6223" y="1498878"/>
            <a:ext cx="17175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454926" y="1629781"/>
            <a:ext cx="461843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61" grpId="0" animBg="1"/>
      <p:bldP spid="25" grpId="0" animBg="1"/>
      <p:bldP spid="2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5324475" cy="3886200"/>
          </a:xfrm>
          <a:prstGeom prst="rect">
            <a:avLst/>
          </a:prstGeom>
          <a:noFill/>
        </p:spPr>
      </p:pic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579" y="4474057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যদি ৪টি করে ক্রোমোজোম থাকে তবে জাইগোটে কত এবং দেহকোষে কত?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72363" y="4114800"/>
            <a:ext cx="1627799" cy="762000"/>
          </a:xfrm>
          <a:prstGeom prst="wedgeEllipseCallout">
            <a:avLst>
              <a:gd name="adj1" fmla="val 125231"/>
              <a:gd name="adj2" fmla="val -64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746498"/>
            <a:chOff x="330868" y="189131"/>
            <a:chExt cx="1822293" cy="2031839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796855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97723" cy="825373"/>
            <a:chOff x="330868" y="189131"/>
            <a:chExt cx="1853943" cy="2002026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83496" y="922034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273277" cy="1236117"/>
            <a:chOff x="330868" y="189131"/>
            <a:chExt cx="1807501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018" y="1264486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57600" y="4092512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98928" y="4060691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47800" cy="1236117"/>
            <a:chOff x="330868" y="189131"/>
            <a:chExt cx="2055248" cy="1981200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29816" y="1326328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12171" y="5208054"/>
            <a:ext cx="1120238" cy="887946"/>
            <a:chOff x="330868" y="189131"/>
            <a:chExt cx="1926611" cy="1981200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01178" y="836436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7" y="2073721"/>
            <a:ext cx="1016923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1"/>
            <a:ext cx="1787411" cy="426354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539748"/>
            <a:chOff x="5410200" y="3689092"/>
            <a:chExt cx="3581400" cy="1539748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0"/>
              <a:ext cx="932875" cy="961640"/>
              <a:chOff x="916425" y="4881972"/>
              <a:chExt cx="1130513" cy="104125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570</Words>
  <Application>Microsoft Office PowerPoint</Application>
  <PresentationFormat>On-screen Show (4:3)</PresentationFormat>
  <Paragraphs>168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BFM</cp:lastModifiedBy>
  <cp:revision>752</cp:revision>
  <dcterms:created xsi:type="dcterms:W3CDTF">2006-08-16T00:00:00Z</dcterms:created>
  <dcterms:modified xsi:type="dcterms:W3CDTF">2021-03-31T15:51:44Z</dcterms:modified>
</cp:coreProperties>
</file>