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0B279-B2BC-406F-8322-4D786E4AB64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B07AB-1704-4B50-9072-631F59B3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5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B07AB-1704-4B50-9072-631F59B3B2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6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74179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486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85286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18296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261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824564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9100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5364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9296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8540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0110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9981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1131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7989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9646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80608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8035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DD937A-3848-4EC0-A6AF-7181D5E11A9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1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ransition spd="slow" advClick="0" advTm="2000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3803" y="0"/>
            <a:ext cx="7620000" cy="3509963"/>
          </a:xfrm>
        </p:spPr>
        <p:txBody>
          <a:bodyPr>
            <a:normAutofit/>
          </a:bodyPr>
          <a:lstStyle/>
          <a:p>
            <a:r>
              <a:rPr lang="ar-SA" sz="16700" dirty="0" smtClean="0">
                <a:solidFill>
                  <a:srgbClr val="FF0000"/>
                </a:solidFill>
              </a:rPr>
              <a:t>اَهْلاًوَسَهْلاً</a:t>
            </a:r>
            <a:r>
              <a:rPr lang="ar-SA" sz="16700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solidFill>
                  <a:srgbClr val="FF0000"/>
                </a:solidFill>
              </a:rPr>
              <a:t>مَرْحَباً لَّكُمْ يَااَيُّهَا الطُّلاَبُ !      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2304" y="3559055"/>
            <a:ext cx="5626647" cy="788094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FF0000"/>
                </a:solidFill>
              </a:rPr>
              <a:t>لِحُضُوْرِكُمُ الْيَوْمَ فِىْ هذَا الصَّفِّ -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34912"/>
            <a:ext cx="2308485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10" y="5606322"/>
            <a:ext cx="5201587" cy="15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0"/>
            <a:ext cx="10484370" cy="18288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</a:rPr>
              <a:t>يجب على الحكومة ان تهتم بشجرة المانجو حق الاهتمام -  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93" y="1962461"/>
            <a:ext cx="5626308" cy="48280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94" y="1962461"/>
            <a:ext cx="6323664" cy="4770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937" y="1962461"/>
            <a:ext cx="1219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3328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432" y="0"/>
            <a:ext cx="4661941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اَلْعَمَلُ الْمُفْرَدُ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216984" cy="869428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احفظوالمعنى ا </a:t>
            </a:r>
            <a:r>
              <a:rPr lang="ar-SA" sz="5400" dirty="0" smtClean="0">
                <a:solidFill>
                  <a:schemeClr val="bg1"/>
                </a:solidFill>
              </a:rPr>
              <a:t>ثلث</a:t>
            </a:r>
            <a:r>
              <a:rPr lang="ar-SA" sz="5400" dirty="0" smtClean="0">
                <a:solidFill>
                  <a:schemeClr val="bg1"/>
                </a:solidFill>
              </a:rPr>
              <a:t> اانص </a:t>
            </a:r>
            <a:r>
              <a:rPr lang="ar-SA" sz="5400" dirty="0" smtClean="0">
                <a:solidFill>
                  <a:schemeClr val="bg1"/>
                </a:solidFill>
              </a:rPr>
              <a:t>من الاولى مع الترجمة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68" y="2259845"/>
            <a:ext cx="7397032" cy="4598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" y="2308796"/>
            <a:ext cx="4757493" cy="454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147" y="0"/>
            <a:ext cx="454202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اَلْعَمَلُ الْمُثَنَّى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349116"/>
            <a:ext cx="11967148" cy="91439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SA" sz="6600" dirty="0" smtClean="0">
                <a:solidFill>
                  <a:schemeClr val="bg1"/>
                </a:solidFill>
              </a:rPr>
              <a:t>استعدوا الدرس مثنى بمثنى فى هذا الصف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2248525"/>
            <a:ext cx="11812250" cy="46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856" y="0"/>
            <a:ext cx="5471410" cy="132556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اَلْعَمَلُ الْاِجْتِمَاعِ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4"/>
            <a:ext cx="12192000" cy="1109273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>
                <a:solidFill>
                  <a:schemeClr val="tx1"/>
                </a:solidFill>
              </a:rPr>
              <a:t>اسمعوا هذا </a:t>
            </a:r>
            <a:r>
              <a:rPr lang="ar-SA" sz="6600" dirty="0" smtClean="0">
                <a:solidFill>
                  <a:schemeClr val="tx1"/>
                </a:solidFill>
              </a:rPr>
              <a:t>النص </a:t>
            </a:r>
            <a:r>
              <a:rPr lang="ar-SA" sz="6600" dirty="0" smtClean="0">
                <a:solidFill>
                  <a:schemeClr val="tx1"/>
                </a:solidFill>
              </a:rPr>
              <a:t>بينكم اتفاقا فى هذا الصف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2424659"/>
            <a:ext cx="11827239" cy="443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728" y="0"/>
            <a:ext cx="4871804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اَخِيْرُ الدَّرْسِ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4800" dirty="0">
                <a:solidFill>
                  <a:schemeClr val="tx1"/>
                </a:solidFill>
              </a:rPr>
              <a:t>1- </a:t>
            </a:r>
            <a:r>
              <a:rPr lang="ar-SA" sz="4800" dirty="0" smtClean="0">
                <a:solidFill>
                  <a:schemeClr val="tx1"/>
                </a:solidFill>
              </a:rPr>
              <a:t>خرجت الطلاب </a:t>
            </a:r>
            <a:r>
              <a:rPr lang="ar-SA" sz="4800" dirty="0">
                <a:solidFill>
                  <a:schemeClr val="tx1"/>
                </a:solidFill>
              </a:rPr>
              <a:t>منه عمل الحكومة بشجرة المنجو -  </a:t>
            </a:r>
          </a:p>
          <a:p>
            <a:pPr marL="0" indent="0" algn="r">
              <a:buNone/>
            </a:pPr>
            <a:r>
              <a:rPr lang="ar-SA" sz="4800" dirty="0">
                <a:solidFill>
                  <a:schemeClr val="tx1"/>
                </a:solidFill>
              </a:rPr>
              <a:t>2-  خرجت </a:t>
            </a:r>
            <a:r>
              <a:rPr lang="ar-SA" sz="4800" dirty="0" smtClean="0">
                <a:solidFill>
                  <a:schemeClr val="tx1"/>
                </a:solidFill>
              </a:rPr>
              <a:t>الطلاب </a:t>
            </a:r>
            <a:r>
              <a:rPr lang="ar-SA" sz="4800" dirty="0">
                <a:solidFill>
                  <a:schemeClr val="tx1"/>
                </a:solidFill>
              </a:rPr>
              <a:t>منه فى كيفية لذات المنجو  </a:t>
            </a:r>
          </a:p>
          <a:p>
            <a:pPr marL="0" indent="0" algn="r">
              <a:buNone/>
            </a:pPr>
            <a:r>
              <a:rPr lang="ar-SA" sz="4800" dirty="0">
                <a:solidFill>
                  <a:schemeClr val="tx1"/>
                </a:solidFill>
              </a:rPr>
              <a:t>3-  خرجت </a:t>
            </a:r>
            <a:r>
              <a:rPr lang="ar-SA" sz="4800" dirty="0" smtClean="0">
                <a:solidFill>
                  <a:schemeClr val="tx1"/>
                </a:solidFill>
              </a:rPr>
              <a:t>الطلاب </a:t>
            </a:r>
            <a:r>
              <a:rPr lang="ar-SA" sz="4800" dirty="0">
                <a:solidFill>
                  <a:schemeClr val="tx1"/>
                </a:solidFill>
              </a:rPr>
              <a:t>منه  ما يقال فى بلادنا للمنجو - </a:t>
            </a:r>
          </a:p>
          <a:p>
            <a:pPr marL="0" indent="0" algn="r">
              <a:buNone/>
            </a:pPr>
            <a:r>
              <a:rPr lang="ar-SA" sz="4800" dirty="0">
                <a:solidFill>
                  <a:schemeClr val="tx1"/>
                </a:solidFill>
              </a:rPr>
              <a:t>4-  خرجت </a:t>
            </a:r>
            <a:r>
              <a:rPr lang="ar-SA" sz="4800" dirty="0" smtClean="0">
                <a:solidFill>
                  <a:schemeClr val="tx1"/>
                </a:solidFill>
              </a:rPr>
              <a:t>الطلاب </a:t>
            </a:r>
            <a:r>
              <a:rPr lang="ar-SA" sz="4800" dirty="0">
                <a:solidFill>
                  <a:schemeClr val="tx1"/>
                </a:solidFill>
              </a:rPr>
              <a:t>منه ما تجب على الحكومة - </a:t>
            </a:r>
          </a:p>
          <a:p>
            <a:pPr marL="0" indent="0" algn="r">
              <a:buNone/>
            </a:pPr>
            <a:r>
              <a:rPr lang="ar-SA" sz="4800" dirty="0">
                <a:solidFill>
                  <a:schemeClr val="tx1"/>
                </a:solidFill>
              </a:rPr>
              <a:t>5-  خرجت </a:t>
            </a:r>
            <a:r>
              <a:rPr lang="ar-SA" sz="4800" dirty="0" smtClean="0">
                <a:solidFill>
                  <a:schemeClr val="tx1"/>
                </a:solidFill>
              </a:rPr>
              <a:t>الطلاب </a:t>
            </a:r>
            <a:r>
              <a:rPr lang="ar-SA" sz="4800" dirty="0">
                <a:solidFill>
                  <a:schemeClr val="tx1"/>
                </a:solidFill>
              </a:rPr>
              <a:t>منه فى من يأكل المنجو ومتى ؟  </a:t>
            </a:r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320" y="0"/>
            <a:ext cx="5696263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اَلْاِمْتِحَانُ الدَّرْسِ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600" dirty="0" smtClean="0">
                <a:solidFill>
                  <a:schemeClr val="tx1"/>
                </a:solidFill>
              </a:rPr>
              <a:t>كون جملا مفيدة من عندك للكلمات التالية : -</a:t>
            </a:r>
          </a:p>
          <a:p>
            <a:pPr marL="0" indent="0" algn="r">
              <a:buNone/>
            </a:pPr>
            <a:r>
              <a:rPr lang="ar-SA" sz="3600" dirty="0" smtClean="0">
                <a:solidFill>
                  <a:schemeClr val="tx1"/>
                </a:solidFill>
              </a:rPr>
              <a:t>1- عالية ----------- </a:t>
            </a:r>
          </a:p>
          <a:p>
            <a:pPr marL="0" indent="0" algn="r">
              <a:buNone/>
            </a:pPr>
            <a:r>
              <a:rPr lang="ar-SA" sz="3600" dirty="0" smtClean="0">
                <a:solidFill>
                  <a:schemeClr val="tx1"/>
                </a:solidFill>
              </a:rPr>
              <a:t>2- حلوة ----------------- </a:t>
            </a:r>
          </a:p>
          <a:p>
            <a:pPr marL="0" indent="0" algn="r">
              <a:buNone/>
            </a:pPr>
            <a:r>
              <a:rPr lang="ar-SA" sz="3600" dirty="0" smtClean="0">
                <a:solidFill>
                  <a:schemeClr val="tx1"/>
                </a:solidFill>
              </a:rPr>
              <a:t>3- شهية ----------------- </a:t>
            </a:r>
          </a:p>
          <a:p>
            <a:pPr marL="0" indent="0" algn="r">
              <a:buNone/>
            </a:pPr>
            <a:r>
              <a:rPr lang="ar-SA" sz="3600" dirty="0" smtClean="0">
                <a:solidFill>
                  <a:schemeClr val="tx1"/>
                </a:solidFill>
              </a:rPr>
              <a:t>4- جميلة -------------------- </a:t>
            </a:r>
          </a:p>
          <a:p>
            <a:pPr marL="0" indent="0" algn="r">
              <a:buNone/>
            </a:pPr>
            <a:r>
              <a:rPr lang="ar-SA" sz="3600" dirty="0" smtClean="0">
                <a:solidFill>
                  <a:schemeClr val="tx1"/>
                </a:solidFill>
              </a:rPr>
              <a:t>5- طويلة -----------------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1" y="1356609"/>
            <a:ext cx="5101653" cy="53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141" y="0"/>
            <a:ext cx="5786203" cy="1325563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اَلْوَاجِبُ الْمَنْزِلِىْ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9154"/>
            <a:ext cx="12192000" cy="556884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3200" dirty="0" smtClean="0">
                <a:solidFill>
                  <a:srgbClr val="00B050"/>
                </a:solidFill>
              </a:rPr>
              <a:t>الواجب المنزلى :</a:t>
            </a:r>
          </a:p>
          <a:p>
            <a:pPr marL="0" indent="0" algn="r">
              <a:buNone/>
            </a:pPr>
            <a:r>
              <a:rPr lang="ar-SA" sz="3200" dirty="0" smtClean="0">
                <a:solidFill>
                  <a:srgbClr val="00B050"/>
                </a:solidFill>
              </a:rPr>
              <a:t>اكتب خمسة اسطر عن شجرة المانجو -  </a:t>
            </a:r>
            <a:endParaRPr lang="ar-SA" sz="3200" dirty="0" smtClean="0">
              <a:solidFill>
                <a:srgbClr val="00B050"/>
              </a:solidFill>
            </a:endParaRPr>
          </a:p>
          <a:p>
            <a:pPr marL="0" indent="0" algn="r">
              <a:buNone/>
            </a:pPr>
            <a:r>
              <a:rPr lang="ar-SA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1" y="1373416"/>
            <a:ext cx="6286785" cy="53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88" y="-57150"/>
            <a:ext cx="7190360" cy="227569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r-SA" sz="9800" dirty="0" smtClean="0">
                <a:solidFill>
                  <a:srgbClr val="002060"/>
                </a:solidFill>
              </a:rPr>
              <a:t>شُكْراً وِدَاعاً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>فَرَغْتُ الدَّرْسَ لَلْيَوْمِ الْاَنِ مِنْ صَفِّكُمْ خَيْراً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8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526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1"/>
            <a:ext cx="6160957" cy="1289154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اَلتَّعْرِيْفُ الْمُدَرِّسُ</a:t>
            </a:r>
            <a:endParaRPr lang="en-US" sz="8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153" y="179635"/>
            <a:ext cx="1564599" cy="1820870"/>
          </a:xfrm>
        </p:spPr>
      </p:pic>
      <p:sp>
        <p:nvSpPr>
          <p:cNvPr id="6" name="32-Point Star 5"/>
          <p:cNvSpPr/>
          <p:nvPr/>
        </p:nvSpPr>
        <p:spPr>
          <a:xfrm>
            <a:off x="3972393" y="1484026"/>
            <a:ext cx="6595672" cy="1528997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bg1"/>
                </a:solidFill>
              </a:rPr>
              <a:t>مُحَمَّدْ تَوْحِيْدُ الرَّحْمَانِ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134912" y="2713219"/>
            <a:ext cx="4951438" cy="914400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bg1"/>
                </a:solidFill>
              </a:rPr>
              <a:t>نائب </a:t>
            </a:r>
            <a:r>
              <a:rPr lang="ar-SA" sz="4800" dirty="0" smtClean="0">
                <a:solidFill>
                  <a:schemeClr val="bg1"/>
                </a:solidFill>
              </a:rPr>
              <a:t>مولووى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1379095" y="3762531"/>
            <a:ext cx="10658006" cy="1334124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نوغاون راشدية فاضل مدرسة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576340"/>
            <a:ext cx="6280878" cy="1281659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مطلب دكّهين</a:t>
            </a:r>
            <a:endParaRPr lang="en-US" sz="4800" dirty="0"/>
          </a:p>
        </p:txBody>
      </p:sp>
      <p:sp>
        <p:nvSpPr>
          <p:cNvPr id="11" name="12-Point Star 10"/>
          <p:cNvSpPr/>
          <p:nvPr/>
        </p:nvSpPr>
        <p:spPr>
          <a:xfrm>
            <a:off x="884418" y="5546360"/>
            <a:ext cx="4467069" cy="1311639"/>
          </a:xfrm>
          <a:prstGeom prst="star12">
            <a:avLst>
              <a:gd name="adj" fmla="val 30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ساندفور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مَعْرِفَةُ 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49261" y="632723"/>
            <a:ext cx="2160387" cy="16202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2" y="19487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3087974" y="1484025"/>
            <a:ext cx="6970425" cy="1139253"/>
          </a:xfrm>
          <a:prstGeom prst="star24">
            <a:avLst>
              <a:gd name="adj" fmla="val 335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قِرَأةُ الْيَوْمِ</a:t>
            </a:r>
            <a:endParaRPr lang="en-US" sz="4800" dirty="0"/>
          </a:p>
        </p:txBody>
      </p:sp>
      <p:sp>
        <p:nvSpPr>
          <p:cNvPr id="7" name="24-Point Star 6"/>
          <p:cNvSpPr/>
          <p:nvPr/>
        </p:nvSpPr>
        <p:spPr>
          <a:xfrm>
            <a:off x="5021705" y="2713219"/>
            <a:ext cx="7170295" cy="1229193"/>
          </a:xfrm>
          <a:prstGeom prst="star24">
            <a:avLst>
              <a:gd name="adj" fmla="val 4268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الدَّرْسُ </a:t>
            </a:r>
            <a:r>
              <a:rPr lang="ar-SA" sz="4000" dirty="0" smtClean="0"/>
              <a:t>العشرون</a:t>
            </a:r>
            <a:endParaRPr lang="en-US" sz="4000" dirty="0"/>
          </a:p>
        </p:txBody>
      </p:sp>
      <p:sp>
        <p:nvSpPr>
          <p:cNvPr id="8" name="24-Point Star 7"/>
          <p:cNvSpPr/>
          <p:nvPr/>
        </p:nvSpPr>
        <p:spPr>
          <a:xfrm>
            <a:off x="0" y="3792512"/>
            <a:ext cx="7120327" cy="1304144"/>
          </a:xfrm>
          <a:prstGeom prst="star24">
            <a:avLst>
              <a:gd name="adj" fmla="val 3290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chemeClr val="tx1"/>
                </a:solidFill>
              </a:rPr>
              <a:t>شجرة المنجو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3962401" y="5186596"/>
            <a:ext cx="8229599" cy="1379095"/>
          </a:xfrm>
          <a:prstGeom prst="star24">
            <a:avLst>
              <a:gd name="adj" fmla="val 42935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لِلصَّفِ </a:t>
            </a:r>
            <a:r>
              <a:rPr lang="ar-SA" sz="4400" dirty="0" smtClean="0"/>
              <a:t>الثامن </a:t>
            </a:r>
            <a:r>
              <a:rPr lang="ar-SA" sz="4400" dirty="0" smtClean="0"/>
              <a:t>مِنَ الدَّاخِلِ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3" y="0"/>
            <a:ext cx="5306519" cy="1325563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طَلَبَةُ الْعِلْمِ قَبْلَهُ</a:t>
            </a:r>
            <a:endParaRPr lang="en-US" sz="8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69074"/>
            <a:ext cx="5791200" cy="50889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769074"/>
            <a:ext cx="6206835" cy="508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708" y="0"/>
            <a:ext cx="5081666" cy="13255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اَلْمُقَدَّمَةُ الْقِرَأةُ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192000" cy="959371"/>
          </a:xfrm>
          <a:solidFill>
            <a:srgbClr val="FF0000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ar-SA" sz="8000" dirty="0" smtClean="0">
                <a:solidFill>
                  <a:schemeClr val="bg1"/>
                </a:solidFill>
              </a:rPr>
              <a:t>شجرة المنجو </a:t>
            </a:r>
            <a:r>
              <a:rPr lang="ar-SA" sz="8000" dirty="0" smtClean="0">
                <a:solidFill>
                  <a:schemeClr val="bg1"/>
                </a:solidFill>
              </a:rPr>
              <a:t>  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3636" y="-1108364"/>
            <a:ext cx="5361709" cy="1209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4764" y="14288"/>
            <a:ext cx="4774600" cy="1311275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نَتِيْجَة ُالدَّرْسِ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27043" cy="5493894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ar-SA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 </a:t>
            </a:r>
            <a:r>
              <a:rPr lang="ar-SA" sz="4400" dirty="0" smtClean="0">
                <a:solidFill>
                  <a:schemeClr val="bg1"/>
                </a:solidFill>
              </a:rPr>
              <a:t>ان يقول الطلاب من هذا </a:t>
            </a:r>
            <a:r>
              <a:rPr lang="ar-SA" sz="4400" dirty="0" smtClean="0">
                <a:solidFill>
                  <a:schemeClr val="bg1"/>
                </a:solidFill>
              </a:rPr>
              <a:t>النص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1- ان يبين الطلاب منه عمل الحكومة بشجرة المنجو - 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2- </a:t>
            </a:r>
            <a:r>
              <a:rPr lang="ar-SA" sz="4400" dirty="0">
                <a:solidFill>
                  <a:schemeClr val="bg1"/>
                </a:solidFill>
              </a:rPr>
              <a:t>ان يبين الطلاب </a:t>
            </a:r>
            <a:r>
              <a:rPr lang="ar-SA" sz="4400" dirty="0" smtClean="0">
                <a:solidFill>
                  <a:schemeClr val="bg1"/>
                </a:solidFill>
              </a:rPr>
              <a:t>منه فى كيفية لذات المنجو 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3- </a:t>
            </a:r>
            <a:r>
              <a:rPr lang="ar-SA" sz="4400" dirty="0">
                <a:solidFill>
                  <a:schemeClr val="bg1"/>
                </a:solidFill>
              </a:rPr>
              <a:t>ان يبين الطلاب </a:t>
            </a:r>
            <a:r>
              <a:rPr lang="ar-SA" sz="4400" dirty="0" smtClean="0">
                <a:solidFill>
                  <a:schemeClr val="bg1"/>
                </a:solidFill>
              </a:rPr>
              <a:t>منه  ما يقال فى بلادنا للمنجو -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4- </a:t>
            </a:r>
            <a:r>
              <a:rPr lang="ar-SA" sz="4400" dirty="0">
                <a:solidFill>
                  <a:schemeClr val="bg1"/>
                </a:solidFill>
              </a:rPr>
              <a:t>ان يبين الطلاب </a:t>
            </a:r>
            <a:r>
              <a:rPr lang="ar-SA" sz="4400" dirty="0" smtClean="0">
                <a:solidFill>
                  <a:schemeClr val="bg1"/>
                </a:solidFill>
              </a:rPr>
              <a:t>منه ما تجب على الحكومة -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5- </a:t>
            </a:r>
            <a:r>
              <a:rPr lang="ar-SA" sz="4400" dirty="0">
                <a:solidFill>
                  <a:schemeClr val="bg1"/>
                </a:solidFill>
              </a:rPr>
              <a:t>ان يبين الطلاب </a:t>
            </a:r>
            <a:r>
              <a:rPr lang="ar-SA" sz="4400" dirty="0" smtClean="0">
                <a:solidFill>
                  <a:schemeClr val="bg1"/>
                </a:solidFill>
              </a:rPr>
              <a:t>منه فى من يأكل المنجو ومتى ؟  </a:t>
            </a:r>
            <a:endParaRPr lang="ar-SA" sz="4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85" y="0"/>
            <a:ext cx="5846164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اِسْتِحْضَارُ الْقِرَأةِ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4"/>
            <a:ext cx="12206990" cy="88442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800" dirty="0" smtClean="0">
                <a:solidFill>
                  <a:schemeClr val="tx1"/>
                </a:solidFill>
              </a:rPr>
              <a:t>تكثر فى بلادنا شجرة المنجو يوما فيوما - </a:t>
            </a:r>
            <a:r>
              <a:rPr lang="ar-SA" sz="4800" dirty="0" smtClean="0">
                <a:solidFill>
                  <a:schemeClr val="tx1"/>
                </a:solidFill>
              </a:rPr>
              <a:t>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1920" y="2142921"/>
            <a:ext cx="4784595" cy="5098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4" y="2128681"/>
            <a:ext cx="6423676" cy="455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978702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600" dirty="0" smtClean="0"/>
              <a:t>نحن نحب اشجار المنجو ونأكل ثمارها 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63918"/>
            <a:ext cx="12192000" cy="4786937"/>
          </a:xfrm>
        </p:spPr>
      </p:pic>
    </p:spTree>
    <p:extLst>
      <p:ext uri="{BB962C8B-B14F-4D97-AF65-F5344CB8AC3E}">
        <p14:creationId xmlns:p14="http://schemas.microsoft.com/office/powerpoint/2010/main" val="4191780444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82879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7200" dirty="0" smtClean="0">
                <a:solidFill>
                  <a:schemeClr val="bg1"/>
                </a:solidFill>
              </a:rPr>
              <a:t>المنجو جميلة وفى ثمارها غذاء مفيد 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09" y="1900433"/>
            <a:ext cx="4966801" cy="48001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" y="1927874"/>
            <a:ext cx="6881700" cy="48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60422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272</TotalTime>
  <Words>253</Words>
  <Application>Microsoft Office PowerPoint</Application>
  <PresentationFormat>Custom</PresentationFormat>
  <Paragraphs>56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Slice</vt:lpstr>
      <vt:lpstr>اَهْلاًوَسَهْلاً  مَرْحَباً لَّكُمْ يَااَيُّهَا الطُّلاَبُ !           </vt:lpstr>
      <vt:lpstr>اَلتَّعْرِيْفُ الْمُدَرِّسُ</vt:lpstr>
      <vt:lpstr>مَعْرِفَةُ الدَّرْسِ</vt:lpstr>
      <vt:lpstr>طَلَبَةُ الْعِلْمِ قَبْلَهُ</vt:lpstr>
      <vt:lpstr>اَلْمُقَدَّمَةُ الْقِرَأةُ</vt:lpstr>
      <vt:lpstr>نَتِيْجَة ُالدَّرْسِ</vt:lpstr>
      <vt:lpstr>اِسْتِحْضَارُ الْقِرَأةِ</vt:lpstr>
      <vt:lpstr>نحن نحب اشجار المنجو ونأكل ثمارها </vt:lpstr>
      <vt:lpstr>المنجو جميلة وفى ثمارها غذاء مفيد </vt:lpstr>
      <vt:lpstr>يجب على الحكومة ان تهتم بشجرة المانجو حق الاهتمام -  </vt:lpstr>
      <vt:lpstr>اَلْعَمَلُ الْمُفْرَدُ</vt:lpstr>
      <vt:lpstr>اَلْعَمَلُ الْمُثَنَّى</vt:lpstr>
      <vt:lpstr>اَلْعَمَلُ الْاِجْتِمَاعِ</vt:lpstr>
      <vt:lpstr>اَخِيْرُ الدَّرْسِ</vt:lpstr>
      <vt:lpstr>اَلْاِمْتِحَانُ الدَّرْسِ</vt:lpstr>
      <vt:lpstr>اَلْوَاجِبُ الْمَنْزِلِىْ</vt:lpstr>
      <vt:lpstr>شُكْراً وِدَاعاً فَرَغْتُ الدَّرْسَ لَلْيَوْمِ الْاَنِ مِنْ صَفِّكُمْ خَيْراً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131</cp:revision>
  <dcterms:created xsi:type="dcterms:W3CDTF">2016-06-22T08:38:04Z</dcterms:created>
  <dcterms:modified xsi:type="dcterms:W3CDTF">2021-03-30T17:04:23Z</dcterms:modified>
</cp:coreProperties>
</file>