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9" r:id="rId5"/>
    <p:sldId id="280" r:id="rId6"/>
    <p:sldId id="273" r:id="rId7"/>
    <p:sldId id="274" r:id="rId8"/>
    <p:sldId id="275" r:id="rId9"/>
    <p:sldId id="276" r:id="rId10"/>
    <p:sldId id="277" r:id="rId11"/>
    <p:sldId id="259" r:id="rId12"/>
    <p:sldId id="260" r:id="rId13"/>
    <p:sldId id="261" r:id="rId14"/>
    <p:sldId id="262" r:id="rId15"/>
    <p:sldId id="265" r:id="rId16"/>
    <p:sldId id="264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95A30-5475-40F5-9AC8-45E2D0DD613E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CE8B3-0010-4E48-A026-7827875C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E8B3-0010-4E48-A026-7827875C60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E8B3-0010-4E48-A026-7827875C60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4412"/>
            <a:ext cx="8229600" cy="11430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1200"/>
            <a:ext cx="6629400" cy="35552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0"/>
            <a:ext cx="35814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হিংসা ও মারামারি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2291" y="5867400"/>
            <a:ext cx="3048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কভু নাহি করি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19200"/>
            <a:ext cx="3429000" cy="2286000"/>
          </a:xfrm>
          <a:prstGeom prst="rect">
            <a:avLst/>
          </a:prstGeom>
        </p:spPr>
      </p:pic>
      <p:pic>
        <p:nvPicPr>
          <p:cNvPr id="7" name="Picture 6" descr="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733800"/>
            <a:ext cx="3429000" cy="2133600"/>
          </a:xfrm>
          <a:prstGeom prst="rect">
            <a:avLst/>
          </a:prstGeom>
        </p:spPr>
      </p:pic>
      <p:pic>
        <p:nvPicPr>
          <p:cNvPr id="8" name="Picture 7" descr="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447800"/>
            <a:ext cx="3152775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258" y="5334000"/>
            <a:ext cx="761754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পিতামাতা গুরুজনে সদা মোরা ডরি।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536290"/>
            <a:ext cx="3962400" cy="32643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524000"/>
            <a:ext cx="3886201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362200"/>
            <a:ext cx="7467600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209800"/>
            <a:ext cx="5867400" cy="3581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1174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শব্দার্থ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গাঁয়ে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237429"/>
            <a:ext cx="1828799" cy="1216982"/>
          </a:xfrm>
          <a:prstGeom prst="rect">
            <a:avLst/>
          </a:prstGeom>
        </p:spPr>
      </p:pic>
      <p:pic>
        <p:nvPicPr>
          <p:cNvPr id="7" name="Picture 6" descr="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2103" y="2507666"/>
            <a:ext cx="1785506" cy="1034988"/>
          </a:xfrm>
          <a:prstGeom prst="rect">
            <a:avLst/>
          </a:prstGeom>
        </p:spPr>
      </p:pic>
      <p:pic>
        <p:nvPicPr>
          <p:cNvPr id="8" name="Picture 7" descr="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17152" y="3637671"/>
            <a:ext cx="2011847" cy="12354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810000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কিরণ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562600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বিদ্যালয়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1524000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ভয় করি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259080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গ্রামে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373380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আলো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91316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পাঠশালা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1" y="5045410"/>
            <a:ext cx="2057399" cy="1438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ণ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655320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১।গাঁয়ের ঘরগলো দেখতে কেমন?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২।সেখানে সকলে কিভাবে থাকে?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৩।ছেলে মেয়েরা এক সাথে কোথায় যায়?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80999"/>
            <a:ext cx="59436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কবিতার লাইনগুলো সাজিয়ে লিখ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4424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হিংসা ও মারামারি কভু নাহি করি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981200"/>
            <a:ext cx="4426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পিতামাতা গুরুজনে সদা মোরা ডরি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514600"/>
            <a:ext cx="5153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আমাদের ছোটো গাঁয়ে  ছোটো ছোটো ঘর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200400"/>
            <a:ext cx="4439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পাড়ার সকল ছেলে মোরা ভাই ভাই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962400"/>
            <a:ext cx="4035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থাকি সেথা সবে মিলে নাহি কেহ পর </a:t>
            </a:r>
            <a:endParaRPr lang="en-US" sz="2000" dirty="0" smtClean="0"/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838197" y="4495800"/>
            <a:ext cx="487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এক সাথে খেলি আর পাঠশালে যাই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838200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7972" y="5563900"/>
            <a:ext cx="960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১।আমাদের ছোটো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………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ছোটো ছোটো ঘর।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২।থাকি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সবে মিলে নাহি কেহ পর।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৩।হিংসা ও মারাম্রারি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নাহি করি।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৪।এক সাথে খেলি আর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………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যাই।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886200"/>
            <a:ext cx="80983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গাঁয়ে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419600"/>
            <a:ext cx="77938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সেথা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953000"/>
            <a:ext cx="68480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কভু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715000"/>
            <a:ext cx="139012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পাঠশালে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32520"/>
              </p:ext>
            </p:extLst>
          </p:nvPr>
        </p:nvGraphicFramePr>
        <p:xfrm>
          <a:off x="914400" y="3124201"/>
          <a:ext cx="6327059" cy="518160"/>
        </p:xfrm>
        <a:graphic>
          <a:graphicData uri="http://schemas.openxmlformats.org/drawingml/2006/table">
            <a:tbl>
              <a:tblPr/>
              <a:tblGrid>
                <a:gridCol w="140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পাঠশালে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সেথা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গাঁয়ে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কভু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2133600"/>
            <a:ext cx="9364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দল_ক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8835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দল-খ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2209800"/>
            <a:ext cx="89159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দল-গ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1371600"/>
            <a:ext cx="1752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590800" y="13716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95800" y="1371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6248400" cy="46203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2438400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কলোনী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,দিনাজপুর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6705600" cy="1981200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শ্রেণিঃতৃতীয়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পাঠঃআমাদের গ্রাম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পাঠ্যাংশঃআমাদের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…..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মোরা ডরি।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4990" y="223582"/>
            <a:ext cx="7772400" cy="1470025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086100"/>
            <a:ext cx="7315200" cy="354330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.২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শুনে বুঝতে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কবিতা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মূল বিষয় নিজের ভাষায় বলতে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২কবিতা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শ্রবনযোগ্য স্বরে আবৃ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.২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 সংশ্লিষ্ট প্রশ্নের উত্তর লিখতে পারবে।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726219" y="1638300"/>
            <a:ext cx="484632" cy="1447800"/>
          </a:xfrm>
          <a:prstGeom prst="downArrow">
            <a:avLst>
              <a:gd name="adj1" fmla="val 62173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8" y="38100"/>
            <a:ext cx="7825860" cy="14859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আমাদের গ্রাম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3154947" cy="2133600"/>
          </a:xfrm>
        </p:spPr>
      </p:pic>
      <p:pic>
        <p:nvPicPr>
          <p:cNvPr id="6" name="Picture 5" descr="ib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905000"/>
            <a:ext cx="2975568" cy="1962150"/>
          </a:xfrm>
          <a:prstGeom prst="rect">
            <a:avLst/>
          </a:prstGeom>
        </p:spPr>
      </p:pic>
      <p:pic>
        <p:nvPicPr>
          <p:cNvPr id="7" name="Picture 6" descr="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419600"/>
            <a:ext cx="3051928" cy="22860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4419600"/>
            <a:ext cx="294906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33400"/>
            <a:ext cx="4495800" cy="291832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90800" y="3886200"/>
            <a:ext cx="3429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>
                <a:latin typeface="NikoshBAN" pitchFamily="2" charset="0"/>
                <a:cs typeface="NikoshBAN" pitchFamily="2" charset="0"/>
              </a:rPr>
              <a:t>বন্দে আলী মিঞা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8916"/>
            <a:ext cx="4419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ছোটো গাঁয়ে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799" y="5334000"/>
            <a:ext cx="358140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ছোটো ছোটো ঘর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3581400" cy="4143375"/>
          </a:xfrm>
          <a:prstGeom prst="rect">
            <a:avLst/>
          </a:prstGeom>
        </p:spPr>
      </p:pic>
      <p:pic>
        <p:nvPicPr>
          <p:cNvPr id="7" name="Picture 6" descr="ibar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799" y="1066800"/>
            <a:ext cx="3657601" cy="379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835445"/>
            <a:ext cx="4347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সেথা  সবে মিলে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586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নাহি কেহ পর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00"/>
            <a:ext cx="3200400" cy="3228975"/>
          </a:xfrm>
          <a:prstGeom prst="rect">
            <a:avLst/>
          </a:prstGeom>
        </p:spPr>
      </p:pic>
      <p:pic>
        <p:nvPicPr>
          <p:cNvPr id="7" name="Picture 6" descr="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362200"/>
            <a:ext cx="3124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53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পাড়ার সকল ছেলে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মোরা ভাই ভাই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31" y="1600199"/>
            <a:ext cx="3767769" cy="2987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3810000" cy="2835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800600"/>
            <a:ext cx="310052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একসাথে খেলি  আর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4800600"/>
            <a:ext cx="3048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পাঠশালে যাই।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838200"/>
            <a:ext cx="3124200" cy="3505200"/>
          </a:xfrm>
          <a:prstGeom prst="rect">
            <a:avLst/>
          </a:prstGeom>
        </p:spPr>
      </p:pic>
      <p:pic>
        <p:nvPicPr>
          <p:cNvPr id="7" name="Picture 6" descr="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762000"/>
            <a:ext cx="292417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246</Words>
  <Application>Microsoft Office PowerPoint</Application>
  <PresentationFormat>On-screen Show (4:3)</PresentationFormat>
  <Paragraphs>68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আজকের পাঠে সবাইকে স্বাগতম</vt:lpstr>
      <vt:lpstr>মোঃ মামুনুর রশীদ  প্রধান শিক্ষক   বিরামপুর রেল কলোনী সরকারি প্রাথমিক বিদ্যালয় বিরামপুর ,দিনাজপুর </vt:lpstr>
      <vt:lpstr>শিখনফল </vt:lpstr>
      <vt:lpstr>আমাদের গ্রাম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শিক্ষকের পাঠ </vt:lpstr>
      <vt:lpstr>শিক্ষার্থীর পাঠ </vt:lpstr>
      <vt:lpstr>শব্দার্থ </vt:lpstr>
      <vt:lpstr>মূল্যায়ণ  </vt:lpstr>
      <vt:lpstr> </vt:lpstr>
      <vt:lpstr>দলীয়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PTI_DNJ</dc:creator>
  <cp:lastModifiedBy>IT-PARK</cp:lastModifiedBy>
  <cp:revision>68</cp:revision>
  <dcterms:created xsi:type="dcterms:W3CDTF">2006-08-16T00:00:00Z</dcterms:created>
  <dcterms:modified xsi:type="dcterms:W3CDTF">2021-02-24T11:09:51Z</dcterms:modified>
</cp:coreProperties>
</file>