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5" r:id="rId3"/>
    <p:sldId id="286" r:id="rId4"/>
    <p:sldId id="283" r:id="rId5"/>
    <p:sldId id="276" r:id="rId6"/>
    <p:sldId id="273" r:id="rId7"/>
    <p:sldId id="257" r:id="rId8"/>
    <p:sldId id="296" r:id="rId9"/>
    <p:sldId id="258" r:id="rId10"/>
    <p:sldId id="259" r:id="rId11"/>
    <p:sldId id="264" r:id="rId12"/>
    <p:sldId id="266" r:id="rId13"/>
    <p:sldId id="271" r:id="rId14"/>
    <p:sldId id="267" r:id="rId15"/>
    <p:sldId id="262" r:id="rId16"/>
    <p:sldId id="284" r:id="rId17"/>
    <p:sldId id="269" r:id="rId18"/>
    <p:sldId id="279" r:id="rId19"/>
    <p:sldId id="28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05BD-83D3-4302-971E-4036F1977A5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31230-67A8-439B-82E3-E5D1DE3E8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31230-67A8-439B-82E3-E5D1DE3E8C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3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4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5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27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3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8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79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5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92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52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85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9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3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3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0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7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1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4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1999-B8A6-4C22-B97F-E2D96D79B5B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5399-0BF1-47FF-95CE-8E488B9A9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2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1999-B8A6-4C22-B97F-E2D96D79B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5399-0BF1-47FF-95CE-8E488B9A98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2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2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52400"/>
            <a:ext cx="12496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3507"/>
            <a:ext cx="8330555" cy="55154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1300" y="3402496"/>
            <a:ext cx="3886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WELCOME TO ALL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1300" y="110912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ASSALAMU  ALAIKUM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6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84000">
              <a:srgbClr val="F0EBD5">
                <a:lumMod val="10000"/>
                <a:lumOff val="90000"/>
                <a:alpha val="0"/>
              </a:srgbClr>
            </a:gs>
            <a:gs pos="100000">
              <a:srgbClr val="D1C39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ll Class Here\Important Project\Geography\Geo-Image\earth_rotating_PA_md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5" y="765063"/>
            <a:ext cx="2552130" cy="25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ll Class Here\Important Project\Geography\bangma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1" y="3797160"/>
            <a:ext cx="1982052" cy="26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ll Class Here\Good Image\Dha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49" y="4121624"/>
            <a:ext cx="1789235" cy="253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ahangir\Desktop\18-01-2011\Logo\lalmonirhat-distric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48" y="4456522"/>
            <a:ext cx="1595333" cy="18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09800" y="67270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Name of Place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3" descr="C:\Users\Zahangir\Downloads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2" y="1381247"/>
            <a:ext cx="2857234" cy="223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17194" y="1687185"/>
            <a:ext cx="1080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Asia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4667" y="2531474"/>
            <a:ext cx="33627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 Earth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5782270"/>
            <a:ext cx="199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Dhaka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8079" y="6096000"/>
            <a:ext cx="2503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Lalmonirhat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58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hangir\Desktop\18-01-2011\Logo\ANAROSH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3" y="211256"/>
            <a:ext cx="1677467" cy="32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ahangir\Desktop\18-01-2011\Logo\DAB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49" y="4611637"/>
            <a:ext cx="1972951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ahangir\Desktop\18-01-2011\Logo\PA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9" y="4406683"/>
            <a:ext cx="1389062" cy="22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Zahangir\Desktop\18-01-2011\Logo\Marka\BARY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39" y="386397"/>
            <a:ext cx="2518592" cy="31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4457837"/>
            <a:ext cx="1960205" cy="191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 rot="19308999">
            <a:off x="1119421" y="2364554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Name of fruits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206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Image\Image-New\DSC06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31" y="581004"/>
            <a:ext cx="1840067" cy="18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Image\Image-New\Back Wall\Picture 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59" y="3188724"/>
            <a:ext cx="1780742" cy="15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Image\Image-New\Back Wall\Picture 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1" y="3209905"/>
            <a:ext cx="1658026" cy="177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08998" y="5614193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Name of flowers</a:t>
            </a:r>
            <a:endParaRPr lang="en-US" sz="5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4" y="329820"/>
            <a:ext cx="2158136" cy="2053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04" y="417205"/>
            <a:ext cx="2159000" cy="1878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15" y="3144854"/>
            <a:ext cx="1675285" cy="1663996"/>
          </a:xfrm>
          <a:prstGeom prst="rect">
            <a:avLst/>
          </a:prstGeom>
        </p:spPr>
      </p:pic>
      <p:sp>
        <p:nvSpPr>
          <p:cNvPr id="5" name="AutoShape 2" descr="rose এর ছবির ফলাফল"/>
          <p:cNvSpPr>
            <a:spLocks noChangeAspect="1" noChangeArrowheads="1"/>
          </p:cNvSpPr>
          <p:nvPr/>
        </p:nvSpPr>
        <p:spPr bwMode="auto">
          <a:xfrm>
            <a:off x="135640" y="-914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2" y="3008269"/>
            <a:ext cx="2535822" cy="21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Zahangir\Desktop\18-01-2011\Logo\I-POST (CAR)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58" y="2775235"/>
            <a:ext cx="1758943" cy="15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4981236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Name of vehicles</a:t>
            </a:r>
            <a:endParaRPr lang="en-U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r="8928"/>
          <a:stretch/>
        </p:blipFill>
        <p:spPr>
          <a:xfrm>
            <a:off x="307975" y="2626018"/>
            <a:ext cx="1983338" cy="1574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0001" b="3333"/>
          <a:stretch/>
        </p:blipFill>
        <p:spPr>
          <a:xfrm>
            <a:off x="4381203" y="2789718"/>
            <a:ext cx="2057776" cy="1354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79" y="314919"/>
            <a:ext cx="2330459" cy="1588950"/>
          </a:xfrm>
          <a:prstGeom prst="rect">
            <a:avLst/>
          </a:prstGeom>
        </p:spPr>
      </p:pic>
      <p:sp>
        <p:nvSpPr>
          <p:cNvPr id="6" name="AutoShape 2" descr="pic urojahaj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" y="347254"/>
            <a:ext cx="2909844" cy="1605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30" y="314919"/>
            <a:ext cx="2629689" cy="1655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43200"/>
            <a:ext cx="1768296" cy="13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lc-record-2014-01-18-22h10m26s-English Grammar - Nouns for kids - YouTube.mp4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2819400"/>
            <a:ext cx="1981200" cy="11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828800" y="533400"/>
            <a:ext cx="51054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676870"/>
            <a:ext cx="30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Pair Work</a:t>
            </a:r>
            <a:endParaRPr lang="en-US" sz="5400" b="1" dirty="0">
              <a:ln w="12700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573" y="2773740"/>
            <a:ext cx="764690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</a:rPr>
              <a:t>Write at least </a:t>
            </a:r>
          </a:p>
          <a:p>
            <a:pPr algn="ctr"/>
            <a:r>
              <a:rPr lang="en-US" sz="60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</a:rPr>
              <a:t>ten functions of NOUN.</a:t>
            </a:r>
            <a:endParaRPr lang="en-US" sz="6000" b="1" dirty="0">
              <a:ln w="10541" cmpd="sng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76200" y="2438400"/>
            <a:ext cx="8991600" cy="2514600"/>
          </a:xfrm>
          <a:prstGeom prst="fram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3886" y="-76200"/>
            <a:ext cx="476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Person</a:t>
            </a:r>
            <a:endParaRPr lang="en-US" sz="5400" b="1" cap="none" spc="0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208" y="570131"/>
            <a:ext cx="4660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Things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5163" y="1219200"/>
            <a:ext cx="5110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Animals</a:t>
            </a:r>
            <a:endParaRPr lang="en-US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9246" y="1874461"/>
            <a:ext cx="4317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Place</a:t>
            </a:r>
            <a:endParaRPr lang="en-US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6385" y="3922931"/>
            <a:ext cx="489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Quality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208" y="2590800"/>
            <a:ext cx="4663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Action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1891" y="4608731"/>
            <a:ext cx="533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Quantity</a:t>
            </a:r>
            <a:endParaRPr lang="en-US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6767" y="5294531"/>
            <a:ext cx="508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Manner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4475" y="3200400"/>
            <a:ext cx="4044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Idea</a:t>
            </a:r>
            <a:endParaRPr lang="en-US" sz="5400" b="1" cap="none" spc="0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008815" y="206991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1008815" y="787400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1008815" y="1437680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1008815" y="2092941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1008815" y="2809280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1008815" y="3418880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1008815" y="4141411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/>
        </p:nvSpPr>
        <p:spPr>
          <a:xfrm>
            <a:off x="1008815" y="4816396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1008815" y="5532061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28930" y="6018431"/>
            <a:ext cx="5606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of Condition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008815" y="6255961"/>
            <a:ext cx="1203076" cy="4863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774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45000">
              <a:srgbClr val="21D6E0"/>
            </a:gs>
            <a:gs pos="83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523" y="-82391"/>
            <a:ext cx="78775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Evaluation</a:t>
            </a:r>
            <a:endParaRPr lang="en-US" sz="13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1842868"/>
            <a:ext cx="74676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8257" y="2387025"/>
            <a:ext cx="4688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Fill in the gaps using noun.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6254" y="6399958"/>
            <a:ext cx="426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dirty="0" smtClean="0"/>
              <a:t>………………………</a:t>
            </a:r>
            <a:r>
              <a:rPr lang="en-US" dirty="0" smtClean="0"/>
              <a:t>Is a good boy.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4060" y="3760059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. ………………….. Is a good girl.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419600"/>
            <a:ext cx="354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………………….. lives in </a:t>
            </a:r>
            <a:r>
              <a:rPr lang="en-US" dirty="0" err="1" smtClean="0"/>
              <a:t>Sundarbans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6254" y="4953000"/>
            <a:ext cx="497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………………………………..………….. Is our motherland.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4639" y="5638800"/>
            <a:ext cx="25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We drink …………………...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9635" y="2921267"/>
            <a:ext cx="39147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513987"/>
            <a:ext cx="14758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Runa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6381" y="4195526"/>
            <a:ext cx="11494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Tiger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2211" y="4780301"/>
            <a:ext cx="21435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Bangladesh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02083" y="5404873"/>
            <a:ext cx="1174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water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315" y="6267688"/>
            <a:ext cx="10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Habib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3" grpId="0"/>
      <p:bldP spid="14" grpId="0"/>
      <p:bldP spid="15" grpId="0"/>
      <p:bldP spid="16" grpId="0"/>
      <p:bldP spid="1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676400" y="381000"/>
            <a:ext cx="5410200" cy="132343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048803"/>
            <a:ext cx="74492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b="1" dirty="0" smtClean="0">
                <a:ln w="31550" cmpd="sng">
                  <a:noFill/>
                  <a:prstDash val="solid"/>
                </a:ln>
                <a:solidFill>
                  <a:prstClr val="black"/>
                </a:solidFill>
                <a:latin typeface="SolaimanLipi" pitchFamily="65" charset="0"/>
                <a:cs typeface="SolaimanLipi" pitchFamily="65" charset="0"/>
              </a:rPr>
              <a:t>Write the name of 5 flowers,5 trees and 5 fruits of Noun.</a:t>
            </a:r>
            <a:endParaRPr lang="en-US" sz="4000" b="1" dirty="0">
              <a:ln w="31550" cmpd="sng">
                <a:noFill/>
                <a:prstDash val="solid"/>
              </a:ln>
              <a:solidFill>
                <a:prstClr val="black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648200"/>
            <a:ext cx="8001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b="1" dirty="0" smtClean="0">
                <a:ln w="31550" cmpd="sng">
                  <a:noFill/>
                  <a:prstDash val="solid"/>
                </a:ln>
                <a:solidFill>
                  <a:prstClr val="black"/>
                </a:solidFill>
                <a:latin typeface="SolaimanLipi" pitchFamily="65" charset="0"/>
                <a:cs typeface="SolaimanLipi" pitchFamily="65" charset="0"/>
              </a:rPr>
              <a:t>Write the job name of Noun.</a:t>
            </a:r>
            <a:endParaRPr lang="en-US" sz="4400" b="1" dirty="0">
              <a:ln w="31550" cmpd="sng">
                <a:noFill/>
                <a:prstDash val="solid"/>
              </a:ln>
              <a:solidFill>
                <a:prstClr val="black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04800"/>
            <a:ext cx="6548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Home work</a:t>
            </a:r>
            <a:endParaRPr lang="en-US" sz="8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9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14" y="3459540"/>
            <a:ext cx="89636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THANKS TO ALL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4100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77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893576" y="192240"/>
            <a:ext cx="2438400" cy="1096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37561" y="2454579"/>
            <a:ext cx="49577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MUHAMMAD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NUR-E-ALAM  ANSARI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JUNIOR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TEACHER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BrahmaputraAMJ" pitchFamily="2" charset="0"/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KAZIGONJ  BAZAR DAKHIL MADRASA</a:t>
            </a:r>
          </a:p>
          <a:p>
            <a:r>
              <a:rPr lang="en-U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NOBIGONJ, HOBIGONJ</a:t>
            </a:r>
          </a:p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MOB: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017243434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68</a:t>
            </a:r>
          </a:p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  <a:cs typeface="BrahmaputraAMJ" pitchFamily="2" charset="0"/>
              </a:rPr>
              <a:t>E-MAIL : nurealaman@gmail.com</a:t>
            </a:r>
          </a:p>
          <a:p>
            <a:endParaRPr lang="en-US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  <a:cs typeface="BrahmaputraA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442"/>
          <a:stretch/>
        </p:blipFill>
        <p:spPr>
          <a:xfrm>
            <a:off x="429547" y="1630821"/>
            <a:ext cx="2752494" cy="2971800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37561" y="304800"/>
            <a:ext cx="179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TEACHERS’ ID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7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066800" y="228600"/>
            <a:ext cx="6705600" cy="1371600"/>
          </a:xfrm>
          <a:prstGeom prst="horizontalScroll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2"/>
                </a:solidFill>
                <a:latin typeface="Academy Engraved LET" pitchFamily="2" charset="0"/>
              </a:rPr>
              <a:t>Class Introduction</a:t>
            </a:r>
            <a:endParaRPr lang="en-US" sz="6000" b="1" dirty="0">
              <a:solidFill>
                <a:schemeClr val="bg2"/>
              </a:solidFill>
              <a:latin typeface="Academy Engraved LE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807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Subject: English Grammar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4924" y="2133600"/>
            <a:ext cx="3974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Class: Six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1732" y="2819400"/>
            <a:ext cx="4820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Lesson: One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6948" y="3657600"/>
            <a:ext cx="39501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Time: 45 minutes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0436" y="4362271"/>
            <a:ext cx="60857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0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Today’s Lesson</a:t>
            </a:r>
            <a:endParaRPr lang="en-US" sz="7200" b="1" cap="none" spc="0" dirty="0">
              <a:ln w="180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334000"/>
            <a:ext cx="25348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NOUN</a:t>
            </a:r>
            <a:endParaRPr lang="en-US" sz="6600" b="1" cap="none" spc="0" dirty="0">
              <a:ln w="38100">
                <a:solidFill>
                  <a:srgbClr val="FFFF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5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77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/>
        </p:nvSpPr>
        <p:spPr>
          <a:xfrm>
            <a:off x="228600" y="2514600"/>
            <a:ext cx="8763000" cy="2057400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Academy Engraved LET" pitchFamily="2" charset="0"/>
              </a:rPr>
              <a:t>Learning Outcome</a:t>
            </a:r>
            <a:endParaRPr lang="en-US" sz="8000" b="1" dirty="0">
              <a:ln w="12700">
                <a:solidFill>
                  <a:srgbClr val="7030A0"/>
                </a:solidFill>
              </a:ln>
              <a:solidFill>
                <a:srgbClr val="7030A0"/>
              </a:solidFill>
              <a:latin typeface="Academy Engraved LE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331" y="2895600"/>
            <a:ext cx="687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1. Students will able to say what is noun.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1331" y="3581400"/>
            <a:ext cx="8176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2. Students will able to say what’s name is noun.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04800" y="2971800"/>
            <a:ext cx="609600" cy="44702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" y="3657600"/>
            <a:ext cx="609600" cy="44702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5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46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" y="1727537"/>
            <a:ext cx="86244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" pitchFamily="18" charset="0"/>
              </a:rPr>
              <a:t>Noun is name of anything.</a:t>
            </a:r>
            <a:endParaRPr lang="en-US" sz="60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1137"/>
            <a:ext cx="4730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" pitchFamily="18" charset="0"/>
              </a:rPr>
              <a:t>Noun is name.</a:t>
            </a:r>
            <a:endParaRPr lang="en-US" sz="60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" pitchFamily="18" charset="0"/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1310185" y="3178477"/>
            <a:ext cx="6485530" cy="3168046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7898" y="3724870"/>
            <a:ext cx="53453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What Name?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3740" y="4426803"/>
            <a:ext cx="58242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Which</a:t>
            </a:r>
            <a:r>
              <a:rPr lang="en-US" sz="48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 Name?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740" y="5188803"/>
            <a:ext cx="60528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Whose Name?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838200"/>
            <a:ext cx="77225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" pitchFamily="18" charset="0"/>
              </a:rPr>
              <a:t>Noun is a naming word.</a:t>
            </a:r>
            <a:endParaRPr lang="en-US" sz="60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75" y="143470"/>
            <a:ext cx="4762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Name of Person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3038" y="1369662"/>
            <a:ext cx="12538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8660" y="3358164"/>
            <a:ext cx="1346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alma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8514" y="3464073"/>
            <a:ext cx="13439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Kakol</a:t>
            </a:r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0274" y="1369663"/>
            <a:ext cx="12955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Alima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3"/>
          <a:stretch/>
        </p:blipFill>
        <p:spPr>
          <a:xfrm>
            <a:off x="616018" y="989629"/>
            <a:ext cx="1449733" cy="16655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2" t="-2697" r="14114" b="38613"/>
          <a:stretch/>
        </p:blipFill>
        <p:spPr>
          <a:xfrm>
            <a:off x="6835504" y="2909733"/>
            <a:ext cx="1246679" cy="14700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52914" r="66214" b="22822"/>
          <a:stretch/>
        </p:blipFill>
        <p:spPr>
          <a:xfrm>
            <a:off x="6324600" y="1114359"/>
            <a:ext cx="1425885" cy="16592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 t="-3324" r="-8158" b="18598"/>
          <a:stretch/>
        </p:blipFill>
        <p:spPr>
          <a:xfrm>
            <a:off x="232414" y="2743178"/>
            <a:ext cx="2023052" cy="1803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" t="5296" r="72872" b="77055"/>
          <a:stretch/>
        </p:blipFill>
        <p:spPr>
          <a:xfrm>
            <a:off x="5230009" y="4528758"/>
            <a:ext cx="2228834" cy="1763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1" r="43973" b="80932"/>
          <a:stretch/>
        </p:blipFill>
        <p:spPr>
          <a:xfrm>
            <a:off x="1353436" y="4615236"/>
            <a:ext cx="1804060" cy="1574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310" y="577624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AMIR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90960" y="55611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762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Name of trees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83" y="4038600"/>
            <a:ext cx="3093259" cy="1763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61" y="1782791"/>
            <a:ext cx="2290439" cy="1592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40" y="1852787"/>
            <a:ext cx="2362863" cy="16691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38600"/>
            <a:ext cx="2994317" cy="1855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75" y="1852786"/>
            <a:ext cx="2431136" cy="16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5733871"/>
            <a:ext cx="61923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Name of Things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2" y="352133"/>
            <a:ext cx="2410790" cy="2142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385261"/>
            <a:ext cx="2847975" cy="1890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30" y="3039955"/>
            <a:ext cx="1906504" cy="1906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67" y="257424"/>
            <a:ext cx="3015787" cy="2185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7" y="3265886"/>
            <a:ext cx="3581400" cy="2135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r="-529" b="20835"/>
          <a:stretch/>
        </p:blipFill>
        <p:spPr>
          <a:xfrm>
            <a:off x="4587051" y="3193859"/>
            <a:ext cx="252790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336" y="5678929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Name of Animals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72613"/>
            <a:ext cx="3114453" cy="2690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0" y="330338"/>
            <a:ext cx="2983735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07" y="392625"/>
            <a:ext cx="2657190" cy="2150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7"/>
          <a:stretch/>
        </p:blipFill>
        <p:spPr>
          <a:xfrm>
            <a:off x="1066800" y="2889002"/>
            <a:ext cx="3124200" cy="2774376"/>
          </a:xfrm>
          <a:prstGeom prst="rect">
            <a:avLst/>
          </a:prstGeom>
        </p:spPr>
      </p:pic>
      <p:pic>
        <p:nvPicPr>
          <p:cNvPr id="17" name="Picture 4" descr="jip.tiger এর ছবির ফলাফ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24" y="294742"/>
            <a:ext cx="2547754" cy="23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3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244</Words>
  <Application>Microsoft Office PowerPoint</Application>
  <PresentationFormat>On-screen Show (4:3)</PresentationFormat>
  <Paragraphs>74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Academy Engraved LET</vt:lpstr>
      <vt:lpstr>Algerian</vt:lpstr>
      <vt:lpstr>Arial</vt:lpstr>
      <vt:lpstr>Bodoni MT</vt:lpstr>
      <vt:lpstr>BrahmaputraAMJ</vt:lpstr>
      <vt:lpstr>Calibri</vt:lpstr>
      <vt:lpstr>Constantia</vt:lpstr>
      <vt:lpstr>High Tower Text</vt:lpstr>
      <vt:lpstr>SolaimanLipi</vt:lpstr>
      <vt:lpstr>Times New Roman</vt:lpstr>
      <vt:lpstr>Trebuchet MS</vt:lpstr>
      <vt:lpstr>Office Theme</vt:lpstr>
      <vt:lpstr>1_Office Theme</vt:lpstr>
      <vt:lpstr>PowerPoint Presentation</vt:lpstr>
      <vt:lpstr>PowerPoint Presentation</vt:lpstr>
      <vt:lpstr>Class Introduction</vt:lpstr>
      <vt:lpstr>Learning 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ac</cp:lastModifiedBy>
  <cp:revision>170</cp:revision>
  <dcterms:created xsi:type="dcterms:W3CDTF">2013-02-07T01:17:09Z</dcterms:created>
  <dcterms:modified xsi:type="dcterms:W3CDTF">2021-03-04T08:35:07Z</dcterms:modified>
</cp:coreProperties>
</file>