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70" r:id="rId4"/>
    <p:sldId id="260" r:id="rId5"/>
    <p:sldId id="272" r:id="rId6"/>
    <p:sldId id="273" r:id="rId7"/>
    <p:sldId id="274" r:id="rId8"/>
    <p:sldId id="261" r:id="rId9"/>
    <p:sldId id="262" r:id="rId10"/>
    <p:sldId id="275" r:id="rId11"/>
    <p:sldId id="263" r:id="rId12"/>
    <p:sldId id="265" r:id="rId13"/>
    <p:sldId id="264" r:id="rId14"/>
    <p:sldId id="276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525"/>
            <a:ext cx="8991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elcome 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839200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981200"/>
            <a:ext cx="83058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 অন্যতম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 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 জীব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1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3617"/>
            <a:ext cx="87630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3" y="3919210"/>
            <a:ext cx="3467101" cy="1861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931166"/>
            <a:ext cx="3490913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92870"/>
            <a:ext cx="3429000" cy="198815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5800" y="3027149"/>
            <a:ext cx="2667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14999" y="3027149"/>
            <a:ext cx="212982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79812" y="6019800"/>
            <a:ext cx="278318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2500" y="6019800"/>
            <a:ext cx="24003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01" y="1221805"/>
            <a:ext cx="3350419" cy="180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1752600" y="381000"/>
            <a:ext cx="455906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209550" y="1456610"/>
            <a:ext cx="8915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নং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286000"/>
            <a:ext cx="8915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6811" y="267660"/>
            <a:ext cx="514894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0" cap="none" spc="0" normalizeH="0" baseline="0" noProof="0" dirty="0" smtClean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7200" b="1" i="0" u="none" strike="noStrike" kern="0" cap="none" spc="0" normalizeH="0" baseline="0" noProof="0" dirty="0" err="1" smtClean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7200" b="1" i="0" u="none" strike="noStrike" kern="0" cap="none" spc="0" normalizeH="0" baseline="0" noProof="0" dirty="0" smtClean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0548" y="4522826"/>
            <a:ext cx="7962901" cy="1901338"/>
            <a:chOff x="820060" y="4209177"/>
            <a:chExt cx="10617203" cy="1901338"/>
          </a:xfrm>
        </p:grpSpPr>
        <p:sp>
          <p:nvSpPr>
            <p:cNvPr id="6" name="Rectangle 5"/>
            <p:cNvSpPr/>
            <p:nvPr/>
          </p:nvSpPr>
          <p:spPr>
            <a:xfrm>
              <a:off x="827314" y="5631543"/>
              <a:ext cx="10609943" cy="4789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20060" y="5159841"/>
              <a:ext cx="10609943" cy="4789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7320" y="4688139"/>
              <a:ext cx="10609943" cy="4789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bn-IN" sz="2800" b="1" kern="0" dirty="0" smtClean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7320" y="4209177"/>
              <a:ext cx="10609943" cy="4789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b="1" kern="0" dirty="0" smtClean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           বেঁচে থাকার জন্য  জীবের কী কী প্রয়োজন?</a:t>
              </a:r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114560" y="3751476"/>
            <a:ext cx="743344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3200" dirty="0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705" y="1685923"/>
            <a:ext cx="1857143" cy="18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76400" y="1066800"/>
            <a:ext cx="6019800" cy="1413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228600"/>
            <a:ext cx="5334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/>
          </a:p>
        </p:txBody>
      </p:sp>
      <p:grpSp>
        <p:nvGrpSpPr>
          <p:cNvPr id="9" name="Group 8"/>
          <p:cNvGrpSpPr/>
          <p:nvPr/>
        </p:nvGrpSpPr>
        <p:grpSpPr>
          <a:xfrm>
            <a:off x="33337" y="2480352"/>
            <a:ext cx="8991600" cy="4184047"/>
            <a:chOff x="33337" y="2480352"/>
            <a:chExt cx="8991600" cy="4184047"/>
          </a:xfrm>
        </p:grpSpPr>
        <p:sp>
          <p:nvSpPr>
            <p:cNvPr id="4" name="Rectangle 3"/>
            <p:cNvSpPr/>
            <p:nvPr/>
          </p:nvSpPr>
          <p:spPr>
            <a:xfrm>
              <a:off x="114300" y="2480352"/>
              <a:ext cx="88773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পরিবেশের উপাদানকে কয় ভাগে ভাগ করা যায়</a:t>
              </a:r>
              <a:endParaRPr lang="en-US" sz="4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5350" y="3478405"/>
              <a:ext cx="7353300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ক.</a:t>
              </a:r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ভাগে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খ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4800" dirty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ভাগে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গ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ভাগে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337" y="4309402"/>
              <a:ext cx="8991600" cy="152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বেঁচে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থাকার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প্রয়োজনীয়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শক্তি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মানুষ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কোথা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পায়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7212" y="5902399"/>
              <a:ext cx="76200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ক </a:t>
              </a:r>
              <a:r>
                <a:rPr lang="en-US" sz="3200" dirty="0" err="1">
                  <a:solidFill>
                    <a:schemeClr val="tx1"/>
                  </a:solidFill>
                </a:rPr>
                <a:t>বায়ু</a:t>
              </a:r>
              <a:r>
                <a:rPr lang="en-US" sz="3200" dirty="0">
                  <a:solidFill>
                    <a:schemeClr val="tx1"/>
                  </a:solidFill>
                </a:rPr>
                <a:t>        খ  </a:t>
              </a:r>
              <a:r>
                <a:rPr lang="en-US" sz="3200" dirty="0" err="1">
                  <a:solidFill>
                    <a:schemeClr val="tx1"/>
                  </a:solidFill>
                </a:rPr>
                <a:t>পানি</a:t>
              </a:r>
              <a:r>
                <a:rPr lang="en-US" sz="3200" dirty="0">
                  <a:solidFill>
                    <a:schemeClr val="tx1"/>
                  </a:solidFill>
                </a:rPr>
                <a:t>      গ    </a:t>
              </a:r>
              <a:r>
                <a:rPr lang="en-US" sz="3200" dirty="0" err="1">
                  <a:solidFill>
                    <a:schemeClr val="tx1"/>
                  </a:solidFill>
                </a:rPr>
                <a:t>মাটি</a:t>
              </a:r>
              <a:r>
                <a:rPr lang="en-US" sz="3200" dirty="0">
                  <a:solidFill>
                    <a:schemeClr val="tx1"/>
                  </a:solidFill>
                </a:rPr>
                <a:t>      ঘ     </a:t>
              </a:r>
              <a:r>
                <a:rPr lang="en-US" sz="3200" dirty="0" err="1">
                  <a:solidFill>
                    <a:schemeClr val="tx1"/>
                  </a:solidFill>
                </a:rPr>
                <a:t>খাদ্য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7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1828800" y="304800"/>
            <a:ext cx="5428342" cy="16355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pSp>
        <p:nvGrpSpPr>
          <p:cNvPr id="6" name="Group 5"/>
          <p:cNvGrpSpPr/>
          <p:nvPr/>
        </p:nvGrpSpPr>
        <p:grpSpPr>
          <a:xfrm>
            <a:off x="457200" y="2955505"/>
            <a:ext cx="8305800" cy="3220285"/>
            <a:chOff x="838200" y="4001600"/>
            <a:chExt cx="7830458" cy="2174190"/>
          </a:xfrm>
        </p:grpSpPr>
        <p:sp>
          <p:nvSpPr>
            <p:cNvPr id="3" name="Rectangle 2"/>
            <p:cNvSpPr/>
            <p:nvPr/>
          </p:nvSpPr>
          <p:spPr>
            <a:xfrm>
              <a:off x="838200" y="4001600"/>
              <a:ext cx="7830458" cy="105976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Wingdings" pitchFamily="2" charset="2"/>
                <a:buChar char="q"/>
              </a:pPr>
              <a:r>
                <a:rPr lang="en-US" sz="4800" b="1" spc="50" dirty="0" err="1" smtClean="0">
                  <a:ln w="1143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</a:t>
              </a:r>
              <a:r>
                <a:rPr lang="bn-BD" sz="4800" b="1" spc="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কৃতিক ও মানবসৃষ্ট পরিবেশের </a:t>
              </a:r>
              <a:r>
                <a:rPr lang="bn-IN" sz="4800" b="1" spc="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4800" b="1" spc="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টি করে উপাদানের নাম লিখে আনবে ।</a:t>
              </a:r>
              <a:r>
                <a:rPr lang="bn-BD" sz="4800" b="1" spc="50" dirty="0" smtClean="0">
                  <a:ln w="1143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48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8200" y="5067794"/>
              <a:ext cx="7830458" cy="11079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IN" sz="6600" dirty="0" smtClean="0">
                  <a:latin typeface="NikoshBAN" pitchFamily="2" charset="0"/>
                  <a:cs typeface="NikoshBAN" pitchFamily="2" charset="0"/>
                </a:rPr>
                <a:t>জীব খাদ্য গ্রহন করে কেন </a:t>
              </a:r>
              <a:r>
                <a:rPr lang="bn-IN" sz="6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?  </a:t>
              </a:r>
              <a:endPara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0037" y="379168"/>
            <a:ext cx="8543926" cy="6099664"/>
            <a:chOff x="-478291" y="402735"/>
            <a:chExt cx="8543926" cy="6099664"/>
          </a:xfrm>
        </p:grpSpPr>
        <p:pic>
          <p:nvPicPr>
            <p:cNvPr id="3" name="Picture 2" descr="nil-podd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78291" y="402735"/>
              <a:ext cx="8543926" cy="609966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53836" y="2790848"/>
              <a:ext cx="60796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8000" b="1" cap="all" dirty="0" smtClean="0">
                  <a:ln w="9000" cmpd="sng">
                    <a:solidFill>
                      <a:srgbClr val="00206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সকলকে ধন্যবাদ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4800"/>
            <a:ext cx="6802821" cy="94593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3" y="1664493"/>
            <a:ext cx="3614737" cy="48148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838899" y="1643061"/>
            <a:ext cx="4281288" cy="49149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নামঃসারমিন আক্তার</a:t>
            </a:r>
            <a:endParaRPr lang="bn-IN" sz="463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বিদ্যালয়ঃবড় আজলদী </a:t>
            </a:r>
            <a:r>
              <a:rPr lang="bn-IN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সঃপ্রাঃবিদ্যাঃ কিশোরগঞ্জ,পাকুন্দিয়া</a:t>
            </a:r>
            <a:r>
              <a:rPr lang="bn-IN" sz="1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1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90600" y="-19050"/>
            <a:ext cx="7500938" cy="188648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9967" y="1867435"/>
            <a:ext cx="9144702" cy="4953000"/>
            <a:chOff x="-14990" y="1905000"/>
            <a:chExt cx="9144702" cy="4953000"/>
          </a:xfrm>
        </p:grpSpPr>
        <p:sp>
          <p:nvSpPr>
            <p:cNvPr id="2" name="Rectangle 1"/>
            <p:cNvSpPr/>
            <p:nvPr/>
          </p:nvSpPr>
          <p:spPr>
            <a:xfrm>
              <a:off x="4114800" y="1905000"/>
              <a:ext cx="5014912" cy="495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bn-IN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প্রাথমিক বিজ্ঞান </a:t>
              </a:r>
            </a:p>
            <a:p>
              <a:pPr>
                <a:buNone/>
              </a:pPr>
              <a:r>
                <a:rPr lang="bn-IN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শ্রেনীঃ  চতুর্থ</a:t>
              </a:r>
            </a:p>
            <a:p>
              <a:pPr>
                <a:buNone/>
              </a:pPr>
              <a:r>
                <a:rPr lang="bn-IN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 প্রথম </a:t>
              </a:r>
            </a:p>
            <a:p>
              <a:pPr>
                <a:buNone/>
              </a:pPr>
              <a:r>
                <a:rPr lang="bn-IN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শিরোনামঃ জীব ও পরিবেশ </a:t>
              </a:r>
              <a:endPara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buNone/>
              </a:pPr>
              <a:r>
                <a:rPr lang="bn-IN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পাঠ্যাংশঃ পরিবেশে জীবে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          </a:t>
              </a:r>
              <a:r>
                <a:rPr lang="bn-IN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সময়ঃ৪০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990" y="1905000"/>
              <a:ext cx="4114800" cy="4914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41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68263"/>
            <a:ext cx="8534400" cy="3631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১.১প্রাকৃতিক ও মানুষের তৈরী পরিবেশের উপাদান জানতে পারবে 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১.১.২মানুষসহ প্রত্যেক জীবের বেঁচে থাকার জন্য খাদ্যের  প্রয়োজন তা বলতে পারবে। </a:t>
            </a:r>
          </a:p>
          <a:p>
            <a:pPr marL="342900" indent="-342900"/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762000"/>
            <a:ext cx="617220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228464" cy="449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1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148" y="250037"/>
            <a:ext cx="7180052" cy="14130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সংশ্লিষ্ট ছবি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800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90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81001" y="207034"/>
            <a:ext cx="8153400" cy="1466491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14400" y="2971800"/>
            <a:ext cx="7239000" cy="2438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ও পরিবেশ </a:t>
            </a:r>
            <a:endParaRPr lang="bn-IN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79" y="857821"/>
            <a:ext cx="2914721" cy="2063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gddfg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076339"/>
            <a:ext cx="2821767" cy="190599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ri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076339"/>
            <a:ext cx="2636602" cy="2012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oce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838200"/>
            <a:ext cx="2895600" cy="2082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soi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838200"/>
            <a:ext cx="2819400" cy="2082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fores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786" y="4076340"/>
            <a:ext cx="2458628" cy="2012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3400" y="3222595"/>
            <a:ext cx="186371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প্রাণী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798572" y="3222595"/>
            <a:ext cx="1676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সাগর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27501" y="3223904"/>
            <a:ext cx="146119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মাটি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605825" y="6150114"/>
            <a:ext cx="173387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বনভূমি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76637" y="6150114"/>
            <a:ext cx="189833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নদী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7454" y="6150114"/>
            <a:ext cx="244076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গাছপালা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1537837" y="-17851"/>
            <a:ext cx="680186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প্রাকৃতিক পরিবেশের উপাদান।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ir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746" y="2516177"/>
            <a:ext cx="2057400" cy="23232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3" name="Picture 2" descr="table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30" y="2516178"/>
            <a:ext cx="2362200" cy="24013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2516178"/>
            <a:ext cx="3350419" cy="2323214"/>
          </a:xfrm>
          <a:prstGeom prst="rect">
            <a:avLst/>
          </a:prstGeom>
        </p:spPr>
      </p:pic>
      <p:sp>
        <p:nvSpPr>
          <p:cNvPr id="5" name="TextBox 11"/>
          <p:cNvSpPr txBox="1"/>
          <p:nvPr/>
        </p:nvSpPr>
        <p:spPr>
          <a:xfrm>
            <a:off x="6705079" y="5192680"/>
            <a:ext cx="1905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চেয়ার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3694130" y="5192680"/>
            <a:ext cx="1968482" cy="710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টেবিল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609600" y="5192680"/>
            <a:ext cx="200396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ঘর-বাড়ি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271" y="768210"/>
            <a:ext cx="7452123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মানুষের তৈরী পরিবেশের উপাদান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480</TotalTime>
  <Words>216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Franklin Gothic Book</vt:lpstr>
      <vt:lpstr>Franklin Gothic Medium</vt:lpstr>
      <vt:lpstr>NikoshBAN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82</cp:revision>
  <dcterms:created xsi:type="dcterms:W3CDTF">2006-08-16T00:00:00Z</dcterms:created>
  <dcterms:modified xsi:type="dcterms:W3CDTF">2021-03-03T18:19:10Z</dcterms:modified>
</cp:coreProperties>
</file>