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59" r:id="rId6"/>
    <p:sldId id="279" r:id="rId7"/>
    <p:sldId id="260" r:id="rId8"/>
    <p:sldId id="261" r:id="rId9"/>
    <p:sldId id="270" r:id="rId10"/>
    <p:sldId id="262" r:id="rId11"/>
    <p:sldId id="263" r:id="rId12"/>
    <p:sldId id="264" r:id="rId13"/>
    <p:sldId id="266" r:id="rId14"/>
    <p:sldId id="265" r:id="rId15"/>
    <p:sldId id="276" r:id="rId16"/>
    <p:sldId id="267" r:id="rId17"/>
    <p:sldId id="277" r:id="rId18"/>
    <p:sldId id="269" r:id="rId19"/>
    <p:sldId id="280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1F1EB"/>
    <a:srgbClr val="FF0066"/>
    <a:srgbClr val="CDE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548ED-57FA-4144-863A-DC81B4108C9B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189A-1FC2-4D7E-BC0E-6E460AFD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1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A335-7A8D-46F3-A565-04A0A2AD18BA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760046" y="2012628"/>
            <a:ext cx="8625898" cy="338211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b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44" y="928713"/>
            <a:ext cx="4085332" cy="24083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654361" y="902955"/>
            <a:ext cx="3888946" cy="2486384"/>
            <a:chOff x="753281" y="2259032"/>
            <a:chExt cx="6026365" cy="38380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 t="5404"/>
            <a:stretch/>
          </p:blipFill>
          <p:spPr>
            <a:xfrm>
              <a:off x="753281" y="2259032"/>
              <a:ext cx="6026365" cy="38380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r="4379" b="-626"/>
            <a:stretch/>
          </p:blipFill>
          <p:spPr>
            <a:xfrm>
              <a:off x="2842624" y="2429303"/>
              <a:ext cx="3665747" cy="230647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692463" y="3663088"/>
            <a:ext cx="4881092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65" y="3565641"/>
            <a:ext cx="3674045" cy="246043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07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46" y="807230"/>
            <a:ext cx="3825945" cy="259176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88" y="807230"/>
            <a:ext cx="3960765" cy="262181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424101" y="3627764"/>
            <a:ext cx="4380418" cy="243143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প্রকাশের পর কলেজ বা বিভিন্ন বিশ্ববিদ্যালয়ে ভর্তির জন্য ইন্টারনেট ব্যবহার করা হয়।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09" y="3651902"/>
            <a:ext cx="3960765" cy="24072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6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01" y="1439516"/>
            <a:ext cx="4276725" cy="2428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8944" y="4253585"/>
            <a:ext cx="9828481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কোনো একটি নির্দিষ্ট বিষয় বুঝতে না পারলে তুমি ইন্টারনেটের সাহায্য নিতে পারবে। </a:t>
            </a:r>
            <a:endParaRPr lang="en-US" sz="35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2" y="1544191"/>
            <a:ext cx="4966982" cy="23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45" y="980523"/>
            <a:ext cx="4758626" cy="298617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4" y="980523"/>
            <a:ext cx="4775291" cy="298617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246350" y="4201019"/>
            <a:ext cx="9713020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ইন্টারনেট ব্যবহার করে বাংলা সার্চ ইঞ্জিন পিপীলিকা তে বাংলায় যে কোনো প্রয়োজনীয় তথ্য খুঁজে নিতে পারবে। </a:t>
            </a:r>
            <a:endParaRPr lang="en-US" sz="3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1" y="3495927"/>
            <a:ext cx="4203514" cy="2501243"/>
          </a:xfrm>
          <a:prstGeom prst="roundRect">
            <a:avLst>
              <a:gd name="adj" fmla="val 16667"/>
            </a:avLst>
          </a:prstGeom>
          <a:ln w="38100">
            <a:solidFill>
              <a:srgbClr val="CC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58" y="895671"/>
            <a:ext cx="4164627" cy="2432896"/>
          </a:xfrm>
          <a:prstGeom prst="roundRect">
            <a:avLst>
              <a:gd name="adj" fmla="val 16667"/>
            </a:avLst>
          </a:prstGeom>
          <a:ln w="38100">
            <a:solidFill>
              <a:srgbClr val="CC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04" y="870219"/>
            <a:ext cx="4120923" cy="2419711"/>
          </a:xfrm>
          <a:prstGeom prst="roundRect">
            <a:avLst>
              <a:gd name="adj" fmla="val 16667"/>
            </a:avLst>
          </a:prstGeom>
          <a:ln w="38100">
            <a:solidFill>
              <a:srgbClr val="CC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6568607" y="3495927"/>
            <a:ext cx="4120923" cy="2656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শিক্ষার এক্সপেরিমেন্ট এর কাল্পনিক 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Virtual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 ইন্টারনেটের মাধ্যমে করা সম্ভব। </a:t>
            </a:r>
            <a:endParaRPr lang="en-US" sz="3600" dirty="0">
              <a:ln w="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7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37" y="953458"/>
            <a:ext cx="5907543" cy="25257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3" y="3756372"/>
            <a:ext cx="2868787" cy="19532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6" y="3756372"/>
            <a:ext cx="2868784" cy="195323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9144001" y="953458"/>
            <a:ext cx="2021984" cy="5048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মহাকাশে স্পেস স্টেশনের একজন মহাকাশচারীকে পৃথিবী থেকে একজন শিক্ষার্থী প্রশ্ন করছে। </a:t>
            </a:r>
            <a:endParaRPr lang="en-US" sz="3300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0314" y="953457"/>
            <a:ext cx="1873144" cy="5022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এখন শুধু পৃথিবীব্যাপী নয়, পৃথিবীকে ছাপিয়ে </a:t>
            </a:r>
            <a:r>
              <a:rPr lang="en-US" sz="330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পর্যন্ত বিস্তৃত হয়েছে।</a:t>
            </a:r>
            <a:endParaRPr lang="en-US" sz="33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5482"/>
          <a:stretch/>
        </p:blipFill>
        <p:spPr>
          <a:xfrm>
            <a:off x="1505458" y="3642838"/>
            <a:ext cx="3983618" cy="235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1646"/>
          <a:stretch/>
        </p:blipFill>
        <p:spPr>
          <a:xfrm>
            <a:off x="1501254" y="953431"/>
            <a:ext cx="3987428" cy="2402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13" y="953430"/>
            <a:ext cx="3987427" cy="2402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6284890" y="3565562"/>
            <a:ext cx="4508188" cy="25132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প্রায় সব শিক্ষা প্রতিষ্ঠান অনলাইন ক্লাস চালু করেছে। যা ইন্টারনেটের মাধ্যমে তোমরা ঘরে বসে ক্লাস গুলো করতে </a:t>
            </a:r>
            <a:r>
              <a:rPr lang="bn-BD" sz="3300" dirty="0" smtClean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পারছো। </a:t>
            </a:r>
            <a:endParaRPr lang="en-US" sz="3300" dirty="0">
              <a:ln w="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6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497863" y="3501340"/>
            <a:ext cx="4744427" cy="24929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9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 অসংখ্য কোর্স ইন্টারনেটে দেওয়া আছে এবং যে কেউ ইচ্ছা করলেই কোর্সগুলো গ্রহন করতে পারে। </a:t>
            </a:r>
            <a:endParaRPr lang="en-US" sz="39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49" y="968800"/>
            <a:ext cx="4241776" cy="23332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6" y="3536594"/>
            <a:ext cx="4107236" cy="23725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6" y="968800"/>
            <a:ext cx="4107236" cy="231465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680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0" name="Group 29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5" name="Rectangle 34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569" r="6158" b="2365"/>
          <a:stretch/>
        </p:blipFill>
        <p:spPr>
          <a:xfrm>
            <a:off x="7610765" y="3465672"/>
            <a:ext cx="2439090" cy="280211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3381" r="3724" b="3873"/>
          <a:stretch/>
        </p:blipFill>
        <p:spPr>
          <a:xfrm>
            <a:off x="1706584" y="711008"/>
            <a:ext cx="4414433" cy="256063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4551" r="13403" b="5682"/>
          <a:stretch/>
        </p:blipFill>
        <p:spPr>
          <a:xfrm>
            <a:off x="6430450" y="760209"/>
            <a:ext cx="4361085" cy="256063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639327" y="3465672"/>
            <a:ext cx="5663500" cy="27701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কাগজে ছাপা বইগুলোর জায়গা দখল করছে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একসময় পৃথিবীর 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 বই 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সংরক্ষিত থাকবে এবং সেই বইগুলো যে কেউ তার ই-বুক রিডারে ডাউনলোড করে নিতে পারবে।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1034812" y="3832661"/>
            <a:ext cx="9912614" cy="11978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 করলে তুমি তোমার পকেটে একটি বই নয় আস্ত একটা লাইব্রেরি রেখে দিতে পারবে। </a:t>
            </a:r>
            <a:endParaRPr lang="en-US" sz="360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500" r="5732" b="2449"/>
          <a:stretch/>
        </p:blipFill>
        <p:spPr>
          <a:xfrm>
            <a:off x="1084635" y="1350508"/>
            <a:ext cx="3439405" cy="21750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61" y="1350509"/>
            <a:ext cx="3641740" cy="21810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0005" y="1295678"/>
            <a:ext cx="1746469" cy="23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5" name="Group 4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6" name="Rectangle 5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37079" y="1937984"/>
            <a:ext cx="6104915" cy="3125337"/>
            <a:chOff x="582487" y="1815152"/>
            <a:chExt cx="6104915" cy="3125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090" y="2090591"/>
              <a:ext cx="2201555" cy="2614347"/>
            </a:xfrm>
            <a:prstGeom prst="rect">
              <a:avLst/>
            </a:prstGeom>
            <a:ln w="38100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5"/>
            <p:cNvSpPr txBox="1"/>
            <p:nvPr/>
          </p:nvSpPr>
          <p:spPr>
            <a:xfrm>
              <a:off x="582487" y="2000931"/>
              <a:ext cx="3838283" cy="2831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6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monirsarker79@gmail.com</a:t>
              </a:r>
              <a:endPara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bn-BD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০১৭২৮১৬৬১১৬</a:t>
              </a:r>
              <a:r>
                <a:rPr lang="bn-BD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2487" y="1815152"/>
              <a:ext cx="6104915" cy="312533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48922" y="477668"/>
            <a:ext cx="2893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spc="50" dirty="0" err="1" smtClean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800" b="1" spc="50" dirty="0" smtClean="0">
              <a:ln w="0">
                <a:solidFill>
                  <a:srgbClr val="FF0066"/>
                </a:solidFill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23432" y="978794"/>
            <a:ext cx="4867986" cy="4873629"/>
            <a:chOff x="6623432" y="978794"/>
            <a:chExt cx="4867986" cy="4873629"/>
          </a:xfrm>
        </p:grpSpPr>
        <p:grpSp>
          <p:nvGrpSpPr>
            <p:cNvPr id="19" name="Group 18"/>
            <p:cNvGrpSpPr/>
            <p:nvPr/>
          </p:nvGrpSpPr>
          <p:grpSpPr>
            <a:xfrm>
              <a:off x="6623432" y="978794"/>
              <a:ext cx="4867986" cy="4873629"/>
              <a:chOff x="6432360" y="1170260"/>
              <a:chExt cx="4867986" cy="484692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432360" y="1316684"/>
                <a:ext cx="4867986" cy="4388077"/>
                <a:chOff x="6432360" y="1316362"/>
                <a:chExt cx="5069078" cy="4402833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5496" y="1316362"/>
                  <a:ext cx="2903711" cy="3626008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6432360" y="4857421"/>
                  <a:ext cx="506907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অধ্যায়- </a:t>
                  </a:r>
                  <a:r>
                    <a:rPr lang="en-US" sz="25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পাঠ- 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45 </a:t>
                  </a:r>
                  <a:endPara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৪০ মিনিট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তারিখঃ ২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/০২/২০২১ ইং  </a:t>
                  </a:r>
                  <a:endParaRPr lang="en-US" sz="25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6648172" y="1170260"/>
                <a:ext cx="4447458" cy="4846921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5" y="1145075"/>
              <a:ext cx="348463" cy="242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90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70011" y="2657070"/>
            <a:ext cx="6405936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পড়ালেখার ক্ষেত্রে ইন্টারনেটের গুরুত্ব দলে আলোচনা করে বর্ননা কর। 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1903014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1308" y="522971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17" name="Group 16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" name="Rectangle 1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3297" y="1844763"/>
            <a:ext cx="97901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তোমাদের সব বই কোন ওয়েবসাইটে রয়েছে?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কোনো পাবলিক পরীক্ষার ফলাফল কোথায় পাওয়া যায়?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সার্চইঞ্জিনের নাম কী?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ছাপানো বইয়ের জায়গা কে দখল করছে? </a:t>
            </a:r>
            <a:endParaRPr lang="en-US" sz="3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1308" y="522971"/>
            <a:ext cx="6237027" cy="1124846"/>
            <a:chOff x="2961308" y="522971"/>
            <a:chExt cx="6237027" cy="1124846"/>
          </a:xfrm>
        </p:grpSpPr>
        <p:grpSp>
          <p:nvGrpSpPr>
            <p:cNvPr id="11" name="Group 10"/>
            <p:cNvGrpSpPr/>
            <p:nvPr/>
          </p:nvGrpSpPr>
          <p:grpSpPr>
            <a:xfrm>
              <a:off x="2961308" y="522971"/>
              <a:ext cx="6237027" cy="1124846"/>
              <a:chOff x="3470206" y="559144"/>
              <a:chExt cx="5628022" cy="1010349"/>
            </a:xfrm>
          </p:grpSpPr>
          <p:sp>
            <p:nvSpPr>
              <p:cNvPr id="12" name="Down Arrow 11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2704" y="559144"/>
                <a:ext cx="4244764" cy="99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959196" y="545906"/>
              <a:ext cx="226047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6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17" name="Group 16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" name="Rectangle 1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94733" y="1381735"/>
            <a:ext cx="7968837" cy="3629070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rgbClr val="E1F1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27215" y="2912645"/>
            <a:ext cx="975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সমস্যা সমাধানে ইন্টারনেটের ভুমিকা বর্ণনা কর। </a:t>
            </a:r>
            <a:endParaRPr lang="en-US" sz="4000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4050" y="423633"/>
            <a:ext cx="4344793" cy="927094"/>
          </a:xfrm>
          <a:prstGeom prst="roundRect">
            <a:avLst/>
          </a:prstGeom>
          <a:solidFill>
            <a:srgbClr val="DCD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18" name="Group 17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7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908" y="1505721"/>
            <a:ext cx="7251884" cy="318219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>
                <a:gd name="adj" fmla="val 22406"/>
              </a:avLst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1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0.00013 -0.1057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09651" y="1200124"/>
            <a:ext cx="10616665" cy="2167523"/>
            <a:chOff x="922351" y="842376"/>
            <a:chExt cx="10616665" cy="2167523"/>
          </a:xfrm>
        </p:grpSpPr>
        <p:grpSp>
          <p:nvGrpSpPr>
            <p:cNvPr id="16" name="Group 15"/>
            <p:cNvGrpSpPr/>
            <p:nvPr/>
          </p:nvGrpSpPr>
          <p:grpSpPr>
            <a:xfrm>
              <a:off x="922351" y="842376"/>
              <a:ext cx="10616665" cy="2167523"/>
              <a:chOff x="1674253" y="735655"/>
              <a:chExt cx="12956243" cy="265735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38649" y="777263"/>
                <a:ext cx="8926929" cy="2574142"/>
                <a:chOff x="1816302" y="774292"/>
                <a:chExt cx="8836397" cy="257414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1064" y="1439516"/>
                  <a:ext cx="1891635" cy="139383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3" t="3152" r="2523" b="7658"/>
                <a:stretch/>
              </p:blipFill>
              <p:spPr>
                <a:xfrm>
                  <a:off x="5677042" y="774292"/>
                  <a:ext cx="3104906" cy="25741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063" b="3412"/>
                <a:stretch/>
              </p:blipFill>
              <p:spPr>
                <a:xfrm>
                  <a:off x="1816302" y="774292"/>
                  <a:ext cx="3677860" cy="257414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1674253" y="735655"/>
                <a:ext cx="12956243" cy="26573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322104" y="918577"/>
              <a:ext cx="3158697" cy="2019283"/>
              <a:chOff x="1608871" y="3787106"/>
              <a:chExt cx="3830216" cy="23195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8871" y="3787106"/>
                <a:ext cx="3830216" cy="23195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9978" y="3940720"/>
                <a:ext cx="798676" cy="798676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3697288" y="4140122"/>
            <a:ext cx="486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সবাই কী করছে?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84421" y="3927816"/>
            <a:ext cx="5174311" cy="1304925"/>
            <a:chOff x="3709988" y="2589125"/>
            <a:chExt cx="5174311" cy="1304925"/>
          </a:xfrm>
        </p:grpSpPr>
        <p:sp>
          <p:nvSpPr>
            <p:cNvPr id="28" name="TextBox 27"/>
            <p:cNvSpPr txBox="1"/>
            <p:nvPr/>
          </p:nvSpPr>
          <p:spPr>
            <a:xfrm>
              <a:off x="4014327" y="2803428"/>
              <a:ext cx="486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বই পড়ছে।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988" y="2589125"/>
              <a:ext cx="1770970" cy="1304925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81923" y="4151034"/>
            <a:ext cx="110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যদি কোনো বই হারিয়ে যায় তখন তুমি কীভাবে বইটি সংগ্রহ করবে?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79501" y="3807555"/>
            <a:ext cx="10388600" cy="1378919"/>
            <a:chOff x="114300" y="2727480"/>
            <a:chExt cx="10388600" cy="1378919"/>
          </a:xfrm>
        </p:grpSpPr>
        <p:sp>
          <p:nvSpPr>
            <p:cNvPr id="32" name="TextBox 31"/>
            <p:cNvSpPr txBox="1"/>
            <p:nvPr/>
          </p:nvSpPr>
          <p:spPr>
            <a:xfrm>
              <a:off x="1378919" y="3093775"/>
              <a:ext cx="9123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NCTB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ওয়েবসাইট থেকে ডাউনলোড দিয়ে নিতে পারবো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2727480"/>
              <a:ext cx="1378919" cy="1378919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873408" y="4168086"/>
            <a:ext cx="1072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NCTB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ওয়েবসাইট থেকে বই ডাউনলোড দিতে কী লাগবে?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35594" y="3645696"/>
            <a:ext cx="8771920" cy="1751579"/>
            <a:chOff x="1295997" y="3763977"/>
            <a:chExt cx="8771920" cy="1751579"/>
          </a:xfrm>
        </p:grpSpPr>
        <p:sp>
          <p:nvSpPr>
            <p:cNvPr id="36" name="TextBox 35"/>
            <p:cNvSpPr txBox="1"/>
            <p:nvPr/>
          </p:nvSpPr>
          <p:spPr>
            <a:xfrm>
              <a:off x="2627509" y="4337167"/>
              <a:ext cx="7440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ও ইন্টারনেট সংযোগ লাগবে।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95997" y="3763977"/>
              <a:ext cx="2054040" cy="1751579"/>
              <a:chOff x="752660" y="3869214"/>
              <a:chExt cx="2054040" cy="175157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" t="5404"/>
              <a:stretch/>
            </p:blipFill>
            <p:spPr>
              <a:xfrm>
                <a:off x="752660" y="4307550"/>
                <a:ext cx="2054040" cy="1313243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096" y="3869214"/>
                <a:ext cx="1307168" cy="442552"/>
              </a:xfrm>
              <a:prstGeom prst="rect">
                <a:avLst/>
              </a:prstGeom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1803400" y="3968749"/>
            <a:ext cx="869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তোমার আর কী কী কাজে লাগবে?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3175" y="3757947"/>
            <a:ext cx="10543141" cy="1524000"/>
            <a:chOff x="233875" y="2324100"/>
            <a:chExt cx="10543141" cy="1524000"/>
          </a:xfrm>
        </p:grpSpPr>
        <p:sp>
          <p:nvSpPr>
            <p:cNvPr id="42" name="TextBox 41"/>
            <p:cNvSpPr txBox="1"/>
            <p:nvPr/>
          </p:nvSpPr>
          <p:spPr>
            <a:xfrm>
              <a:off x="2374899" y="2444749"/>
              <a:ext cx="84021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 ক্লাস, জে এস সি পরীক্ষার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ফলাফল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 ভর্তি হওয়াসহ লেখাপড়ার নানাবিধ কাজে লাগবে।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12"/>
            <a:stretch/>
          </p:blipFill>
          <p:spPr>
            <a:xfrm>
              <a:off x="233875" y="2324100"/>
              <a:ext cx="2192839" cy="1524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614411" y="498084"/>
            <a:ext cx="61818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কর...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0" grpId="0"/>
      <p:bldP spid="30" grpId="1"/>
      <p:bldP spid="34" grpId="0"/>
      <p:bldP spid="34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325540" y="891032"/>
            <a:ext cx="5554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0274" y="2777423"/>
            <a:ext cx="10088006" cy="131018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শিক্ষাজীবনে</a:t>
            </a:r>
            <a:r>
              <a:rPr lang="en-US" sz="75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5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ইন্টারনেটের</a:t>
            </a:r>
            <a:r>
              <a:rPr lang="en-US" sz="75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5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প্রভাব</a:t>
            </a:r>
            <a:r>
              <a:rPr lang="en-US" sz="75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75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2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22845" y="1187355"/>
            <a:ext cx="10363857" cy="45174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65282" y="2194557"/>
            <a:ext cx="9212242" cy="3428324"/>
          </a:xfrm>
          <a:prstGeom prst="rect">
            <a:avLst/>
          </a:prstGeom>
          <a:solidFill>
            <a:srgbClr val="CDE8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115943" y="2967286"/>
            <a:ext cx="8779219" cy="1646332"/>
            <a:chOff x="2239897" y="2598923"/>
            <a:chExt cx="8185919" cy="1604242"/>
          </a:xfrm>
        </p:grpSpPr>
        <p:grpSp>
          <p:nvGrpSpPr>
            <p:cNvPr id="17" name="Group 16"/>
            <p:cNvGrpSpPr/>
            <p:nvPr/>
          </p:nvGrpSpPr>
          <p:grpSpPr>
            <a:xfrm>
              <a:off x="2239897" y="2598923"/>
              <a:ext cx="545912" cy="665382"/>
              <a:chOff x="2253545" y="1531560"/>
              <a:chExt cx="545912" cy="66538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253545" y="1531560"/>
                <a:ext cx="545912" cy="66538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03670" y="1558857"/>
                <a:ext cx="259309" cy="62443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239897" y="3537783"/>
              <a:ext cx="545912" cy="665382"/>
              <a:chOff x="2253545" y="1531560"/>
              <a:chExt cx="545912" cy="66538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253545" y="1531560"/>
                <a:ext cx="545912" cy="66538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403665" y="1558857"/>
                <a:ext cx="259309" cy="62443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829318" y="2664413"/>
              <a:ext cx="7596498" cy="525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শিক্ষায় ইন্টারনেটের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ব্যাখ্যা করতে পারবে। </a:t>
              </a:r>
              <a:endParaRPr lang="en-US" sz="36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7076" y="3612033"/>
              <a:ext cx="7596498" cy="525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শিক্ষাজীবনে ইন্টারনেটের গুরুত্ব বিশ্লেষণ করতে পারবে। </a:t>
              </a:r>
              <a:endParaRPr lang="en-US" sz="36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 rot="16200000">
            <a:off x="-276920" y="3489861"/>
            <a:ext cx="3428321" cy="837716"/>
          </a:xfrm>
          <a:prstGeom prst="rect">
            <a:avLst/>
          </a:prstGeom>
          <a:solidFill>
            <a:srgbClr val="CDE8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8381" y="1270907"/>
            <a:ext cx="10159143" cy="830997"/>
          </a:xfrm>
          <a:prstGeom prst="rect">
            <a:avLst/>
          </a:prstGeom>
          <a:solidFill>
            <a:srgbClr val="CDE84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এই পাঠ শেষে শিক্ষার্থীরা... 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127" y="848856"/>
            <a:ext cx="2874779" cy="3910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217" y="861736"/>
            <a:ext cx="2777718" cy="39185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2241116" y="4952827"/>
            <a:ext cx="7984900" cy="1164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এ মুহুর্তে যে বইটি পড়ছ, সেটি প্রস্তুত করার জন্য ইন্টারনেট ব্যাপকভাবে ব্যবহার করা হয়েছে। </a:t>
            </a:r>
            <a:endParaRPr lang="en-US" sz="35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71221" y="861736"/>
            <a:ext cx="3027455" cy="3918531"/>
            <a:chOff x="1738648" y="861736"/>
            <a:chExt cx="3027455" cy="39185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48" y="861736"/>
              <a:ext cx="3017194" cy="39185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777" y="939011"/>
              <a:ext cx="353326" cy="245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4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11" y="621412"/>
            <a:ext cx="7901270" cy="443523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94852" y="5159279"/>
            <a:ext cx="7945155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 করার জন্য এই ওয়েবসাইটটি বিশেষভাবে তৈরি করা হয়েছে। </a:t>
            </a:r>
            <a:endParaRPr lang="en-US" sz="3500" dirty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77" y="989444"/>
            <a:ext cx="2972444" cy="4204120"/>
          </a:xfrm>
          <a:prstGeom prst="rect">
            <a:avLst/>
          </a:prstGeom>
          <a:ln w="28575" cap="sq">
            <a:solidFill>
              <a:srgbClr val="CC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42221" y="5210372"/>
            <a:ext cx="7556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এই আইসিটি বইসহ অন্য সব শ্রেণির সকল পাঠ্যবই </a:t>
            </a:r>
            <a:r>
              <a:rPr lang="en-US" sz="3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-র ওয়েবসাইটে রাখা আছে।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6002" y="989445"/>
            <a:ext cx="6846174" cy="4204119"/>
            <a:chOff x="958423" y="989445"/>
            <a:chExt cx="6999308" cy="42209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23" y="989445"/>
              <a:ext cx="6999308" cy="4220928"/>
            </a:xfrm>
            <a:prstGeom prst="rect">
              <a:avLst/>
            </a:prstGeom>
            <a:ln w="28575">
              <a:solidFill>
                <a:srgbClr val="CC0066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23" y="1373029"/>
              <a:ext cx="1410654" cy="141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8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27054" y="499237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84113" y="2949188"/>
            <a:ext cx="816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শ্রেণির সকল বই কোন ওয়েবসাইটে রয়েছে?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0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11" name="Group 10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4" name="Rectangle 13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FF0066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455</Words>
  <Application>Microsoft Office PowerPoint</Application>
  <PresentationFormat>Widescreen</PresentationFormat>
  <Paragraphs>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145</cp:revision>
  <dcterms:created xsi:type="dcterms:W3CDTF">2021-02-26T04:47:31Z</dcterms:created>
  <dcterms:modified xsi:type="dcterms:W3CDTF">2021-02-27T13:40:11Z</dcterms:modified>
</cp:coreProperties>
</file>