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2"/>
  </p:notesMasterIdLst>
  <p:sldIdLst>
    <p:sldId id="256" r:id="rId4"/>
    <p:sldId id="289" r:id="rId5"/>
    <p:sldId id="276" r:id="rId6"/>
    <p:sldId id="265" r:id="rId7"/>
    <p:sldId id="266" r:id="rId8"/>
    <p:sldId id="268" r:id="rId9"/>
    <p:sldId id="258" r:id="rId10"/>
    <p:sldId id="259" r:id="rId11"/>
    <p:sldId id="269" r:id="rId12"/>
    <p:sldId id="270" r:id="rId13"/>
    <p:sldId id="271" r:id="rId14"/>
    <p:sldId id="272" r:id="rId15"/>
    <p:sldId id="287" r:id="rId16"/>
    <p:sldId id="274" r:id="rId17"/>
    <p:sldId id="275" r:id="rId18"/>
    <p:sldId id="279" r:id="rId19"/>
    <p:sldId id="280" r:id="rId20"/>
    <p:sldId id="281" r:id="rId21"/>
    <p:sldId id="264" r:id="rId22"/>
    <p:sldId id="284" r:id="rId23"/>
    <p:sldId id="286" r:id="rId24"/>
    <p:sldId id="263" r:id="rId25"/>
    <p:sldId id="282" r:id="rId26"/>
    <p:sldId id="273" r:id="rId27"/>
    <p:sldId id="285" r:id="rId28"/>
    <p:sldId id="277" r:id="rId29"/>
    <p:sldId id="278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4660"/>
  </p:normalViewPr>
  <p:slideViewPr>
    <p:cSldViewPr>
      <p:cViewPr>
        <p:scale>
          <a:sx n="78" d="100"/>
          <a:sy n="78" d="100"/>
        </p:scale>
        <p:origin x="-106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175C-5BCC-4152-8B3A-8E77D937F1C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B8D7C-80E2-47BE-A0F1-ABC77161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8D7C-80E2-47BE-A0F1-ABC7716155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Md. MANIK _ ICT_ NINE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8488C4"/>
            </a:gs>
            <a:gs pos="44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8488C4"/>
            </a:gs>
            <a:gs pos="44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8488C4"/>
            </a:gs>
            <a:gs pos="44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3/4/2021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Md. MANIK _ ICT_ NINE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159125-82F0-43E0-B15E-A0195E41A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86200" y="3992786"/>
            <a:ext cx="5271868" cy="28933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50292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ird-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404" y="637736"/>
            <a:ext cx="2438400" cy="1863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752600"/>
            <a:ext cx="7848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5 -0.00231 L 0.25417 -0.00231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1066800"/>
            <a:ext cx="367284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lang="en-US" sz="6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6670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3886200"/>
            <a:ext cx="8001000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যোগাযোগকে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18288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 ৩মিনিট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7924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বিভিন্ন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ধরণের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নেটওয়ার্কের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নাম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-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C:\Users\DOEL\Desktop\Taher folder\sdfsdfsdfs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676399"/>
            <a:ext cx="3429000" cy="3097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6" descr="C:\Users\DOEL\Desktop\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0540"/>
            <a:ext cx="3810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491900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ফেইসবুক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953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টুইটার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Taher folder\ertert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12366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4876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প্লাস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tragra,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1064"/>
            <a:ext cx="4390571" cy="3533336"/>
          </a:xfrm>
          <a:prstGeom prst="rect">
            <a:avLst/>
          </a:prstGeom>
          <a:ln w="571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715000" y="4876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ইনস্টাগ্রাম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88" y="0"/>
            <a:ext cx="9019312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 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43075"/>
            <a:ext cx="4038600" cy="2524125"/>
          </a:xfrm>
          <a:prstGeom prst="rect">
            <a:avLst/>
          </a:prstGeom>
        </p:spPr>
      </p:pic>
      <p:pic>
        <p:nvPicPr>
          <p:cNvPr id="3" name="Picture 2" descr="I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431800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8600"/>
            <a:ext cx="7543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lang="en-US" sz="60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নেটওয়ার্কের</a:t>
            </a:r>
            <a:r>
              <a:rPr lang="en-US" sz="60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গুরুত্ব</a:t>
            </a:r>
            <a:r>
              <a:rPr lang="en-US" sz="60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-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rajon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543800" cy="44508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5715000"/>
            <a:ext cx="80772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শিশু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রাজন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হত্যার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নেটওয়ার্কে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ছড়িয়ে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যায়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ফলে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সাধারণ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মানুষ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বিক্ষুদ্ধ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jon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87" y="1371600"/>
            <a:ext cx="6905625" cy="381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334000"/>
            <a:ext cx="7543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নেটওয়ার্কের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মাধ্যমে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শিশু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রাজন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হত্যা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আন্দোলনে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রূপ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নেয়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217920" cy="3886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4876800"/>
            <a:ext cx="7543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ফলশ্রুতিতে</a:t>
            </a:r>
            <a:r>
              <a:rPr lang="en-US" sz="4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শিশু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রাজন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হত্যার</a:t>
            </a:r>
            <a:r>
              <a:rPr kumimoji="0" lang="en-US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আসামীদের</a:t>
            </a:r>
            <a:r>
              <a:rPr kumimoji="0" lang="en-US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ফাঁসির</a:t>
            </a:r>
            <a:r>
              <a:rPr kumimoji="0" lang="en-US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রায়</a:t>
            </a:r>
            <a:r>
              <a:rPr kumimoji="0" lang="en-US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হ</a:t>
            </a:r>
            <a:r>
              <a:rPr kumimoji="0" lang="bn-BD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য়।</a:t>
            </a:r>
            <a:r>
              <a:rPr kumimoji="0" lang="en-US" sz="4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5715000"/>
            <a:ext cx="7543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যোগাযোগের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মাধ্যমে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জরুরী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বার্তা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সবার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সাথে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শেয়ার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955797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52" y="2929596"/>
            <a:ext cx="2852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মুমূর্ষ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গ্রুফ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করুন-01725-345730</a:t>
            </a:r>
            <a:r>
              <a:rPr lang="en-US" b="1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85800"/>
            <a:ext cx="7848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en-US" sz="6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ইভটিজিং</a:t>
            </a:r>
            <a:r>
              <a:rPr kumimoji="0" lang="en-US" sz="6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প্রতিরোধে</a:t>
            </a:r>
            <a:r>
              <a:rPr kumimoji="0" lang="en-US" sz="6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endParaRPr kumimoji="0" lang="en-US" sz="6000" b="1" i="0" u="none" strike="noStrike" kern="1200" cap="none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algn="ctr"/>
            <a:r>
              <a:rPr kumimoji="0" lang="en-US" sz="6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নেটওয়ার্কের</a:t>
            </a:r>
            <a:r>
              <a:rPr kumimoji="0" lang="en-US" sz="6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ভূমিকা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6596"/>
              </p:ext>
            </p:extLst>
          </p:nvPr>
        </p:nvGraphicFramePr>
        <p:xfrm>
          <a:off x="1112838" y="3086100"/>
          <a:ext cx="6916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6916680" imgH="685800" progId="Package">
                  <p:embed/>
                </p:oleObj>
              </mc:Choice>
              <mc:Fallback>
                <p:oleObj name="Packager Shell Object" showAsIcon="1" r:id="rId4" imgW="69166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086100"/>
                        <a:ext cx="69167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81000"/>
            <a:ext cx="36631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জোড়ায়</a:t>
            </a:r>
            <a:r>
              <a:rPr lang="bn-I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কাজ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712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Jurai K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95400"/>
            <a:ext cx="365760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2150" y="9906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 ৩মিনিট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990600" y="1600200"/>
            <a:ext cx="3500348" cy="4572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532912" cy="4572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b="1" u="sng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সামাজিক নেটওয়ার্কে আসক্তি</a:t>
            </a: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 মিয়া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কম্পিউটার শিক্ষা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মানিককোনা উচ্চ বিদ্যালয় ও কলেজ</a:t>
            </a:r>
          </a:p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 ০১৭৫৩৯৪২২১৪</a:t>
            </a:r>
          </a:p>
          <a:p>
            <a:pPr algn="ctr">
              <a:defRPr/>
            </a:pP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104" y="152400"/>
            <a:ext cx="9306104" cy="6629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2209800"/>
            <a:ext cx="1405128" cy="1764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4343400" cy="2895600"/>
          </a:xfrm>
          <a:prstGeom prst="rect">
            <a:avLst/>
          </a:prstGeom>
        </p:spPr>
      </p:pic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756660"/>
            <a:ext cx="5181600" cy="272034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400000">
            <a:off x="5279150" y="893052"/>
            <a:ext cx="798670" cy="1146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934201" y="2514600"/>
            <a:ext cx="762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1086728"/>
            <a:ext cx="43434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f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68987"/>
            <a:ext cx="3580664" cy="3289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"/>
            <a:ext cx="7848600" cy="3276600"/>
          </a:xfrm>
          <a:prstGeom prst="rect">
            <a:avLst/>
          </a:prstGeom>
        </p:spPr>
      </p:pic>
      <p:pic>
        <p:nvPicPr>
          <p:cNvPr id="4" name="Picture 3" descr="Asokti.jpg"/>
          <p:cNvPicPr>
            <a:picLocks noChangeAspect="1"/>
          </p:cNvPicPr>
          <p:nvPr/>
        </p:nvPicPr>
        <p:blipFill>
          <a:blip r:embed="rId3" cstate="print"/>
          <a:srcRect r="48225" b="-7899"/>
          <a:stretch>
            <a:fillRect/>
          </a:stretch>
        </p:blipFill>
        <p:spPr>
          <a:xfrm>
            <a:off x="1447800" y="3637757"/>
            <a:ext cx="2819400" cy="3049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6096000"/>
            <a:ext cx="67056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124200" cy="175432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ফেইসবুকের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ফেইক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132" y="3181290"/>
            <a:ext cx="7696200" cy="46166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8153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নেটওয়ার্কের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আসক্তি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মুক্ত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থাকার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উপায়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-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3" descr="C:\Users\DOEL\Desktop\hhhhhhhhhhhhhhhh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39" y="1447800"/>
            <a:ext cx="3932361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C:\Users\DOEL\Desktop\iiiiiiiiiiiiiiiiiiiii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10634"/>
            <a:ext cx="3841898" cy="3389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191780"/>
            <a:ext cx="3962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191780"/>
            <a:ext cx="3886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লাইব্রেরীতে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05132"/>
            <a:ext cx="3930360" cy="3733800"/>
          </a:xfrm>
          <a:prstGeom prst="rect">
            <a:avLst/>
          </a:prstGeom>
        </p:spPr>
      </p:pic>
      <p:pic>
        <p:nvPicPr>
          <p:cNvPr id="3" name="Picture 2" descr="Fri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143000"/>
            <a:ext cx="446532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1" y="5105400"/>
            <a:ext cx="3810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105400"/>
            <a:ext cx="3810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আড্ডা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DOEL\Desktop\tew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1225"/>
            <a:ext cx="41148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User\Documents\Desktop\ডি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01225"/>
            <a:ext cx="3810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5288485"/>
            <a:ext cx="3886200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82625"/>
            <a:ext cx="4038599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58225"/>
            <a:ext cx="8153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নেটওয়ার্কের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আসক্তি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মুক্ত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থাকার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উপায়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-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848600" cy="2877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1910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81000"/>
            <a:ext cx="3139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দলীয়</a:t>
            </a:r>
            <a:r>
              <a:rPr lang="bn-I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কাজ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838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0" y="2514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২টি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4209" y="685800"/>
            <a:ext cx="3134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792540"/>
            <a:ext cx="4572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956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-in-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53968"/>
            <a:ext cx="3581400" cy="2394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set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8031146" cy="5257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0" y="533400"/>
            <a:ext cx="1600200" cy="1524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008090"/>
            <a:ext cx="597952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98612E-6 L 0.2125 0.2109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4688" y="152400"/>
            <a:ext cx="8839200" cy="6400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i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54050"/>
            <a:ext cx="8686800" cy="542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48" y="976532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792" y="1261404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81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24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7526" y="961996"/>
            <a:ext cx="367284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</a:t>
            </a:r>
            <a:r>
              <a:rPr kumimoji="0" lang="bn-BD" sz="8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</a:t>
            </a:r>
            <a:r>
              <a:rPr kumimoji="0" lang="bn-IN" sz="8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</a:t>
            </a:r>
            <a:r>
              <a:rPr kumimoji="0" lang="bn-IN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819400"/>
            <a:ext cx="8610600" cy="261864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নেটওয়ার্কের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ধারণাকে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সংজ্ঞায়িত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ধরণের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গুরুত্ব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ব্যাখ</a:t>
            </a:r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endParaRPr kumimoji="0" lang="b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3806210" cy="3048000"/>
          </a:xfrm>
          <a:prstGeom prst="rect">
            <a:avLst/>
          </a:prstGeom>
        </p:spPr>
      </p:pic>
      <p:pic>
        <p:nvPicPr>
          <p:cNvPr id="3" name="Picture 2" descr="৯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247614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81874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28600" y="228600"/>
            <a:ext cx="71628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প্রাচীন</a:t>
            </a:r>
            <a:r>
              <a:rPr lang="en-US" sz="4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কালের</a:t>
            </a:r>
            <a:r>
              <a:rPr lang="en-US" sz="4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সামাজিক</a:t>
            </a:r>
            <a:r>
              <a:rPr lang="en-US" sz="4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যোগাযোগ</a:t>
            </a:r>
            <a:r>
              <a:rPr lang="en-US" sz="4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…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4724400" cy="4724400"/>
          </a:xfrm>
          <a:prstGeom prst="rect">
            <a:avLst/>
          </a:prstGeom>
        </p:spPr>
      </p:pic>
      <p:pic>
        <p:nvPicPr>
          <p:cNvPr id="9" name="Picture 8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-76200"/>
            <a:ext cx="2830287" cy="330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বিলি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19981E-6 L 0.68333 0.14431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96115E-6 L -0.77969 -0.0185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2328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k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4456176"/>
            <a:ext cx="714375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88" y="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3/4/2021</a:t>
            </a:r>
            <a:endParaRPr lang="en-US"/>
          </a:p>
        </p:txBody>
      </p:sp>
      <p:pic>
        <p:nvPicPr>
          <p:cNvPr id="8" name="Picture 7" descr="facebook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706892"/>
            <a:ext cx="5105400" cy="3826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429</Words>
  <Application>Microsoft Office PowerPoint</Application>
  <PresentationFormat>On-screen Show (4:3)</PresentationFormat>
  <Paragraphs>110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Concourse</vt:lpstr>
      <vt:lpstr>Urban</vt:lpstr>
      <vt:lpstr>Clarity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HAZIPUR GIRLS'SCHOOL</dc:creator>
  <cp:lastModifiedBy>Manik Sir</cp:lastModifiedBy>
  <cp:revision>118</cp:revision>
  <dcterms:created xsi:type="dcterms:W3CDTF">2016-03-02T04:06:13Z</dcterms:created>
  <dcterms:modified xsi:type="dcterms:W3CDTF">2021-03-04T15:49:30Z</dcterms:modified>
</cp:coreProperties>
</file>