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65" r:id="rId4"/>
    <p:sldId id="259" r:id="rId5"/>
    <p:sldId id="260" r:id="rId6"/>
    <p:sldId id="261" r:id="rId7"/>
    <p:sldId id="257" r:id="rId8"/>
    <p:sldId id="258" r:id="rId9"/>
    <p:sldId id="256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EC5C-5477-4D39-8987-0618832CA86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CC8C-EBA4-4902-A02A-7374130B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‘most and lest’ is the main focus of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Exceptions of adjectives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9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2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81107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1993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0437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2426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1763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0031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69624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4254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7928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0952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3580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7F13A-A125-4AF2-AB87-48C804F832D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95B8-BA5B-47C3-9E3E-6F078A2B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18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9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235" y="774414"/>
            <a:ext cx="11362765" cy="1070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77" b="1" dirty="0">
                <a:latin typeface="Book Antiqua" pitchFamily="18" charset="0"/>
              </a:rPr>
              <a:t>Make sentences with the pictures applying the adjectives in superlative degree.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655" y="2080698"/>
            <a:ext cx="3467420" cy="2914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2" y="2051884"/>
            <a:ext cx="2026663" cy="2914464"/>
          </a:xfrm>
          <a:prstGeom prst="rect">
            <a:avLst/>
          </a:prstGeom>
          <a:ln w="254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7050" y="5144708"/>
            <a:ext cx="3467420" cy="581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77" b="1" dirty="0">
                <a:latin typeface="Book Antiqua" pitchFamily="18" charset="0"/>
              </a:rPr>
              <a:t>Eifel Tower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1" y="2095106"/>
            <a:ext cx="3697941" cy="2885649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78942" y="5143017"/>
            <a:ext cx="3683533" cy="581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77" b="1" dirty="0">
                <a:latin typeface="Book Antiqua" pitchFamily="18" charset="0"/>
              </a:rPr>
              <a:t>Gold bar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8118" y="4337885"/>
            <a:ext cx="2151529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7" b="1" dirty="0">
                <a:latin typeface="Book Antiqua" pitchFamily="18" charset="0"/>
              </a:rPr>
              <a:t>precious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53" y="2080698"/>
            <a:ext cx="3827896" cy="28856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901748" y="5144708"/>
            <a:ext cx="3837501" cy="581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77" b="1" dirty="0">
                <a:latin typeface="Book Antiqua" pitchFamily="18" charset="0"/>
              </a:rPr>
              <a:t>The cow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7765" y="4372710"/>
            <a:ext cx="1680882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7" b="1" dirty="0">
                <a:latin typeface="Book Antiqua" pitchFamily="18" charset="0"/>
              </a:rPr>
              <a:t>useful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176" y="3509116"/>
            <a:ext cx="1344706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24" b="1" dirty="0">
                <a:latin typeface="Book Antiqua" pitchFamily="18" charset="0"/>
              </a:rPr>
              <a:t>high</a:t>
            </a:r>
            <a:endParaRPr lang="en-US" sz="2824" dirty="0"/>
          </a:p>
        </p:txBody>
      </p:sp>
    </p:spTree>
    <p:extLst>
      <p:ext uri="{BB962C8B-B14F-4D97-AF65-F5344CB8AC3E}">
        <p14:creationId xmlns:p14="http://schemas.microsoft.com/office/powerpoint/2010/main" val="338799759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/>
        </p:blipFill>
        <p:spPr>
          <a:xfrm>
            <a:off x="0" y="0"/>
            <a:ext cx="12192000" cy="68681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0931" y="641445"/>
            <a:ext cx="290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Bell MT" panose="02020503060305020303" pitchFamily="18" charset="0"/>
              </a:rPr>
              <a:t>Home work</a:t>
            </a:r>
            <a:endParaRPr lang="en-US" sz="4000" b="1" i="1" dirty="0">
              <a:latin typeface="Bell MT" panose="0202050306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42" y="2067636"/>
            <a:ext cx="1086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Make five superlative sentences  with the given word.</a:t>
            </a:r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7533" y="3193292"/>
            <a:ext cx="2524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,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bad,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handsome, intelligent,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busy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7409" y="3002507"/>
            <a:ext cx="2906973" cy="357571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518615" y="2101755"/>
            <a:ext cx="10713493" cy="900752"/>
          </a:xfrm>
          <a:prstGeom prst="downArrowCallout">
            <a:avLst>
              <a:gd name="adj1" fmla="val 37121"/>
              <a:gd name="adj2" fmla="val 38636"/>
              <a:gd name="adj3" fmla="val 25000"/>
              <a:gd name="adj4" fmla="val 6497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5400000">
            <a:off x="5216854" y="-71652"/>
            <a:ext cx="1303364" cy="2975212"/>
          </a:xfrm>
          <a:prstGeom prst="homePlat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7838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4" grpId="0" build="p" bldLvl="3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7"/>
            <a:ext cx="12192000" cy="6884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8" y="1228299"/>
            <a:ext cx="11518710" cy="510426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Allah hafiz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5457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6"/>
            <a:ext cx="12192000" cy="6869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8" y="1326105"/>
            <a:ext cx="7820167" cy="481765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868"/>
              </a:avLst>
            </a:prstTxWarp>
            <a:spAutoFit/>
          </a:bodyPr>
          <a:lstStyle/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class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88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968" y="2099958"/>
            <a:ext cx="6209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M</a:t>
            </a:r>
            <a:r>
              <a:rPr lang="en-US" sz="3600" b="1" dirty="0" smtClean="0">
                <a:latin typeface="Book Antiqua" panose="02040602050305030304" pitchFamily="18" charset="0"/>
              </a:rPr>
              <a:t>d. Sultan kabir</a:t>
            </a:r>
          </a:p>
          <a:p>
            <a:r>
              <a:rPr lang="en-US" sz="3600" b="1" dirty="0" smtClean="0">
                <a:latin typeface="Book Antiqua" panose="02040602050305030304" pitchFamily="18" charset="0"/>
              </a:rPr>
              <a:t>Assistant teacher (English)</a:t>
            </a:r>
          </a:p>
          <a:p>
            <a:r>
              <a:rPr lang="en-US" sz="3600" b="1" dirty="0" smtClean="0">
                <a:latin typeface="Book Antiqua" panose="02040602050305030304" pitchFamily="18" charset="0"/>
              </a:rPr>
              <a:t>Jhenidah Govt. High School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594" y="5136680"/>
            <a:ext cx="6241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</a:rPr>
              <a:t>English 2</a:t>
            </a:r>
            <a:r>
              <a:rPr lang="en-US" sz="3600" b="1" baseline="30000" dirty="0" smtClean="0">
                <a:latin typeface="Book Antiqua" panose="02040602050305030304" pitchFamily="18" charset="0"/>
              </a:rPr>
              <a:t>nd</a:t>
            </a:r>
            <a:r>
              <a:rPr lang="en-US" sz="3600" b="1" dirty="0" smtClean="0">
                <a:latin typeface="Book Antiqua" panose="02040602050305030304" pitchFamily="18" charset="0"/>
              </a:rPr>
              <a:t> paper</a:t>
            </a:r>
          </a:p>
          <a:p>
            <a:r>
              <a:rPr lang="en-US" sz="3600" b="1" dirty="0" smtClean="0">
                <a:latin typeface="Book Antiqua" panose="02040602050305030304" pitchFamily="18" charset="0"/>
              </a:rPr>
              <a:t>Transformation of Sentence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967" y="2099463"/>
            <a:ext cx="6209732" cy="18715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04765" y="5136680"/>
            <a:ext cx="6155140" cy="1200329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94579" y="385832"/>
            <a:ext cx="3452884" cy="96899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Identity </a:t>
            </a:r>
          </a:p>
        </p:txBody>
      </p:sp>
    </p:spTree>
    <p:extLst>
      <p:ext uri="{BB962C8B-B14F-4D97-AF65-F5344CB8AC3E}">
        <p14:creationId xmlns:p14="http://schemas.microsoft.com/office/powerpoint/2010/main" val="48177467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8227" y="624445"/>
            <a:ext cx="420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57" y="2179107"/>
            <a:ext cx="959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learners will be able to-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7" y="3672214"/>
            <a:ext cx="9512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definition of superlative degree.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superlative degree.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following the structure.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57850" y="377816"/>
            <a:ext cx="4763069" cy="1269241"/>
          </a:xfrm>
          <a:prstGeom prst="wedgeEllipseCallout">
            <a:avLst>
              <a:gd name="adj1" fmla="val -27423"/>
              <a:gd name="adj2" fmla="val 7755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873457" y="2082155"/>
            <a:ext cx="9239534" cy="840236"/>
          </a:xfrm>
          <a:prstGeom prst="wedgeRectCallout">
            <a:avLst>
              <a:gd name="adj1" fmla="val -38263"/>
              <a:gd name="adj2" fmla="val 9661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Wave 7"/>
          <p:cNvSpPr/>
          <p:nvPr/>
        </p:nvSpPr>
        <p:spPr>
          <a:xfrm>
            <a:off x="873457" y="3439921"/>
            <a:ext cx="8284191" cy="2273251"/>
          </a:xfrm>
          <a:prstGeom prst="doubleWave">
            <a:avLst>
              <a:gd name="adj1" fmla="val 6250"/>
              <a:gd name="adj2" fmla="val -494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239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build="p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4110" y="669629"/>
            <a:ext cx="2689412" cy="55160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3523" y="672354"/>
            <a:ext cx="7771947" cy="739588"/>
          </a:xfrm>
          <a:prstGeom prst="rect">
            <a:avLst/>
          </a:prstGeom>
          <a:solidFill>
            <a:srgbClr val="002060"/>
          </a:solidFill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30" b="1" i="1" dirty="0">
                <a:latin typeface="Bodoni MT" panose="02070603080606020203" pitchFamily="18" charset="0"/>
              </a:rPr>
              <a:t>Superlative degree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0811" y="2353236"/>
            <a:ext cx="7724659" cy="9412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24" b="1" dirty="0">
                <a:latin typeface="Book Antiqua" pitchFamily="18" charset="0"/>
              </a:rPr>
              <a:t>Structure: Subject + verb + the + superlative  (</a:t>
            </a:r>
            <a:r>
              <a:rPr lang="en-US" sz="2824" b="1" dirty="0" err="1">
                <a:latin typeface="Book Antiqua" pitchFamily="18" charset="0"/>
              </a:rPr>
              <a:t>est</a:t>
            </a:r>
            <a:r>
              <a:rPr lang="en-US" sz="2824" b="1" dirty="0">
                <a:latin typeface="Book Antiqua" pitchFamily="18" charset="0"/>
              </a:rPr>
              <a:t>/most/lest)form of adjective + extension.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83505" y="2765322"/>
            <a:ext cx="5647765" cy="11928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36820" y="672354"/>
            <a:ext cx="1768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7882" y="1555395"/>
            <a:ext cx="7350061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7" b="1" dirty="0">
                <a:latin typeface="Book Antiqua" pitchFamily="18" charset="0"/>
              </a:rPr>
              <a:t>Rifat is the  tallest of all boys.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0812" y="3630706"/>
            <a:ext cx="7724658" cy="1070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177" b="1" dirty="0">
                <a:latin typeface="Book Antiqua" pitchFamily="18" charset="0"/>
              </a:rPr>
              <a:t>The superlative degree refers to the highest quality of things or persons.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0812" y="4840942"/>
            <a:ext cx="7724658" cy="1830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24" b="1" dirty="0">
                <a:latin typeface="Book Antiqua" pitchFamily="18" charset="0"/>
              </a:rPr>
              <a:t>Superlative degree is formed adding ‘</a:t>
            </a:r>
            <a:r>
              <a:rPr lang="en-US" sz="2824" b="1" dirty="0" err="1">
                <a:latin typeface="Book Antiqua" pitchFamily="18" charset="0"/>
              </a:rPr>
              <a:t>est</a:t>
            </a:r>
            <a:r>
              <a:rPr lang="en-US" sz="2824" b="1" dirty="0">
                <a:latin typeface="Book Antiqua" pitchFamily="18" charset="0"/>
              </a:rPr>
              <a:t>’ with an adjective or ‘most/lest’ before an adjective when it is pronounced at least three times break.</a:t>
            </a:r>
          </a:p>
        </p:txBody>
      </p:sp>
      <p:sp>
        <p:nvSpPr>
          <p:cNvPr id="10" name="Oval 9"/>
          <p:cNvSpPr/>
          <p:nvPr/>
        </p:nvSpPr>
        <p:spPr>
          <a:xfrm>
            <a:off x="6566647" y="1479177"/>
            <a:ext cx="1296369" cy="6721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7549658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41059" y="336176"/>
            <a:ext cx="5042647" cy="10757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24" b="1" dirty="0">
                <a:latin typeface="Book Antiqua" pitchFamily="18" charset="0"/>
              </a:rPr>
              <a:t>Exceptions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412" y="1546412"/>
            <a:ext cx="10555941" cy="9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24" b="1" dirty="0">
                <a:latin typeface="Book Antiqua" pitchFamily="18" charset="0"/>
              </a:rPr>
              <a:t>There are some adjectives which do not follow any rule and for this they are called irregular adjectives. Such as--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4412" y="2506504"/>
          <a:ext cx="10623177" cy="369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1059"/>
                <a:gridCol w="3541059"/>
                <a:gridCol w="3541059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Book Antiqua" pitchFamily="18" charset="0"/>
                        </a:rPr>
                        <a:t>Positive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Book Antiqua" pitchFamily="18" charset="0"/>
                        </a:rPr>
                        <a:t>Comparative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Book Antiqua" pitchFamily="18" charset="0"/>
                        </a:rPr>
                        <a:t>Superlative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good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better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best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bad, evil, ill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worse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worst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late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later/latter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latest/last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many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more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most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much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more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most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old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older/elder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oldest/eldest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fore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former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Book Antiqua" pitchFamily="18" charset="0"/>
                        </a:rPr>
                        <a:t>foremost, first</a:t>
                      </a:r>
                      <a:endParaRPr lang="en-US" sz="2500" b="1" dirty="0">
                        <a:latin typeface="Book Antiqua" pitchFamily="18" charset="0"/>
                      </a:endParaRPr>
                    </a:p>
                  </a:txBody>
                  <a:tcPr marL="80682" marR="80682" marT="40341" marB="403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2501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"/>
            <a:ext cx="12192000" cy="6869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253" y="600502"/>
            <a:ext cx="929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Bell MT" panose="02020503060305020303" pitchFamily="18" charset="0"/>
              </a:rPr>
              <a:t>Sentence structure of superlative degree</a:t>
            </a:r>
            <a:endParaRPr lang="en-US" sz="4000" b="1" i="1" dirty="0">
              <a:latin typeface="Bell MT" panose="02020503060305020303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501253" y="600502"/>
            <a:ext cx="9294125" cy="1583140"/>
          </a:xfrm>
          <a:prstGeom prst="downArrowCallout">
            <a:avLst>
              <a:gd name="adj1" fmla="val 49138"/>
              <a:gd name="adj2" fmla="val 43103"/>
              <a:gd name="adj3" fmla="val 25000"/>
              <a:gd name="adj4" fmla="val 64977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6285" y="2304675"/>
            <a:ext cx="107817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1 # Subject (NP) + verb + the + </a:t>
            </a:r>
            <a:r>
              <a:rPr lang="en-US" sz="3600" b="1" dirty="0">
                <a:latin typeface="Bell MT" panose="02020503060305020303" pitchFamily="18" charset="0"/>
              </a:rPr>
              <a:t> </a:t>
            </a:r>
            <a:r>
              <a:rPr lang="en-US" sz="3600" b="1" dirty="0" smtClean="0">
                <a:latin typeface="Bell MT" panose="02020503060305020303" pitchFamily="18" charset="0"/>
              </a:rPr>
              <a:t>        Adjective         (superlative form) + noun(s) + ext.</a:t>
            </a:r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1676" y="2359267"/>
            <a:ext cx="1201003" cy="4913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most</a:t>
            </a:r>
            <a:endParaRPr lang="en-US" sz="3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1606" y="2359268"/>
            <a:ext cx="805218" cy="4640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est</a:t>
            </a:r>
            <a:endParaRPr lang="en-US" sz="3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3579" y="2276706"/>
            <a:ext cx="10781731" cy="12282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70744" y="4910955"/>
            <a:ext cx="8366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Emu is the largest bird.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" y="2732775"/>
            <a:ext cx="2961278" cy="40709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277970" y="2304675"/>
            <a:ext cx="928048" cy="6432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639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p" bldLvl="2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571" y="678555"/>
            <a:ext cx="9498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Bell MT" panose="02020503060305020303" pitchFamily="18" charset="0"/>
              </a:rPr>
              <a:t>Sentence structure of superlative degree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621" y="2525844"/>
            <a:ext cx="10304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2  </a:t>
            </a:r>
            <a:r>
              <a:rPr lang="en-US" sz="3600" b="1" dirty="0">
                <a:latin typeface="Bell MT" panose="02020503060305020303" pitchFamily="18" charset="0"/>
              </a:rPr>
              <a:t># Subject (NP) + verb + </a:t>
            </a:r>
            <a:r>
              <a:rPr lang="en-US" sz="3600" b="1" dirty="0" smtClean="0">
                <a:latin typeface="Bell MT" panose="02020503060305020303" pitchFamily="18" charset="0"/>
              </a:rPr>
              <a:t>one of the </a:t>
            </a:r>
            <a:r>
              <a:rPr lang="en-US" sz="3600" b="1" dirty="0">
                <a:latin typeface="Bell MT" panose="02020503060305020303" pitchFamily="18" charset="0"/>
              </a:rPr>
              <a:t>+          Adjective         (superlative form) + </a:t>
            </a:r>
            <a:r>
              <a:rPr lang="en-US" sz="3600" b="1" dirty="0" smtClean="0">
                <a:latin typeface="Bell MT" panose="02020503060305020303" pitchFamily="18" charset="0"/>
              </a:rPr>
              <a:t>noun(</a:t>
            </a:r>
            <a:r>
              <a:rPr lang="en-US" sz="3600" b="1" dirty="0" err="1" smtClean="0">
                <a:latin typeface="Bell MT" panose="02020503060305020303" pitchFamily="18" charset="0"/>
              </a:rPr>
              <a:t>pl</a:t>
            </a:r>
            <a:r>
              <a:rPr lang="en-US" sz="3600" b="1" dirty="0" smtClean="0">
                <a:latin typeface="Bell MT" panose="02020503060305020303" pitchFamily="18" charset="0"/>
              </a:rPr>
              <a:t>) </a:t>
            </a:r>
            <a:r>
              <a:rPr lang="en-US" sz="3600" b="1" dirty="0">
                <a:latin typeface="Bell MT" panose="02020503060305020303" pitchFamily="18" charset="0"/>
              </a:rPr>
              <a:t>+ ext.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14344" y="2628053"/>
            <a:ext cx="1173707" cy="45037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most</a:t>
            </a:r>
            <a:endParaRPr lang="en-US" sz="3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963" y="3126008"/>
            <a:ext cx="791570" cy="464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est</a:t>
            </a:r>
            <a:endParaRPr lang="en-US" sz="36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791571" y="682388"/>
            <a:ext cx="9580728" cy="1446663"/>
          </a:xfrm>
          <a:prstGeom prst="downArrowCallout">
            <a:avLst>
              <a:gd name="adj1" fmla="val 41981"/>
              <a:gd name="adj2" fmla="val 41981"/>
              <a:gd name="adj3" fmla="val 23113"/>
              <a:gd name="adj4" fmla="val 64977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4621" y="2484565"/>
            <a:ext cx="10147110" cy="139139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7" t="55124" r="2019" b="4573"/>
          <a:stretch/>
        </p:blipFill>
        <p:spPr>
          <a:xfrm>
            <a:off x="177421" y="4231478"/>
            <a:ext cx="4080681" cy="2489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1874" y="4967785"/>
            <a:ext cx="7410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anose="02020503060305020303" pitchFamily="18" charset="0"/>
              </a:rPr>
              <a:t>The Pyramid is one of the most famous wonders in the world.</a:t>
            </a:r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45952" y="2566450"/>
            <a:ext cx="2374713" cy="65442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448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9" y="1522878"/>
            <a:ext cx="28523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structure of superlative degree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090" y="1138159"/>
            <a:ext cx="697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Bell MT" panose="02020503060305020303" pitchFamily="18" charset="0"/>
              </a:rPr>
              <a:t>1 # Subject(NP) + verb + the + adjective (superlative form) </a:t>
            </a:r>
            <a:r>
              <a:rPr lang="en-US" sz="4400" b="1" i="1" smtClean="0">
                <a:latin typeface="Bell MT" panose="02020503060305020303" pitchFamily="18" charset="0"/>
              </a:rPr>
              <a:t>+ noun(s)</a:t>
            </a:r>
            <a:r>
              <a:rPr lang="en-US" sz="2400" b="1" smtClean="0">
                <a:latin typeface="Bell MT" panose="02020503060305020303" pitchFamily="18" charset="0"/>
              </a:rPr>
              <a:t>.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327" y="3654397"/>
            <a:ext cx="7601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Bell MT" panose="02020503060305020303" pitchFamily="18" charset="0"/>
              </a:rPr>
              <a:t>2 </a:t>
            </a:r>
            <a:r>
              <a:rPr lang="en-US" sz="4000" b="1" i="1" dirty="0">
                <a:latin typeface="Bell MT" panose="02020503060305020303" pitchFamily="18" charset="0"/>
              </a:rPr>
              <a:t># </a:t>
            </a:r>
            <a:r>
              <a:rPr lang="en-US" sz="4000" b="1" i="1" dirty="0" smtClean="0">
                <a:latin typeface="Bell MT" panose="02020503060305020303" pitchFamily="18" charset="0"/>
              </a:rPr>
              <a:t>Subject(NP) </a:t>
            </a:r>
            <a:r>
              <a:rPr lang="en-US" sz="4000" b="1" i="1" dirty="0">
                <a:latin typeface="Bell MT" panose="02020503060305020303" pitchFamily="18" charset="0"/>
              </a:rPr>
              <a:t>+ verb + </a:t>
            </a:r>
            <a:endParaRPr lang="en-US" sz="4000" b="1" i="1" dirty="0" smtClean="0">
              <a:latin typeface="Bell MT" panose="02020503060305020303" pitchFamily="18" charset="0"/>
            </a:endParaRPr>
          </a:p>
          <a:p>
            <a:r>
              <a:rPr lang="en-US" sz="4000" b="1" i="1" dirty="0" smtClean="0">
                <a:latin typeface="Bell MT" panose="02020503060305020303" pitchFamily="18" charset="0"/>
              </a:rPr>
              <a:t>one of the </a:t>
            </a:r>
            <a:r>
              <a:rPr lang="en-US" sz="4000" b="1" i="1" dirty="0">
                <a:latin typeface="Bell MT" panose="02020503060305020303" pitchFamily="18" charset="0"/>
              </a:rPr>
              <a:t>+ </a:t>
            </a:r>
            <a:r>
              <a:rPr lang="en-US" sz="4000" b="1" i="1" dirty="0" smtClean="0">
                <a:latin typeface="Bell MT" panose="02020503060305020303" pitchFamily="18" charset="0"/>
              </a:rPr>
              <a:t>adjective (superlative </a:t>
            </a:r>
            <a:r>
              <a:rPr lang="en-US" sz="4000" b="1" i="1" dirty="0">
                <a:latin typeface="Bell MT" panose="02020503060305020303" pitchFamily="18" charset="0"/>
              </a:rPr>
              <a:t>form) + </a:t>
            </a:r>
            <a:r>
              <a:rPr lang="en-US" sz="4000" b="1" i="1" dirty="0" smtClean="0">
                <a:latin typeface="Bell MT" panose="02020503060305020303" pitchFamily="18" charset="0"/>
              </a:rPr>
              <a:t>noun(</a:t>
            </a:r>
            <a:r>
              <a:rPr lang="en-US" sz="4000" b="1" i="1" dirty="0" err="1" smtClean="0">
                <a:latin typeface="Bell MT" panose="02020503060305020303" pitchFamily="18" charset="0"/>
              </a:rPr>
              <a:t>pl</a:t>
            </a:r>
            <a:r>
              <a:rPr lang="en-US" sz="4000" b="1" i="1" dirty="0" smtClean="0">
                <a:latin typeface="Bell MT" panose="02020503060305020303" pitchFamily="18" charset="0"/>
              </a:rPr>
              <a:t>).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534452" y="1138159"/>
            <a:ext cx="2686420" cy="5016981"/>
          </a:xfrm>
          <a:prstGeom prst="roundRect">
            <a:avLst>
              <a:gd name="adj" fmla="val 1772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0800000">
            <a:off x="3343703" y="1241945"/>
            <a:ext cx="7902052" cy="2019870"/>
          </a:xfrm>
          <a:prstGeom prst="homePlate">
            <a:avLst>
              <a:gd name="adj" fmla="val 3589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10800000">
            <a:off x="3343703" y="3654398"/>
            <a:ext cx="7902052" cy="2123658"/>
          </a:xfrm>
          <a:prstGeom prst="homePlate">
            <a:avLst>
              <a:gd name="adj" fmla="val 28438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94327" y="1989877"/>
            <a:ext cx="955343" cy="5076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94327" y="4367111"/>
            <a:ext cx="2552130" cy="5135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54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4" grpId="0" build="p" bldLvl="2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368</Words>
  <Application>Microsoft Office PowerPoint</Application>
  <PresentationFormat>Widescreen</PresentationFormat>
  <Paragraphs>80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Bell MT</vt:lpstr>
      <vt:lpstr>Bodoni MT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2020-09-09T02:46:06Z</dcterms:created>
  <dcterms:modified xsi:type="dcterms:W3CDTF">2020-09-11T02:35:29Z</dcterms:modified>
</cp:coreProperties>
</file>