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77" r:id="rId11"/>
    <p:sldId id="267" r:id="rId12"/>
    <p:sldId id="268" r:id="rId13"/>
    <p:sldId id="269" r:id="rId14"/>
    <p:sldId id="265" r:id="rId15"/>
    <p:sldId id="266" r:id="rId16"/>
    <p:sldId id="270" r:id="rId17"/>
    <p:sldId id="273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4.jp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126" y="257559"/>
            <a:ext cx="8070273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utonnyMJ" pitchFamily="2" charset="0"/>
              </a:rPr>
              <a:t>mevB‡K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</a:rPr>
              <a:t>ï‡f”Qv</a:t>
            </a:r>
            <a:endParaRPr lang="en-US" sz="8800" b="1" dirty="0"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1738745"/>
            <a:ext cx="8689549" cy="3366657"/>
            <a:chOff x="117764" y="1738745"/>
            <a:chExt cx="8689549" cy="3366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4" y="1738746"/>
              <a:ext cx="4061420" cy="33666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75" y="1738745"/>
              <a:ext cx="4579638" cy="336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3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5943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SutonnyMJ" pitchFamily="2" charset="0"/>
              </a:rPr>
              <a:t>Qwe</a:t>
            </a:r>
            <a:r>
              <a:rPr lang="en-US" sz="6000" b="1" dirty="0">
                <a:latin typeface="SutonnyMJ" pitchFamily="2" charset="0"/>
              </a:rPr>
              <a:t> †`‡L </a:t>
            </a:r>
            <a:r>
              <a:rPr lang="en-US" sz="6000" b="1" dirty="0" err="1" smtClean="0">
                <a:latin typeface="SutonnyMJ" pitchFamily="2" charset="0"/>
              </a:rPr>
              <a:t>cwo</a:t>
            </a:r>
            <a:endParaRPr lang="en-US" sz="6000" b="1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505520"/>
            <a:ext cx="7048116" cy="2743200"/>
            <a:chOff x="816429" y="3124200"/>
            <a:chExt cx="7048116" cy="2743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9" y="3124200"/>
              <a:ext cx="3309304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90" y="3124200"/>
              <a:ext cx="3731555" cy="2743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1000" y="4419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</a:rPr>
              <a:t>Avgv</a:t>
            </a:r>
            <a:r>
              <a:rPr lang="en-US" sz="4000" b="1" dirty="0">
                <a:latin typeface="SutonnyMJ" pitchFamily="2" charset="0"/>
              </a:rPr>
              <a:t>‡`i †`k </a:t>
            </a:r>
            <a:r>
              <a:rPr lang="en-US" sz="4000" b="1" dirty="0" err="1">
                <a:latin typeface="SutonnyMJ" pitchFamily="2" charset="0"/>
              </a:rPr>
              <a:t>dz‡ji</a:t>
            </a:r>
            <a:r>
              <a:rPr lang="en-US" sz="4000" b="1" dirty="0">
                <a:latin typeface="SutonnyMJ" pitchFamily="2" charset="0"/>
              </a:rPr>
              <a:t> †`k, </a:t>
            </a:r>
            <a:r>
              <a:rPr lang="en-US" sz="4000" b="1" dirty="0" err="1">
                <a:latin typeface="SutonnyMJ" pitchFamily="2" charset="0"/>
              </a:rPr>
              <a:t>d‡ji</a:t>
            </a:r>
            <a:r>
              <a:rPr lang="en-US" sz="4000" b="1" dirty="0">
                <a:latin typeface="SutonnyMJ" pitchFamily="2" charset="0"/>
              </a:rPr>
              <a:t> †`k| </a:t>
            </a:r>
            <a:r>
              <a:rPr lang="en-US" sz="4000" b="1" dirty="0" err="1">
                <a:latin typeface="SutonnyMJ" pitchFamily="2" charset="0"/>
              </a:rPr>
              <a:t>bvbv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i‡Oi</a:t>
            </a:r>
            <a:r>
              <a:rPr lang="en-US" sz="4000" b="1" dirty="0">
                <a:latin typeface="SutonnyMJ" pitchFamily="2" charset="0"/>
              </a:rPr>
              <a:t> I </a:t>
            </a:r>
            <a:r>
              <a:rPr lang="en-US" sz="4000" b="1" dirty="0" err="1">
                <a:latin typeface="SutonnyMJ" pitchFamily="2" charset="0"/>
              </a:rPr>
              <a:t>bvbv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iK‡gi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dzjdj</a:t>
            </a:r>
            <a:r>
              <a:rPr lang="en-US" sz="4000" b="1" dirty="0">
                <a:latin typeface="SutonnyMJ" pitchFamily="2" charset="0"/>
              </a:rPr>
              <a:t> †`</a:t>
            </a:r>
            <a:r>
              <a:rPr lang="en-US" sz="4000" b="1" dirty="0" err="1">
                <a:latin typeface="SutonnyMJ" pitchFamily="2" charset="0"/>
              </a:rPr>
              <a:t>Lv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hvq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mviv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eQi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Ry‡o</a:t>
            </a:r>
            <a:r>
              <a:rPr lang="en-US" sz="4000" b="1" dirty="0">
                <a:latin typeface="SutonnyMJ" pitchFamily="2" charset="0"/>
              </a:rPr>
              <a:t>|   </a:t>
            </a:r>
          </a:p>
        </p:txBody>
      </p:sp>
    </p:spTree>
    <p:extLst>
      <p:ext uri="{BB962C8B-B14F-4D97-AF65-F5344CB8AC3E}">
        <p14:creationId xmlns:p14="http://schemas.microsoft.com/office/powerpoint/2010/main" val="24092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124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</a:rPr>
              <a:t>Mvjvc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</a:rPr>
              <a:t>dv‡U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mviv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eQi</a:t>
            </a:r>
            <a:r>
              <a:rPr lang="en-US" sz="4000" b="1" dirty="0" smtClean="0">
                <a:latin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</a:rPr>
              <a:t>jvj</a:t>
            </a:r>
            <a:r>
              <a:rPr lang="en-US" sz="4000" b="1" dirty="0" smtClean="0">
                <a:latin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</a:rPr>
              <a:t>mv`v</a:t>
            </a:r>
            <a:r>
              <a:rPr lang="en-US" sz="4000" b="1" dirty="0" smtClean="0">
                <a:latin typeface="SutonnyMJ" pitchFamily="2" charset="0"/>
              </a:rPr>
              <a:t>, †</a:t>
            </a:r>
            <a:r>
              <a:rPr lang="en-US" sz="4000" b="1" dirty="0" err="1" smtClean="0">
                <a:latin typeface="SutonnyMJ" pitchFamily="2" charset="0"/>
              </a:rPr>
              <a:t>Mvjvwc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wewfbœ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i‡Oi</a:t>
            </a:r>
            <a:r>
              <a:rPr lang="en-US" sz="4000" b="1" dirty="0" smtClean="0">
                <a:latin typeface="SutonnyMJ" pitchFamily="2" charset="0"/>
              </a:rPr>
              <a:t>| †</a:t>
            </a:r>
            <a:r>
              <a:rPr lang="en-US" sz="4000" b="1" dirty="0" err="1" smtClean="0">
                <a:latin typeface="SutonnyMJ" pitchFamily="2" charset="0"/>
              </a:rPr>
              <a:t>Mvjv‡ci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myMÜ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Av‡Q</a:t>
            </a:r>
            <a:r>
              <a:rPr lang="en-US" sz="4000" b="1" dirty="0" smtClean="0">
                <a:latin typeface="SutonnyMJ" pitchFamily="2" charset="0"/>
              </a:rPr>
              <a:t>|</a:t>
            </a:r>
            <a:endParaRPr lang="en-US" sz="4000" b="1" dirty="0"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42" y="662937"/>
            <a:ext cx="2763027" cy="1984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648086"/>
            <a:ext cx="3155228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55" y="682944"/>
            <a:ext cx="2410960" cy="19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4290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SutonnyMJ" pitchFamily="2" charset="0"/>
              </a:rPr>
              <a:t>j</a:t>
            </a:r>
            <a:r>
              <a:rPr lang="en-US" sz="4400" b="1" dirty="0" err="1" smtClean="0">
                <a:latin typeface="SutonnyMJ" pitchFamily="2" charset="0"/>
              </a:rPr>
              <a:t>vj</a:t>
            </a:r>
            <a:r>
              <a:rPr lang="en-US" sz="4400" b="1" dirty="0" smtClean="0">
                <a:latin typeface="SutonnyMJ" pitchFamily="2" charset="0"/>
              </a:rPr>
              <a:t> is </a:t>
            </a:r>
            <a:r>
              <a:rPr lang="en-US" sz="4400" b="1" dirty="0" err="1" smtClean="0">
                <a:latin typeface="SutonnyMJ" pitchFamily="2" charset="0"/>
              </a:rPr>
              <a:t>wb‡q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†</a:t>
            </a:r>
            <a:r>
              <a:rPr lang="en-US" sz="4400" b="1" dirty="0" err="1" smtClean="0">
                <a:latin typeface="SutonnyMJ" pitchFamily="2" charset="0"/>
              </a:rPr>
              <a:t>dv‡U</a:t>
            </a:r>
            <a:r>
              <a:rPr lang="en-US" sz="4400" b="1" dirty="0" smtClean="0">
                <a:latin typeface="SutonnyMJ" pitchFamily="2" charset="0"/>
              </a:rPr>
              <a:t> K…</a:t>
            </a:r>
            <a:r>
              <a:rPr lang="en-US" sz="4400" b="1" dirty="0" err="1" smtClean="0">
                <a:latin typeface="SutonnyMJ" pitchFamily="2" charset="0"/>
              </a:rPr>
              <a:t>òP~ov</a:t>
            </a:r>
            <a:r>
              <a:rPr lang="en-US" sz="4400" b="1" dirty="0" smtClean="0">
                <a:latin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</a:rPr>
              <a:t>wkgyj,cjvk</a:t>
            </a:r>
            <a:r>
              <a:rPr lang="en-US" sz="4400" b="1" dirty="0" smtClean="0">
                <a:latin typeface="SutonnyMJ" pitchFamily="2" charset="0"/>
              </a:rPr>
              <a:t>| G¸‡</a:t>
            </a:r>
            <a:r>
              <a:rPr lang="en-US" sz="4400" b="1" dirty="0" err="1" smtClean="0">
                <a:latin typeface="SutonnyMJ" pitchFamily="2" charset="0"/>
              </a:rPr>
              <a:t>jv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†`L‡Z </a:t>
            </a:r>
            <a:r>
              <a:rPr lang="en-US" sz="4400" b="1" dirty="0" err="1" smtClean="0">
                <a:latin typeface="SutonnyMJ" pitchFamily="2" charset="0"/>
              </a:rPr>
              <a:t>LyeB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my›`i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wKš</a:t>
            </a:r>
            <a:r>
              <a:rPr lang="en-US" sz="4400" b="1" dirty="0" smtClean="0">
                <a:latin typeface="SutonnyMJ" pitchFamily="2" charset="0"/>
              </a:rPr>
              <a:t>‘ </a:t>
            </a:r>
            <a:r>
              <a:rPr lang="en-US" sz="4400" b="1" dirty="0" err="1" smtClean="0">
                <a:latin typeface="SutonnyMJ" pitchFamily="2" charset="0"/>
              </a:rPr>
              <a:t>myevm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†</a:t>
            </a:r>
            <a:r>
              <a:rPr lang="en-US" sz="4400" b="1" dirty="0" err="1" smtClean="0">
                <a:latin typeface="SutonnyMJ" pitchFamily="2" charset="0"/>
              </a:rPr>
              <a:t>bB</a:t>
            </a:r>
            <a:r>
              <a:rPr lang="en-US" sz="4400" b="1" dirty="0" smtClean="0">
                <a:latin typeface="SutonnyMJ" pitchFamily="2" charset="0"/>
              </a:rPr>
              <a:t>|</a:t>
            </a:r>
            <a:endParaRPr lang="en-US" sz="4400" b="1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596112"/>
            <a:ext cx="2825393" cy="226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3" y="429663"/>
            <a:ext cx="2590800" cy="23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79" y="429663"/>
            <a:ext cx="2725016" cy="24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795417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ewj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iRbxMÜv</a:t>
            </a:r>
            <a:r>
              <a:rPr lang="en-US" sz="3200" b="1" dirty="0" smtClean="0">
                <a:latin typeface="SutonnyMJ" pitchFamily="2" charset="0"/>
              </a:rPr>
              <a:t>, Kvwgbx,MÜivR,</a:t>
            </a:r>
            <a:r>
              <a:rPr lang="en-US" sz="3200" b="1" dirty="0" err="1" smtClean="0">
                <a:latin typeface="SutonnyMJ" pitchFamily="2" charset="0"/>
              </a:rPr>
              <a:t>nvmbv‡nbv</a:t>
            </a:r>
            <a:r>
              <a:rPr lang="en-US" sz="3200" b="1" dirty="0" smtClean="0">
                <a:latin typeface="SutonnyMJ" pitchFamily="2" charset="0"/>
              </a:rPr>
              <a:t>,‡`</a:t>
            </a:r>
            <a:r>
              <a:rPr lang="en-US" sz="3200" b="1" dirty="0" err="1" smtClean="0">
                <a:latin typeface="SutonnyMJ" pitchFamily="2" charset="0"/>
              </a:rPr>
              <a:t>vjbPvucv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wkDwjI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dv‡U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A‡bK</a:t>
            </a:r>
            <a:r>
              <a:rPr lang="en-US" sz="3200" b="1" dirty="0" smtClean="0">
                <a:latin typeface="SutonnyMJ" pitchFamily="2" charset="0"/>
              </a:rPr>
              <a:t>| G¸‡</a:t>
            </a:r>
            <a:r>
              <a:rPr lang="en-US" sz="3200" b="1" dirty="0" err="1" smtClean="0">
                <a:latin typeface="SutonnyMJ" pitchFamily="2" charset="0"/>
              </a:rPr>
              <a:t>jvi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wgwó</a:t>
            </a:r>
            <a:r>
              <a:rPr lang="en-US" sz="3200" b="1" dirty="0" smtClean="0">
                <a:latin typeface="SutonnyMJ" pitchFamily="2" charset="0"/>
              </a:rPr>
              <a:t> MÜ </a:t>
            </a:r>
            <a:r>
              <a:rPr lang="en-US" sz="3200" b="1" dirty="0" err="1" smtClean="0">
                <a:latin typeface="SutonnyMJ" pitchFamily="2" charset="0"/>
              </a:rPr>
              <a:t>gb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fwi‡q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†`q| </a:t>
            </a:r>
            <a:r>
              <a:rPr lang="en-US" sz="3200" b="1" dirty="0" err="1" smtClean="0">
                <a:latin typeface="SutonnyMJ" pitchFamily="2" charset="0"/>
              </a:rPr>
              <a:t>Gme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dy‡ji</a:t>
            </a:r>
            <a:r>
              <a:rPr lang="en-US" sz="3200" b="1" dirty="0" smtClean="0">
                <a:latin typeface="SutonnyMJ" pitchFamily="2" charset="0"/>
              </a:rPr>
              <a:t> is </a:t>
            </a:r>
            <a:r>
              <a:rPr lang="en-US" sz="3200" b="1" dirty="0" err="1" smtClean="0">
                <a:latin typeface="SutonnyMJ" pitchFamily="2" charset="0"/>
              </a:rPr>
              <a:t>mv`v</a:t>
            </a:r>
            <a:r>
              <a:rPr lang="en-US" sz="3200" b="1" dirty="0" smtClean="0">
                <a:latin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</a:rPr>
              <a:t>UMi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KvkdzjI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mv`v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25" y="2526322"/>
            <a:ext cx="2013749" cy="1717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49" y="161197"/>
            <a:ext cx="1960104" cy="1717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9" y="2580620"/>
            <a:ext cx="1968395" cy="1734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833"/>
            <a:ext cx="2136351" cy="173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81" y="161197"/>
            <a:ext cx="2078785" cy="1622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3" y="139324"/>
            <a:ext cx="1854766" cy="1761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92" y="2500156"/>
            <a:ext cx="2052611" cy="1677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057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</a:rPr>
              <a:t>ewj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949" y="1995845"/>
            <a:ext cx="196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iRbxMÜv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7011" y="19006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MÜivR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963" y="1993301"/>
            <a:ext cx="190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UMi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820" y="4315366"/>
            <a:ext cx="198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nvmbv‡nbv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585" y="4233335"/>
            <a:ext cx="200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‡`</a:t>
            </a:r>
            <a:r>
              <a:rPr lang="en-US" sz="2800" b="1" dirty="0" err="1" smtClean="0">
                <a:latin typeface="SutonnyMJ" pitchFamily="2" charset="0"/>
              </a:rPr>
              <a:t>vjbPuvcv</a:t>
            </a:r>
            <a:endParaRPr lang="en-US" sz="2800" b="1" dirty="0">
              <a:latin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09" y="2525942"/>
            <a:ext cx="1917380" cy="16260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15897" y="4177801"/>
            <a:ext cx="148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w</a:t>
            </a:r>
            <a:r>
              <a:rPr lang="en-US" sz="2800" b="1" dirty="0" err="1" smtClean="0">
                <a:latin typeface="SutonnyMJ" pitchFamily="2" charset="0"/>
              </a:rPr>
              <a:t>kDjx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4140136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Kvkdzj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86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Zvgvi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evsjv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eB‡qi</a:t>
            </a:r>
            <a:r>
              <a:rPr lang="en-US" sz="3200" b="1" dirty="0" smtClean="0">
                <a:latin typeface="SutonnyMJ" pitchFamily="2" charset="0"/>
              </a:rPr>
              <a:t> 28 </a:t>
            </a:r>
            <a:r>
              <a:rPr lang="en-US" sz="3200" b="1" dirty="0" err="1" smtClean="0">
                <a:latin typeface="SutonnyMJ" pitchFamily="2" charset="0"/>
              </a:rPr>
              <a:t>c„óv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Lvj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Ges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cÖwZwU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k‡ãi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wb‡P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AvOzj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g‡bv‡hvM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mnKv‡i</a:t>
            </a:r>
            <a:r>
              <a:rPr lang="en-US" sz="3200" b="1" dirty="0" smtClean="0">
                <a:latin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/>
          <a:stretch/>
        </p:blipFill>
        <p:spPr bwMode="auto">
          <a:xfrm>
            <a:off x="531586" y="1428750"/>
            <a:ext cx="4648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5999"/>
            <a:ext cx="3276600" cy="24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179" y="136029"/>
            <a:ext cx="65532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</a:rPr>
              <a:t>w</a:t>
            </a:r>
            <a:r>
              <a:rPr lang="en-US" sz="5400" b="1" dirty="0" err="1" smtClean="0">
                <a:latin typeface="SutonnyMJ" pitchFamily="2" charset="0"/>
              </a:rPr>
              <a:t>kÿv</a:t>
            </a:r>
            <a:r>
              <a:rPr lang="en-US" sz="5400" b="1" dirty="0" smtClean="0">
                <a:latin typeface="SutonnyMJ" pitchFamily="2" charset="0"/>
              </a:rPr>
              <a:t>_©</a:t>
            </a:r>
            <a:r>
              <a:rPr lang="en-US" sz="5400" b="1" dirty="0" err="1" smtClean="0">
                <a:latin typeface="SutonnyMJ" pitchFamily="2" charset="0"/>
              </a:rPr>
              <a:t>x‡`i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mie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cvV</a:t>
            </a:r>
            <a:r>
              <a:rPr lang="en-US" sz="5400" b="1" dirty="0" smtClean="0">
                <a:latin typeface="SutonnyMJ" pitchFamily="2" charset="0"/>
              </a:rPr>
              <a:t>: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799" y="1828800"/>
            <a:ext cx="3075389" cy="247242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 b="37288"/>
          <a:stretch/>
        </p:blipFill>
        <p:spPr bwMode="auto">
          <a:xfrm>
            <a:off x="304800" y="1066800"/>
            <a:ext cx="4945974" cy="49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315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</a:rPr>
              <a:t>k</a:t>
            </a:r>
            <a:r>
              <a:rPr lang="en-US" sz="5400" b="1" dirty="0" err="1" smtClean="0">
                <a:latin typeface="SutonnyMJ" pitchFamily="2" charset="0"/>
              </a:rPr>
              <a:t>ã</a:t>
            </a:r>
            <a:r>
              <a:rPr lang="en-US" sz="5400" b="1" dirty="0" smtClean="0">
                <a:latin typeface="SutonnyMJ" pitchFamily="2" charset="0"/>
              </a:rPr>
              <a:t>¸‡</a:t>
            </a:r>
            <a:r>
              <a:rPr lang="en-US" sz="5400" b="1" dirty="0" err="1" smtClean="0">
                <a:latin typeface="SutonnyMJ" pitchFamily="2" charset="0"/>
              </a:rPr>
              <a:t>jvi</a:t>
            </a:r>
            <a:r>
              <a:rPr lang="en-US" sz="5400" b="1" dirty="0" smtClean="0">
                <a:latin typeface="SutonnyMJ" pitchFamily="2" charset="0"/>
              </a:rPr>
              <a:t> A_© †</a:t>
            </a:r>
            <a:r>
              <a:rPr lang="en-US" sz="5400" b="1" dirty="0" err="1" smtClean="0">
                <a:latin typeface="SutonnyMJ" pitchFamily="2" charset="0"/>
              </a:rPr>
              <a:t>R‡b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wbB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754" y="1436815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iKg</a:t>
            </a:r>
            <a:r>
              <a:rPr lang="en-US" sz="4800" b="1" dirty="0" smtClean="0">
                <a:latin typeface="SutonnyMJ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9754" y="441960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SutonnyMJ" pitchFamily="2" charset="0"/>
              </a:rPr>
              <a:t>m</a:t>
            </a:r>
            <a:r>
              <a:rPr lang="en-US" sz="4800" b="1" dirty="0" err="1" smtClean="0">
                <a:latin typeface="SutonnyMJ" pitchFamily="2" charset="0"/>
              </a:rPr>
              <a:t>y›`i</a:t>
            </a:r>
            <a:r>
              <a:rPr lang="en-US" sz="4800" b="1" dirty="0" smtClean="0">
                <a:latin typeface="SutonnyMJ" pitchFamily="2" charset="0"/>
              </a:rPr>
              <a:t>  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7463" y="289906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SutonnyMJ" pitchFamily="2" charset="0"/>
              </a:rPr>
              <a:t>myMÜ</a:t>
            </a:r>
            <a:r>
              <a:rPr lang="en-US" sz="4800" b="1" dirty="0">
                <a:latin typeface="SutonnyMJ" pitchFamily="2" charset="0"/>
              </a:rPr>
              <a:t>  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71207" y="2942988"/>
            <a:ext cx="220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myNªvb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789" y="4412299"/>
            <a:ext cx="187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fv‡jv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56808" y="1411705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74126" y="2888397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81054" y="4415998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138645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aib</a:t>
            </a:r>
            <a:endParaRPr lang="en-US" sz="4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5945332" y="2021651"/>
            <a:ext cx="2819400" cy="25641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48829" y="1334552"/>
            <a:ext cx="2670464" cy="6870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jxq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endParaRPr lang="en-US" sz="32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Mvjvc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`j:</a:t>
            </a:r>
          </a:p>
          <a:p>
            <a:pPr algn="ctr"/>
            <a:r>
              <a:rPr lang="en-US" sz="4000" b="1" dirty="0" smtClean="0">
                <a:latin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</a:rPr>
              <a:t>hme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dzj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jvj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i‡Oi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nq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Zvi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GKwU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ZvwjKv</a:t>
            </a:r>
            <a:r>
              <a:rPr lang="en-US" sz="4000" b="1" dirty="0" smtClean="0">
                <a:latin typeface="SutonnyMJ" pitchFamily="2" charset="0"/>
              </a:rPr>
              <a:t> ˆ</a:t>
            </a:r>
            <a:r>
              <a:rPr lang="en-US" sz="4000" b="1" dirty="0" err="1" smtClean="0">
                <a:latin typeface="SutonnyMJ" pitchFamily="2" charset="0"/>
              </a:rPr>
              <a:t>Zwi</a:t>
            </a:r>
            <a:r>
              <a:rPr lang="en-US" sz="4000" b="1" dirty="0" smtClean="0">
                <a:latin typeface="SutonnyMJ" pitchFamily="2" charset="0"/>
              </a:rPr>
              <a:t> Ki|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657600"/>
            <a:ext cx="5638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</a:rPr>
              <a:t>ewj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</a:rPr>
              <a:t> `j: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hme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dzj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</a:rPr>
              <a:t>mv`v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i‡Oi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nq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</a:rPr>
              <a:t>Z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GKwU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ZvwjKv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</a:rPr>
              <a:t> ‰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</a:rPr>
              <a:t>Zwi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</a:rPr>
              <a:t> Ki|</a:t>
            </a:r>
            <a:endParaRPr lang="en-US" sz="40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81000"/>
            <a:ext cx="8686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SutonnyMJ" pitchFamily="2" charset="0"/>
              </a:rPr>
              <a:t>hy³eY©¸‡</a:t>
            </a:r>
            <a:r>
              <a:rPr lang="en-US" sz="4400" b="1" dirty="0" err="1" smtClean="0">
                <a:latin typeface="SutonnyMJ" pitchFamily="2" charset="0"/>
              </a:rPr>
              <a:t>jv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†f‡½ </a:t>
            </a:r>
            <a:r>
              <a:rPr lang="en-US" sz="4400" b="1" dirty="0" err="1" smtClean="0">
                <a:latin typeface="SutonnyMJ" pitchFamily="2" charset="0"/>
              </a:rPr>
              <a:t>wjL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Ges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GKwU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K‡i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bZzb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kã</a:t>
            </a:r>
            <a:r>
              <a:rPr lang="en-US" sz="4400" b="1" dirty="0" smtClean="0">
                <a:latin typeface="SutonnyMJ" pitchFamily="2" charset="0"/>
              </a:rPr>
              <a:t> ‰</a:t>
            </a:r>
            <a:r>
              <a:rPr lang="en-US" sz="4400" b="1" dirty="0" err="1" smtClean="0">
                <a:latin typeface="SutonnyMJ" pitchFamily="2" charset="0"/>
              </a:rPr>
              <a:t>Zwi</a:t>
            </a:r>
            <a:r>
              <a:rPr lang="en-US" sz="4400" b="1" dirty="0" smtClean="0">
                <a:latin typeface="SutonnyMJ" pitchFamily="2" charset="0"/>
              </a:rPr>
              <a:t> Ki: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16" y="232110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</a:rPr>
              <a:t>myMÜ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6014" y="2296278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4437" y="4623375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›`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397" y="461554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8802" y="4635787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4437" y="35052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bœ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2786" y="35052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12574" y="35052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37509" y="568940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ó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2163" y="568940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98802" y="5679666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5115" y="3480174"/>
            <a:ext cx="150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w</a:t>
            </a:r>
            <a:r>
              <a:rPr lang="en-US" sz="3200" b="1" dirty="0" err="1" smtClean="0">
                <a:latin typeface="SutonnyMJ" pitchFamily="2" charset="0"/>
              </a:rPr>
              <a:t>ewfbœ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115" y="4615542"/>
            <a:ext cx="14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m</a:t>
            </a:r>
            <a:r>
              <a:rPr lang="en-US" sz="3200" b="1" dirty="0" err="1" smtClean="0">
                <a:latin typeface="SutonnyMJ" pitchFamily="2" charset="0"/>
              </a:rPr>
              <a:t>y›`i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115" y="5679665"/>
            <a:ext cx="175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w</a:t>
            </a:r>
            <a:r>
              <a:rPr lang="en-US" sz="3200" b="1" dirty="0" err="1" smtClean="0">
                <a:latin typeface="SutonnyMJ" pitchFamily="2" charset="0"/>
              </a:rPr>
              <a:t>gwó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EDF677-07A5-4E10-AFD2-9D4EF504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1" y="2558297"/>
            <a:ext cx="2646219" cy="21452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37509" y="2312875"/>
            <a:ext cx="907474" cy="601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Ü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52786" y="2304505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116781" y="1827550"/>
            <a:ext cx="2646219" cy="7307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</a:rPr>
              <a:t>GKK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sz="3600" b="1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6" grpId="0" animBg="1"/>
      <p:bldP spid="2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71" y="228600"/>
            <a:ext cx="80390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</a:rPr>
              <a:t>Zvgv</a:t>
            </a:r>
            <a:r>
              <a:rPr lang="en-US" sz="4000" b="1" dirty="0" smtClean="0">
                <a:latin typeface="SutonnyMJ" pitchFamily="2" charset="0"/>
              </a:rPr>
              <a:t>‡`i </a:t>
            </a:r>
            <a:r>
              <a:rPr lang="en-US" sz="4000" b="1" dirty="0" err="1" smtClean="0">
                <a:latin typeface="SutonnyMJ" pitchFamily="2" charset="0"/>
              </a:rPr>
              <a:t>DËi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cÎ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wgwj‡q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bvI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400431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Ü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3857" y="1400431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399011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›`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5227" y="1394345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a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6670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bœ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3857" y="26670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2660073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99011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`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5204477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857" y="399011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b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3857" y="5167746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l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2209" y="5167746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U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0365" y="1400431"/>
            <a:ext cx="160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</a:rPr>
              <a:t>AÜ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0365" y="2619713"/>
            <a:ext cx="181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</a:rPr>
              <a:t>b</a:t>
            </a:r>
            <a:r>
              <a:rPr lang="en-US" sz="3600" b="1" dirty="0" err="1" smtClean="0">
                <a:latin typeface="SutonnyMJ" pitchFamily="2" charset="0"/>
              </a:rPr>
              <a:t>evbœ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536" y="401188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</a:rPr>
              <a:t>Avb</a:t>
            </a:r>
            <a:r>
              <a:rPr lang="en-US" sz="3600" b="1" dirty="0" smtClean="0">
                <a:latin typeface="SutonnyMJ" pitchFamily="2" charset="0"/>
              </a:rPr>
              <a:t>›`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0365" y="5167746"/>
            <a:ext cx="16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</a:rPr>
              <a:t>`„</a:t>
            </a:r>
            <a:r>
              <a:rPr lang="en-US" sz="3600" b="1" dirty="0" err="1" smtClean="0">
                <a:latin typeface="SutonnyMJ" pitchFamily="2" charset="0"/>
              </a:rPr>
              <a:t>wó</a:t>
            </a:r>
            <a:endParaRPr lang="en-US" sz="36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357" y="2971800"/>
            <a:ext cx="4058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gv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AvdRvj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nvmvBb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mnKvwi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Kzovwjqv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miKvwi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cÖv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: we:</a:t>
            </a:r>
          </a:p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g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aycyi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UvsMvBj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982" y="0"/>
            <a:ext cx="531321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SutonnyMJ" pitchFamily="2" charset="0"/>
              </a:rPr>
              <a:t>cwiwPwZ</a:t>
            </a:r>
            <a:endParaRPr lang="en-US" sz="7200" b="1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1243" y="1219200"/>
            <a:ext cx="115339" cy="565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62055" y="2730725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kÖwY</a:t>
            </a:r>
            <a:r>
              <a:rPr lang="en-US" sz="3200" b="1" dirty="0" smtClean="0">
                <a:latin typeface="SutonnyMJ" pitchFamily="2" charset="0"/>
              </a:rPr>
              <a:t> : 2q</a:t>
            </a:r>
          </a:p>
          <a:p>
            <a:r>
              <a:rPr lang="en-US" sz="3200" b="1" dirty="0" err="1">
                <a:latin typeface="SutonnyMJ" pitchFamily="2" charset="0"/>
              </a:rPr>
              <a:t>w</a:t>
            </a:r>
            <a:r>
              <a:rPr lang="en-US" sz="3200" b="1" dirty="0" err="1" smtClean="0">
                <a:latin typeface="SutonnyMJ" pitchFamily="2" charset="0"/>
              </a:rPr>
              <a:t>elq</a:t>
            </a:r>
            <a:r>
              <a:rPr lang="en-US" sz="3200" b="1" dirty="0" smtClean="0">
                <a:latin typeface="SutonnyMJ" pitchFamily="2" charset="0"/>
              </a:rPr>
              <a:t> : </a:t>
            </a:r>
            <a:r>
              <a:rPr lang="en-US" sz="3200" b="1" dirty="0" err="1" smtClean="0">
                <a:latin typeface="SutonnyMJ" pitchFamily="2" charset="0"/>
              </a:rPr>
              <a:t>evsjv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wk‡ivbvg</a:t>
            </a:r>
            <a:r>
              <a:rPr lang="en-US" sz="3200" b="1" dirty="0" smtClean="0">
                <a:latin typeface="SutonnyMJ" pitchFamily="2" charset="0"/>
              </a:rPr>
              <a:t>:  </a:t>
            </a:r>
            <a:r>
              <a:rPr lang="en-US" sz="3200" b="1" dirty="0" err="1" smtClean="0">
                <a:latin typeface="SutonnyMJ" pitchFamily="2" charset="0"/>
              </a:rPr>
              <a:t>bvbv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i‡Oi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dj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</a:rPr>
              <a:t>cvV¨vsk</a:t>
            </a:r>
            <a:r>
              <a:rPr lang="en-US" sz="3200" b="1" dirty="0" smtClean="0">
                <a:latin typeface="SutonnyMJ" pitchFamily="2" charset="0"/>
              </a:rPr>
              <a:t>: </a:t>
            </a:r>
            <a:r>
              <a:rPr lang="en-US" sz="3200" b="1" dirty="0" err="1" smtClean="0">
                <a:latin typeface="SutonnyMJ" pitchFamily="2" charset="0"/>
              </a:rPr>
              <a:t>Avgv</a:t>
            </a:r>
            <a:r>
              <a:rPr lang="en-US" sz="3200" b="1" dirty="0" smtClean="0">
                <a:latin typeface="SutonnyMJ" pitchFamily="2" charset="0"/>
              </a:rPr>
              <a:t>‡`i †`k---- </a:t>
            </a:r>
            <a:r>
              <a:rPr lang="en-US" sz="3200" b="1" dirty="0" err="1" smtClean="0">
                <a:latin typeface="SutonnyMJ" pitchFamily="2" charset="0"/>
              </a:rPr>
              <a:t>KvkdzjI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mv`v</a:t>
            </a:r>
            <a:r>
              <a:rPr lang="en-US" sz="3200" b="1" dirty="0" smtClean="0">
                <a:latin typeface="SutonnyMJ" pitchFamily="2" charset="0"/>
              </a:rPr>
              <a:t> |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48B4E7-C76A-4C57-B535-FE6C1A66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71600"/>
            <a:ext cx="1648691" cy="2032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D3B8AC-577F-44A4-843F-53E59876C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7922"/>
            <a:ext cx="2266756" cy="210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45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5657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</a:rPr>
              <a:t>w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b‡Pi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cÖkœ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¸‡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jvi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DËi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`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vI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058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</a:rPr>
              <a:t>K) †</a:t>
            </a:r>
            <a:r>
              <a:rPr lang="en-US" sz="2800" b="1" dirty="0" err="1" smtClean="0">
                <a:latin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dzj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mviv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eQi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</a:rPr>
              <a:t>dv‡U</a:t>
            </a:r>
            <a:r>
              <a:rPr lang="en-US" sz="2800" b="1" dirty="0" smtClean="0">
                <a:latin typeface="SutonnyMJ" pitchFamily="2" charset="0"/>
              </a:rPr>
              <a:t> ?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7571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</a:rPr>
              <a:t>L) </a:t>
            </a:r>
            <a:r>
              <a:rPr lang="en-US" sz="2800" b="1" dirty="0" err="1" smtClean="0">
                <a:latin typeface="SutonnyMJ" pitchFamily="2" charset="0"/>
              </a:rPr>
              <a:t>Kx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Kx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dz‡ji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myevm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</a:rPr>
              <a:t>bB</a:t>
            </a:r>
            <a:r>
              <a:rPr lang="en-US" sz="2800" b="1" dirty="0" smtClean="0">
                <a:latin typeface="SutonnyMJ" pitchFamily="2" charset="0"/>
              </a:rPr>
              <a:t> ?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04620"/>
            <a:ext cx="380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</a:rPr>
              <a:t>M) </a:t>
            </a:r>
            <a:r>
              <a:rPr lang="en-US" sz="2800" b="1" dirty="0" err="1" smtClean="0">
                <a:latin typeface="SutonnyMJ" pitchFamily="2" charset="0"/>
              </a:rPr>
              <a:t>UMi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Kvkdz‡ji</a:t>
            </a:r>
            <a:r>
              <a:rPr lang="en-US" sz="2800" b="1" dirty="0" smtClean="0">
                <a:latin typeface="SutonnyMJ" pitchFamily="2" charset="0"/>
              </a:rPr>
              <a:t> is </a:t>
            </a:r>
            <a:r>
              <a:rPr lang="en-US" sz="2800" b="1" dirty="0" err="1" smtClean="0">
                <a:latin typeface="SutonnyMJ" pitchFamily="2" charset="0"/>
              </a:rPr>
              <a:t>Kx</a:t>
            </a:r>
            <a:r>
              <a:rPr lang="en-US" sz="2800" b="1" dirty="0" smtClean="0">
                <a:latin typeface="SutonnyMJ" pitchFamily="2" charset="0"/>
              </a:rPr>
              <a:t> ?</a:t>
            </a:r>
            <a:endParaRPr lang="en-US" sz="2800" b="1" dirty="0">
              <a:latin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49F7E8-7CE1-4E78-A7B1-E37F413B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72" y="2146906"/>
            <a:ext cx="3748656" cy="238082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07472" y="1143000"/>
            <a:ext cx="3748656" cy="100390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Rvovq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KvR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3445" y="1302327"/>
            <a:ext cx="4038600" cy="1219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e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vwoi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KvR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48145" y="692727"/>
            <a:ext cx="5029200" cy="6096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DF677-07A5-4E10-AFD2-9D4EF504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3096"/>
            <a:ext cx="2570440" cy="2083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45" y="2570018"/>
            <a:ext cx="61722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</a:rPr>
              <a:t>Zvgvi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cQ</a:t>
            </a:r>
            <a:r>
              <a:rPr lang="en-US" sz="4800" b="1" dirty="0" smtClean="0">
                <a:latin typeface="SutonnyMJ" pitchFamily="2" charset="0"/>
              </a:rPr>
              <a:t>‡›`i </a:t>
            </a:r>
            <a:r>
              <a:rPr lang="en-US" sz="4800" b="1" dirty="0" err="1" smtClean="0">
                <a:latin typeface="SutonnyMJ" pitchFamily="2" charset="0"/>
              </a:rPr>
              <a:t>GKwU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dzj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m¤ú‡K</a:t>
            </a:r>
            <a:r>
              <a:rPr lang="en-US" sz="4800" b="1" dirty="0" smtClean="0">
                <a:latin typeface="SutonnyMJ" pitchFamily="2" charset="0"/>
              </a:rPr>
              <a:t>© </a:t>
            </a:r>
            <a:r>
              <a:rPr lang="en-US" sz="4800" b="1" dirty="0" err="1" smtClean="0">
                <a:latin typeface="SutonnyMJ" pitchFamily="2" charset="0"/>
              </a:rPr>
              <a:t>wZbwU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evK</a:t>
            </a:r>
            <a:r>
              <a:rPr lang="en-US" sz="4800" b="1" dirty="0" smtClean="0">
                <a:latin typeface="SutonnyMJ" pitchFamily="2" charset="0"/>
              </a:rPr>
              <a:t>¨ </a:t>
            </a:r>
            <a:r>
              <a:rPr lang="en-US" sz="4800" b="1" dirty="0" err="1" smtClean="0">
                <a:latin typeface="SutonnyMJ" pitchFamily="2" charset="0"/>
              </a:rPr>
              <a:t>wj‡L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Avb‡e</a:t>
            </a:r>
            <a:r>
              <a:rPr lang="en-US" sz="4800" b="1" dirty="0" smtClean="0">
                <a:latin typeface="SutonnyMJ" pitchFamily="2" charset="0"/>
              </a:rPr>
              <a:t>|</a:t>
            </a:r>
            <a:endParaRPr lang="en-US" sz="4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1200" y="-13855"/>
            <a:ext cx="5410200" cy="28956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m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evB‡K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ab¨ev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`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8677"/>
            <a:ext cx="4016087" cy="4016087"/>
          </a:xfrm>
          <a:prstGeom prst="rect">
            <a:avLst/>
          </a:prstGeom>
        </p:spPr>
      </p:pic>
      <p:sp>
        <p:nvSpPr>
          <p:cNvPr id="15" name="Star: 6 Points 13">
            <a:extLst>
              <a:ext uri="{FF2B5EF4-FFF2-40B4-BE49-F238E27FC236}">
                <a16:creationId xmlns:a16="http://schemas.microsoft.com/office/drawing/2014/main" xmlns="" id="{F1FD8579-DC5F-4F11-9BC3-C27850EFCE9F}"/>
              </a:ext>
            </a:extLst>
          </p:cNvPr>
          <p:cNvSpPr/>
          <p:nvPr/>
        </p:nvSpPr>
        <p:spPr>
          <a:xfrm>
            <a:off x="3747652" y="7571509"/>
            <a:ext cx="533400" cy="4572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20"/>
          <p:cNvGrpSpPr/>
          <p:nvPr/>
        </p:nvGrpSpPr>
        <p:grpSpPr>
          <a:xfrm>
            <a:off x="152400" y="173181"/>
            <a:ext cx="8719702" cy="6684819"/>
            <a:chOff x="152400" y="173181"/>
            <a:chExt cx="8719702" cy="6684819"/>
          </a:xfrm>
        </p:grpSpPr>
        <p:sp>
          <p:nvSpPr>
            <p:cNvPr id="8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52400" y="5257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557644" y="5749637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910936" y="6366164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820887" y="5874328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188027" y="17318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391400" y="6400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52400" y="1205345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839936" y="644235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8338702" y="523615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644236" y="685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521285" y="17318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8272889" y="11430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28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9927"/>
            <a:ext cx="80010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SutonnyMJ" pitchFamily="2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rgbClr val="C00000"/>
                </a:solidFill>
                <a:latin typeface="SutonnyMJ" pitchFamily="2" charset="0"/>
              </a:rPr>
              <a:t>kvbv</a:t>
            </a:r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000" b="1" dirty="0" smtClean="0">
                <a:latin typeface="SutonnyMJ" pitchFamily="2" charset="0"/>
              </a:rPr>
              <a:t>1.1.1-evK¨ I </a:t>
            </a:r>
            <a:r>
              <a:rPr lang="en-US" sz="2000" b="1" dirty="0" err="1" smtClean="0">
                <a:latin typeface="SutonnyMJ" pitchFamily="2" charset="0"/>
              </a:rPr>
              <a:t>k‡ã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e¨eüZ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evsjv</a:t>
            </a:r>
            <a:r>
              <a:rPr lang="en-US" sz="2000" b="1" dirty="0" smtClean="0">
                <a:latin typeface="SutonnyMJ" pitchFamily="2" charset="0"/>
              </a:rPr>
              <a:t> hy³ </a:t>
            </a:r>
            <a:r>
              <a:rPr lang="en-US" sz="2000" b="1" dirty="0" err="1" smtClean="0">
                <a:latin typeface="SutonnyMJ" pitchFamily="2" charset="0"/>
              </a:rPr>
              <a:t>e‡Y©i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a¦wY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smtClean="0">
                <a:latin typeface="SutonnyMJ" pitchFamily="2" charset="0"/>
              </a:rPr>
              <a:t>†</a:t>
            </a:r>
            <a:r>
              <a:rPr lang="en-US" sz="2000" b="1" dirty="0" err="1" smtClean="0">
                <a:latin typeface="SutonnyMJ" pitchFamily="2" charset="0"/>
              </a:rPr>
              <a:t>kv‡b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SzS‡Z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latin typeface="SutonnyMJ" pitchFamily="2" charset="0"/>
              </a:rPr>
              <a:t>3.1.2 -</a:t>
            </a:r>
            <a:r>
              <a:rPr lang="en-US" sz="2000" b="1" dirty="0" err="1" smtClean="0">
                <a:latin typeface="SutonnyMJ" pitchFamily="2" charset="0"/>
              </a:rPr>
              <a:t>eY©bv</a:t>
            </a:r>
            <a:r>
              <a:rPr lang="en-US" sz="2000" b="1" dirty="0" smtClean="0">
                <a:latin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</a:rPr>
              <a:t>kv‡b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eyS‡Z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latin typeface="SutonnyMJ" pitchFamily="2" charset="0"/>
              </a:rPr>
              <a:t>3.2.1-cwiwPZ </a:t>
            </a:r>
            <a:r>
              <a:rPr lang="en-US" sz="2000" b="1" dirty="0" err="1" smtClean="0">
                <a:latin typeface="SutonnyMJ" pitchFamily="2" charset="0"/>
              </a:rPr>
              <a:t>dyj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m¤ú</a:t>
            </a:r>
            <a:r>
              <a:rPr lang="en-US" sz="2000" b="1" dirty="0" smtClean="0">
                <a:latin typeface="SutonnyMJ" pitchFamily="2" charset="0"/>
              </a:rPr>
              <a:t>©‡K †</a:t>
            </a:r>
            <a:r>
              <a:rPr lang="en-US" sz="2000" b="1" dirty="0" err="1" smtClean="0">
                <a:latin typeface="SutonnyMJ" pitchFamily="2" charset="0"/>
              </a:rPr>
              <a:t>kv‡b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eyS‡Z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SutonnyMJ" pitchFamily="2" charset="0"/>
              </a:rPr>
              <a:t>e</a:t>
            </a:r>
            <a:r>
              <a:rPr lang="en-US" sz="2000" b="1" dirty="0" err="1" smtClean="0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000" b="1" dirty="0" smtClean="0">
                <a:latin typeface="SutonnyMJ" pitchFamily="2" charset="0"/>
              </a:rPr>
              <a:t>1.1.1- </a:t>
            </a:r>
            <a:r>
              <a:rPr lang="en-US" sz="2000" b="1" dirty="0" err="1" smtClean="0">
                <a:latin typeface="SutonnyMJ" pitchFamily="2" charset="0"/>
              </a:rPr>
              <a:t>k‡ã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e¨eüZ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evsjv</a:t>
            </a:r>
            <a:r>
              <a:rPr lang="en-US" sz="2000" b="1" dirty="0" smtClean="0">
                <a:latin typeface="SutonnyMJ" pitchFamily="2" charset="0"/>
              </a:rPr>
              <a:t> hy³e‡Y©i </a:t>
            </a:r>
            <a:r>
              <a:rPr lang="en-US" sz="2000" b="1" dirty="0" err="1" smtClean="0">
                <a:latin typeface="SutonnyMJ" pitchFamily="2" charset="0"/>
              </a:rPr>
              <a:t>a¦wb</a:t>
            </a:r>
            <a:r>
              <a:rPr lang="en-US" sz="2000" b="1" dirty="0" smtClean="0">
                <a:latin typeface="SutonnyMJ" pitchFamily="2" charset="0"/>
              </a:rPr>
              <a:t> ¯</a:t>
            </a:r>
            <a:r>
              <a:rPr lang="en-US" sz="2000" b="1" dirty="0" err="1" smtClean="0">
                <a:latin typeface="SutonnyMJ" pitchFamily="2" charset="0"/>
              </a:rPr>
              <a:t>úó</a:t>
            </a:r>
            <a:r>
              <a:rPr lang="en-US" sz="2000" b="1" dirty="0" smtClean="0">
                <a:latin typeface="SutonnyMJ" pitchFamily="2" charset="0"/>
              </a:rPr>
              <a:t> I </a:t>
            </a:r>
            <a:r>
              <a:rPr lang="en-US" sz="2000" b="1" dirty="0" err="1" smtClean="0">
                <a:latin typeface="SutonnyMJ" pitchFamily="2" charset="0"/>
              </a:rPr>
              <a:t>ï×fv‡e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ej‡Z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latin typeface="SutonnyMJ" pitchFamily="2" charset="0"/>
              </a:rPr>
              <a:t>1.6.1-cwiwPZ </a:t>
            </a:r>
            <a:r>
              <a:rPr lang="en-US" sz="2000" b="1" dirty="0" err="1" smtClean="0">
                <a:latin typeface="SutonnyMJ" pitchFamily="2" charset="0"/>
              </a:rPr>
              <a:t>dzj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m¤ú‡K</a:t>
            </a:r>
            <a:r>
              <a:rPr lang="en-US" sz="2000" b="1" dirty="0" smtClean="0">
                <a:latin typeface="SutonnyMJ" pitchFamily="2" charset="0"/>
              </a:rPr>
              <a:t>© </a:t>
            </a:r>
            <a:r>
              <a:rPr lang="en-US" sz="2000" b="1" dirty="0" err="1" smtClean="0">
                <a:latin typeface="SutonnyMJ" pitchFamily="2" charset="0"/>
              </a:rPr>
              <a:t>eY©bv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Ki‡Z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SutonnyMJ" pitchFamily="2" charset="0"/>
              </a:rPr>
              <a:t>cov</a:t>
            </a:r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: </a:t>
            </a:r>
          </a:p>
          <a:p>
            <a:r>
              <a:rPr lang="en-US" sz="2000" b="1" dirty="0" smtClean="0">
                <a:latin typeface="SutonnyMJ" pitchFamily="2" charset="0"/>
              </a:rPr>
              <a:t>1.4.2- </a:t>
            </a:r>
            <a:r>
              <a:rPr lang="en-US" sz="2000" b="1" dirty="0" err="1" smtClean="0">
                <a:latin typeface="SutonnyMJ" pitchFamily="2" charset="0"/>
              </a:rPr>
              <a:t>cvV¨vskUzKz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cÖwgZ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D”Pvi‡Y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co‡Z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latin typeface="SutonnyMJ" pitchFamily="2" charset="0"/>
              </a:rPr>
              <a:t>2.6.1-cwiwPZ </a:t>
            </a:r>
            <a:r>
              <a:rPr lang="en-US" sz="2000" b="1" dirty="0" err="1" smtClean="0">
                <a:latin typeface="SutonnyMJ" pitchFamily="2" charset="0"/>
              </a:rPr>
              <a:t>dzj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m¤ú‡K</a:t>
            </a:r>
            <a:r>
              <a:rPr lang="en-US" sz="2000" b="1" dirty="0" smtClean="0">
                <a:latin typeface="SutonnyMJ" pitchFamily="2" charset="0"/>
              </a:rPr>
              <a:t>© </a:t>
            </a:r>
            <a:r>
              <a:rPr lang="en-US" sz="2000" b="1" dirty="0" err="1" smtClean="0">
                <a:latin typeface="SutonnyMJ" pitchFamily="2" charset="0"/>
              </a:rPr>
              <a:t>c‡o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eyS‡Z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rgbClr val="C00000"/>
                </a:solidFill>
                <a:latin typeface="SutonnyMJ" pitchFamily="2" charset="0"/>
              </a:rPr>
              <a:t>jLv</a:t>
            </a:r>
            <a:r>
              <a:rPr lang="en-US" sz="20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000" b="1" dirty="0" smtClean="0">
                <a:latin typeface="SutonnyMJ" pitchFamily="2" charset="0"/>
              </a:rPr>
              <a:t>1.4.1-hy³e¨Äb †</a:t>
            </a:r>
            <a:r>
              <a:rPr lang="en-US" sz="2000" b="1" dirty="0" err="1" smtClean="0">
                <a:latin typeface="SutonnyMJ" pitchFamily="2" charset="0"/>
              </a:rPr>
              <a:t>f‡O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wjL‡Z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r>
              <a:rPr lang="en-US" sz="2000" b="1" dirty="0" smtClean="0">
                <a:latin typeface="SutonnyMJ" pitchFamily="2" charset="0"/>
              </a:rPr>
              <a:t>2.4.1-cwiwPZ </a:t>
            </a:r>
            <a:r>
              <a:rPr lang="en-US" sz="2000" b="1" dirty="0" err="1" smtClean="0">
                <a:latin typeface="SutonnyMJ" pitchFamily="2" charset="0"/>
              </a:rPr>
              <a:t>dyj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m¤ú‡K</a:t>
            </a:r>
            <a:r>
              <a:rPr lang="en-US" sz="2000" b="1" dirty="0" smtClean="0">
                <a:latin typeface="SutonnyMJ" pitchFamily="2" charset="0"/>
              </a:rPr>
              <a:t>© </a:t>
            </a:r>
            <a:r>
              <a:rPr lang="en-US" sz="2000" b="1" dirty="0" err="1" smtClean="0">
                <a:latin typeface="SutonnyMJ" pitchFamily="2" charset="0"/>
              </a:rPr>
              <a:t>wjL‡Z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cvi‡e</a:t>
            </a:r>
            <a:r>
              <a:rPr lang="en-US" sz="2000" b="1" dirty="0" smtClean="0">
                <a:latin typeface="SutonnyMJ" pitchFamily="2" charset="0"/>
              </a:rPr>
              <a:t>|</a:t>
            </a:r>
          </a:p>
          <a:p>
            <a:endParaRPr lang="en-US" sz="2000" b="1" dirty="0" smtClean="0">
              <a:latin typeface="SutonnyMJ" pitchFamily="2" charset="0"/>
            </a:endParaRPr>
          </a:p>
          <a:p>
            <a:endParaRPr lang="en-US" sz="2000" b="1" dirty="0">
              <a:latin typeface="SutonnyMJ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759527" y="6927"/>
            <a:ext cx="4869873" cy="1143000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শিখনফল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273" y="117901"/>
            <a:ext cx="5638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G‡mv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wKQz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Qwe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</a:rPr>
              <a:t>†`</a:t>
            </a:r>
            <a:r>
              <a:rPr lang="en-US" sz="4800" b="1" dirty="0" err="1" smtClean="0">
                <a:latin typeface="SutonnyMJ" pitchFamily="2" charset="0"/>
              </a:rPr>
              <a:t>wL</a:t>
            </a:r>
            <a:r>
              <a:rPr lang="en-US" sz="4800" b="1" dirty="0" smtClean="0">
                <a:latin typeface="SutonnyMJ" pitchFamily="2" charset="0"/>
              </a:rPr>
              <a:t>:</a:t>
            </a:r>
            <a:endParaRPr lang="en-US" sz="4800" b="1" dirty="0">
              <a:latin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825393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2091"/>
            <a:ext cx="2811815" cy="2092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012703"/>
            <a:ext cx="3100287" cy="1946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6" y="979018"/>
            <a:ext cx="2372590" cy="1933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80" y="3629672"/>
            <a:ext cx="2590800" cy="238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2" y="3587718"/>
            <a:ext cx="2725016" cy="2429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7506" y="316040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Mvjvc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17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K…</a:t>
            </a:r>
            <a:r>
              <a:rPr lang="en-US" sz="2800" b="1" dirty="0" err="1" smtClean="0">
                <a:latin typeface="SutonnyMJ" pitchFamily="2" charset="0"/>
              </a:rPr>
              <a:t>òP‚ov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172200"/>
            <a:ext cx="218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wkgyj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17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cjvk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10" y="3235452"/>
            <a:ext cx="2281690" cy="194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32" y="304800"/>
            <a:ext cx="226090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09825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46" y="3235452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4" y="295273"/>
            <a:ext cx="2136351" cy="1905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0" y="3299980"/>
            <a:ext cx="2902080" cy="1895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914" y="2514600"/>
            <a:ext cx="17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</a:rPr>
              <a:t>ewj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5890" y="2514600"/>
            <a:ext cx="138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iRbxMÜv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5746" y="2303980"/>
            <a:ext cx="1738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</a:rPr>
              <a:t>n</a:t>
            </a:r>
            <a:r>
              <a:rPr lang="en-US" sz="2800" b="1" dirty="0" err="1" smtClean="0">
                <a:latin typeface="SutonnyMJ" pitchFamily="2" charset="0"/>
              </a:rPr>
              <a:t>vmbv‡nbv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33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MÜivR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642" y="5219428"/>
            <a:ext cx="146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Kvwgbx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33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‡`</a:t>
            </a:r>
            <a:r>
              <a:rPr lang="en-US" sz="2800" b="1" dirty="0" err="1" smtClean="0">
                <a:latin typeface="SutonnyMJ" pitchFamily="2" charset="0"/>
              </a:rPr>
              <a:t>vjbPvucv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3799"/>
            <a:ext cx="3124200" cy="226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8546"/>
            <a:ext cx="3421699" cy="193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UMi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wkDjx</a:t>
            </a:r>
            <a:endParaRPr lang="en-US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1"/>
            <a:ext cx="2133600" cy="160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564"/>
            <a:ext cx="2476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543607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6289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3" y="457201"/>
            <a:ext cx="2159391" cy="1498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5746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711881"/>
            <a:ext cx="3124200" cy="229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4772025"/>
            <a:ext cx="2419350" cy="189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47720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6705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Qwe‡Z</a:t>
            </a:r>
            <a:r>
              <a:rPr lang="en-US" sz="4800" b="1" dirty="0" smtClean="0">
                <a:latin typeface="SutonnyMJ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</a:rPr>
              <a:t>Zvgiv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Kx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</a:rPr>
              <a:t>†`</a:t>
            </a:r>
            <a:r>
              <a:rPr lang="en-US" sz="4800" b="1" dirty="0" err="1" smtClean="0">
                <a:latin typeface="SutonnyMJ" pitchFamily="2" charset="0"/>
              </a:rPr>
              <a:t>L‡j</a:t>
            </a:r>
            <a:r>
              <a:rPr lang="en-US" sz="4800" b="1" dirty="0" smtClean="0">
                <a:latin typeface="SutonnyMJ" pitchFamily="2" charset="0"/>
              </a:rPr>
              <a:t>?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357" y="1752600"/>
            <a:ext cx="498928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</a:rPr>
              <a:t>b</a:t>
            </a:r>
            <a:r>
              <a:rPr lang="en-US" sz="4400" b="1" dirty="0" err="1" smtClean="0">
                <a:latin typeface="SutonnyMJ" pitchFamily="2" charset="0"/>
              </a:rPr>
              <a:t>vbv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iKg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dzj</a:t>
            </a:r>
            <a:r>
              <a:rPr lang="en-US" sz="4400" b="1" dirty="0" smtClean="0">
                <a:latin typeface="SutonnyMJ" pitchFamily="2" charset="0"/>
              </a:rPr>
              <a:t> I </a:t>
            </a:r>
            <a:r>
              <a:rPr lang="en-US" sz="4400" b="1" dirty="0" err="1" smtClean="0">
                <a:latin typeface="SutonnyMJ" pitchFamily="2" charset="0"/>
              </a:rPr>
              <a:t>dj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88159"/>
            <a:ext cx="612503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SutonnyMJ" pitchFamily="2" charset="0"/>
              </a:rPr>
              <a:t>G¸‡</a:t>
            </a:r>
            <a:r>
              <a:rPr lang="en-US" sz="4400" b="1" dirty="0" err="1" smtClean="0">
                <a:latin typeface="SutonnyMJ" pitchFamily="2" charset="0"/>
              </a:rPr>
              <a:t>jv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</a:rPr>
              <a:t> GKB </a:t>
            </a:r>
            <a:r>
              <a:rPr lang="en-US" sz="4400" b="1" dirty="0" err="1" smtClean="0">
                <a:latin typeface="SutonnyMJ" pitchFamily="2" charset="0"/>
              </a:rPr>
              <a:t>i‡Oi</a:t>
            </a:r>
            <a:r>
              <a:rPr lang="en-US" sz="4400" b="1" dirty="0" smtClean="0">
                <a:latin typeface="SutonnyMJ" pitchFamily="2" charset="0"/>
              </a:rPr>
              <a:t> ?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314" y="4038600"/>
            <a:ext cx="612503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bv</a:t>
            </a:r>
            <a:r>
              <a:rPr lang="en-US" sz="4400" b="1" dirty="0" smtClean="0">
                <a:latin typeface="SutonnyMJ" pitchFamily="2" charset="0"/>
              </a:rPr>
              <a:t>| G¸‡</a:t>
            </a:r>
            <a:r>
              <a:rPr lang="en-US" sz="4400" b="1" dirty="0" err="1" smtClean="0">
                <a:latin typeface="SutonnyMJ" pitchFamily="2" charset="0"/>
              </a:rPr>
              <a:t>jv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wewfbœ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i‡Oi</a:t>
            </a:r>
            <a:r>
              <a:rPr lang="en-US" sz="4400" b="1" dirty="0" smtClean="0">
                <a:latin typeface="SutonnyMJ" pitchFamily="2" charset="0"/>
              </a:rPr>
              <a:t> |</a:t>
            </a:r>
            <a:endParaRPr lang="en-US" sz="4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0" y="34636"/>
            <a:ext cx="5486400" cy="1219200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endParaRPr lang="en-US" sz="5400" b="1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81100" y="1460829"/>
            <a:ext cx="6172200" cy="1198419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</a:rPr>
              <a:t>b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vbv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i‡Oi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dzj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dj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6429" y="3124200"/>
            <a:ext cx="7048116" cy="2743200"/>
            <a:chOff x="816429" y="3124200"/>
            <a:chExt cx="7048116" cy="2743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9" y="3124200"/>
              <a:ext cx="3309304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90" y="3124200"/>
              <a:ext cx="3731555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603</TotalTime>
  <Words>509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2006-08-16T00:00:00Z</dcterms:created>
  <dcterms:modified xsi:type="dcterms:W3CDTF">2021-03-05T04:15:10Z</dcterms:modified>
</cp:coreProperties>
</file>