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29"/>
  </p:notesMasterIdLst>
  <p:sldIdLst>
    <p:sldId id="256" r:id="rId2"/>
    <p:sldId id="257" r:id="rId3"/>
    <p:sldId id="258" r:id="rId4"/>
    <p:sldId id="430" r:id="rId5"/>
    <p:sldId id="289" r:id="rId6"/>
    <p:sldId id="260" r:id="rId7"/>
    <p:sldId id="421" r:id="rId8"/>
    <p:sldId id="432" r:id="rId9"/>
    <p:sldId id="431" r:id="rId10"/>
    <p:sldId id="433" r:id="rId11"/>
    <p:sldId id="434" r:id="rId12"/>
    <p:sldId id="340" r:id="rId13"/>
    <p:sldId id="377" r:id="rId14"/>
    <p:sldId id="435" r:id="rId15"/>
    <p:sldId id="436" r:id="rId16"/>
    <p:sldId id="437" r:id="rId17"/>
    <p:sldId id="438" r:id="rId18"/>
    <p:sldId id="443" r:id="rId19"/>
    <p:sldId id="439" r:id="rId20"/>
    <p:sldId id="440" r:id="rId21"/>
    <p:sldId id="441" r:id="rId22"/>
    <p:sldId id="442" r:id="rId23"/>
    <p:sldId id="444" r:id="rId24"/>
    <p:sldId id="445" r:id="rId25"/>
    <p:sldId id="408" r:id="rId26"/>
    <p:sldId id="300" r:id="rId27"/>
    <p:sldId id="26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D00000"/>
    <a:srgbClr val="990099"/>
    <a:srgbClr val="1E00D0"/>
    <a:srgbClr val="996600"/>
    <a:srgbClr val="000099"/>
    <a:srgbClr val="CC3300"/>
    <a:srgbClr val="FF0000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89785" autoAdjust="0"/>
  </p:normalViewPr>
  <p:slideViewPr>
    <p:cSldViewPr snapToGrid="0">
      <p:cViewPr>
        <p:scale>
          <a:sx n="64" d="100"/>
          <a:sy n="64" d="100"/>
        </p:scale>
        <p:origin x="-88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8BC49-5662-4C37-82AD-AE0D006C2900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0A75BC-5534-43F2-A44B-5052B844A80A}">
      <dgm:prSet phldrT="[Text]" custT="1"/>
      <dgm:spPr/>
      <dgm:t>
        <a:bodyPr/>
        <a:lstStyle/>
        <a:p>
          <a:r>
            <a:rPr lang="en-SG" sz="4500" b="1" dirty="0" smtClean="0">
              <a:solidFill>
                <a:srgbClr val="CC3300"/>
              </a:solidFill>
              <a:latin typeface="NikoshBAN" pitchFamily="2" charset="0"/>
              <a:cs typeface="NikoshBAN" pitchFamily="2" charset="0"/>
            </a:rPr>
            <a:t>১. </a:t>
          </a:r>
          <a:r>
            <a:rPr lang="en-SG" sz="4500" b="1" dirty="0" err="1" smtClean="0">
              <a:solidFill>
                <a:srgbClr val="CC3300"/>
              </a:solidFill>
              <a:latin typeface="NikoshBAN" pitchFamily="2" charset="0"/>
              <a:cs typeface="NikoshBAN" pitchFamily="2" charset="0"/>
            </a:rPr>
            <a:t>সংরক্ষণশীল</a:t>
          </a:r>
          <a:r>
            <a:rPr lang="en-SG" sz="4500" b="1" dirty="0" smtClean="0">
              <a:solidFill>
                <a:srgbClr val="CC33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4500" b="1" dirty="0" err="1" smtClean="0">
              <a:solidFill>
                <a:srgbClr val="CC3300"/>
              </a:solidFill>
              <a:latin typeface="NikoshBAN" pitchFamily="2" charset="0"/>
              <a:cs typeface="NikoshBAN" pitchFamily="2" charset="0"/>
            </a:rPr>
            <a:t>অনুকল্প</a:t>
          </a:r>
          <a:endParaRPr lang="en-US" sz="4500" b="1" dirty="0">
            <a:solidFill>
              <a:srgbClr val="CC3300"/>
            </a:solidFill>
            <a:latin typeface="NikoshBAN" pitchFamily="2" charset="0"/>
            <a:cs typeface="NikoshBAN" pitchFamily="2" charset="0"/>
          </a:endParaRPr>
        </a:p>
      </dgm:t>
    </dgm:pt>
    <dgm:pt modelId="{54CCFA9E-2292-4494-B34C-CAADE66A3898}" type="parTrans" cxnId="{D9448B52-D3BA-4935-834B-7EF6EB41B3C2}">
      <dgm:prSet/>
      <dgm:spPr/>
      <dgm:t>
        <a:bodyPr/>
        <a:lstStyle/>
        <a:p>
          <a:endParaRPr lang="en-US"/>
        </a:p>
      </dgm:t>
    </dgm:pt>
    <dgm:pt modelId="{2FB59361-0A8A-4D2E-BDF4-68FF53E5D5BE}" type="sibTrans" cxnId="{D9448B52-D3BA-4935-834B-7EF6EB41B3C2}">
      <dgm:prSet/>
      <dgm:spPr/>
      <dgm:t>
        <a:bodyPr/>
        <a:lstStyle/>
        <a:p>
          <a:endParaRPr lang="en-US"/>
        </a:p>
      </dgm:t>
    </dgm:pt>
    <dgm:pt modelId="{FFB5843D-99C2-4D3E-8254-8C3C83D334C5}">
      <dgm:prSet phldrT="[Text]" custT="1"/>
      <dgm:spPr/>
      <dgm:t>
        <a:bodyPr/>
        <a:lstStyle/>
        <a:p>
          <a:r>
            <a:rPr lang="en-SG" sz="45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2. </a:t>
          </a:r>
          <a:r>
            <a:rPr lang="en-SG" sz="4500" b="1" dirty="0" err="1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অর্ধসংরক্ষণশীল</a:t>
          </a:r>
          <a:r>
            <a:rPr lang="en-SG" sz="45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4500" b="1" dirty="0" err="1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অনুকল্প</a:t>
          </a:r>
          <a:r>
            <a:rPr lang="en-SG" sz="45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500" b="1" dirty="0">
            <a:solidFill>
              <a:srgbClr val="006600"/>
            </a:solidFill>
            <a:latin typeface="NikoshBAN" pitchFamily="2" charset="0"/>
            <a:cs typeface="NikoshBAN" pitchFamily="2" charset="0"/>
          </a:endParaRPr>
        </a:p>
      </dgm:t>
    </dgm:pt>
    <dgm:pt modelId="{C7018DB6-43E7-4CA7-8ED8-1FBCEF968D8E}" type="parTrans" cxnId="{34CA83F1-50D0-46A2-B4CE-DAACDAB29D47}">
      <dgm:prSet/>
      <dgm:spPr/>
      <dgm:t>
        <a:bodyPr/>
        <a:lstStyle/>
        <a:p>
          <a:endParaRPr lang="en-US"/>
        </a:p>
      </dgm:t>
    </dgm:pt>
    <dgm:pt modelId="{404EB805-4281-493B-A038-E388AB047D4F}" type="sibTrans" cxnId="{34CA83F1-50D0-46A2-B4CE-DAACDAB29D47}">
      <dgm:prSet/>
      <dgm:spPr/>
      <dgm:t>
        <a:bodyPr/>
        <a:lstStyle/>
        <a:p>
          <a:endParaRPr lang="en-US"/>
        </a:p>
      </dgm:t>
    </dgm:pt>
    <dgm:pt modelId="{219A8CF2-CA2F-4995-848A-D9829DBCD7FE}">
      <dgm:prSet phldrT="[Text]" custT="1"/>
      <dgm:spPr/>
      <dgm:t>
        <a:bodyPr/>
        <a:lstStyle/>
        <a:p>
          <a:r>
            <a:rPr lang="en-SG" sz="4500" b="1" dirty="0" smtClean="0">
              <a:solidFill>
                <a:srgbClr val="990099"/>
              </a:solidFill>
              <a:latin typeface="NikoshBAN" pitchFamily="2" charset="0"/>
              <a:cs typeface="NikoshBAN" pitchFamily="2" charset="0"/>
            </a:rPr>
            <a:t>3. </a:t>
          </a:r>
          <a:r>
            <a:rPr lang="en-SG" sz="4500" b="1" dirty="0" err="1" smtClean="0">
              <a:solidFill>
                <a:srgbClr val="990099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বিচ্ছুরণশীল</a:t>
          </a:r>
          <a:r>
            <a:rPr lang="en-SG" sz="4500" b="1" dirty="0" smtClean="0">
              <a:solidFill>
                <a:srgbClr val="990099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sz="4500" b="1" dirty="0" err="1" smtClean="0">
              <a:solidFill>
                <a:srgbClr val="990099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অনুকল্প</a:t>
          </a:r>
          <a:r>
            <a:rPr lang="en-US" sz="5300" b="1" dirty="0" smtClean="0">
              <a:latin typeface="Times New Roman" pitchFamily="18" charset="0"/>
              <a:cs typeface="Times New Roman" pitchFamily="18" charset="0"/>
            </a:rPr>
            <a:t> </a:t>
          </a:r>
          <a:endParaRPr lang="en-US" sz="5300" b="1" dirty="0">
            <a:latin typeface="NikoshBAN" pitchFamily="2" charset="0"/>
            <a:cs typeface="NikoshBAN" pitchFamily="2" charset="0"/>
          </a:endParaRPr>
        </a:p>
      </dgm:t>
    </dgm:pt>
    <dgm:pt modelId="{ECF3DD6A-70B3-41E1-8B69-6922C816003F}" type="parTrans" cxnId="{C32105D6-0481-4AB9-BE1D-8ED150A3CDE7}">
      <dgm:prSet/>
      <dgm:spPr/>
      <dgm:t>
        <a:bodyPr/>
        <a:lstStyle/>
        <a:p>
          <a:endParaRPr lang="en-US"/>
        </a:p>
      </dgm:t>
    </dgm:pt>
    <dgm:pt modelId="{E5BD1CE3-0D67-4D4A-AD6A-A7CECBCEEFBF}" type="sibTrans" cxnId="{C32105D6-0481-4AB9-BE1D-8ED150A3CDE7}">
      <dgm:prSet/>
      <dgm:spPr/>
      <dgm:t>
        <a:bodyPr/>
        <a:lstStyle/>
        <a:p>
          <a:endParaRPr lang="en-US"/>
        </a:p>
      </dgm:t>
    </dgm:pt>
    <dgm:pt modelId="{123ED16B-933B-4D2A-9B39-572A605604E8}" type="pres">
      <dgm:prSet presAssocID="{4B48BC49-5662-4C37-82AD-AE0D006C290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6242F5-08B2-40F9-815D-6C0F85F377AC}" type="pres">
      <dgm:prSet presAssocID="{6F0A75BC-5534-43F2-A44B-5052B844A80A}" presName="circle1" presStyleLbl="node1" presStyleIdx="0" presStyleCnt="3"/>
      <dgm:spPr/>
    </dgm:pt>
    <dgm:pt modelId="{2429690C-FAA1-4330-9AAF-ED169B5C4D7B}" type="pres">
      <dgm:prSet presAssocID="{6F0A75BC-5534-43F2-A44B-5052B844A80A}" presName="space" presStyleCnt="0"/>
      <dgm:spPr/>
    </dgm:pt>
    <dgm:pt modelId="{ACD12209-2863-41EB-9963-F2F5F9BCB12F}" type="pres">
      <dgm:prSet presAssocID="{6F0A75BC-5534-43F2-A44B-5052B844A80A}" presName="rect1" presStyleLbl="alignAcc1" presStyleIdx="0" presStyleCnt="3"/>
      <dgm:spPr/>
      <dgm:t>
        <a:bodyPr/>
        <a:lstStyle/>
        <a:p>
          <a:endParaRPr lang="en-US"/>
        </a:p>
      </dgm:t>
    </dgm:pt>
    <dgm:pt modelId="{757FFABA-E20E-4C26-83DC-3D67FCE910DF}" type="pres">
      <dgm:prSet presAssocID="{FFB5843D-99C2-4D3E-8254-8C3C83D334C5}" presName="vertSpace2" presStyleLbl="node1" presStyleIdx="0" presStyleCnt="3"/>
      <dgm:spPr/>
    </dgm:pt>
    <dgm:pt modelId="{377F3496-9E97-4EE3-BE48-B5BE15350513}" type="pres">
      <dgm:prSet presAssocID="{FFB5843D-99C2-4D3E-8254-8C3C83D334C5}" presName="circle2" presStyleLbl="node1" presStyleIdx="1" presStyleCnt="3"/>
      <dgm:spPr/>
    </dgm:pt>
    <dgm:pt modelId="{8852D387-EFB5-41CA-88B7-F4068F1BFD1A}" type="pres">
      <dgm:prSet presAssocID="{FFB5843D-99C2-4D3E-8254-8C3C83D334C5}" presName="rect2" presStyleLbl="alignAcc1" presStyleIdx="1" presStyleCnt="3"/>
      <dgm:spPr/>
      <dgm:t>
        <a:bodyPr/>
        <a:lstStyle/>
        <a:p>
          <a:endParaRPr lang="en-US"/>
        </a:p>
      </dgm:t>
    </dgm:pt>
    <dgm:pt modelId="{A2A28C4E-E4AF-4940-A7B3-D470C1963105}" type="pres">
      <dgm:prSet presAssocID="{219A8CF2-CA2F-4995-848A-D9829DBCD7FE}" presName="vertSpace3" presStyleLbl="node1" presStyleIdx="1" presStyleCnt="3"/>
      <dgm:spPr/>
    </dgm:pt>
    <dgm:pt modelId="{51EFC371-9609-49F7-9C59-C55EAA1920A4}" type="pres">
      <dgm:prSet presAssocID="{219A8CF2-CA2F-4995-848A-D9829DBCD7FE}" presName="circle3" presStyleLbl="node1" presStyleIdx="2" presStyleCnt="3"/>
      <dgm:spPr/>
    </dgm:pt>
    <dgm:pt modelId="{95938DCF-BFD2-482A-BDAC-D5D343216CEC}" type="pres">
      <dgm:prSet presAssocID="{219A8CF2-CA2F-4995-848A-D9829DBCD7FE}" presName="rect3" presStyleLbl="alignAcc1" presStyleIdx="2" presStyleCnt="3"/>
      <dgm:spPr/>
      <dgm:t>
        <a:bodyPr/>
        <a:lstStyle/>
        <a:p>
          <a:endParaRPr lang="en-US"/>
        </a:p>
      </dgm:t>
    </dgm:pt>
    <dgm:pt modelId="{100C8645-2F1C-4D2E-8E7F-DD16D4A670D0}" type="pres">
      <dgm:prSet presAssocID="{6F0A75BC-5534-43F2-A44B-5052B844A80A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3D5D8-5211-47CA-82CD-9518496BA0DC}" type="pres">
      <dgm:prSet presAssocID="{FFB5843D-99C2-4D3E-8254-8C3C83D334C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2C400-C2CF-487B-97F1-6C8E7497DFEA}" type="pres">
      <dgm:prSet presAssocID="{219A8CF2-CA2F-4995-848A-D9829DBCD7F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98830C-A0FD-485E-920E-0C8E1C8260A0}" type="presOf" srcId="{FFB5843D-99C2-4D3E-8254-8C3C83D334C5}" destId="{D693D5D8-5211-47CA-82CD-9518496BA0DC}" srcOrd="1" destOrd="0" presId="urn:microsoft.com/office/officeart/2005/8/layout/target3"/>
    <dgm:cxn modelId="{D9448B52-D3BA-4935-834B-7EF6EB41B3C2}" srcId="{4B48BC49-5662-4C37-82AD-AE0D006C2900}" destId="{6F0A75BC-5534-43F2-A44B-5052B844A80A}" srcOrd="0" destOrd="0" parTransId="{54CCFA9E-2292-4494-B34C-CAADE66A3898}" sibTransId="{2FB59361-0A8A-4D2E-BDF4-68FF53E5D5BE}"/>
    <dgm:cxn modelId="{F210A0CF-878F-439D-B512-2CD8DD33AFD2}" type="presOf" srcId="{219A8CF2-CA2F-4995-848A-D9829DBCD7FE}" destId="{95938DCF-BFD2-482A-BDAC-D5D343216CEC}" srcOrd="0" destOrd="0" presId="urn:microsoft.com/office/officeart/2005/8/layout/target3"/>
    <dgm:cxn modelId="{8EC7B20B-47A7-4224-B618-A5FD13CEEE5F}" type="presOf" srcId="{6F0A75BC-5534-43F2-A44B-5052B844A80A}" destId="{ACD12209-2863-41EB-9963-F2F5F9BCB12F}" srcOrd="0" destOrd="0" presId="urn:microsoft.com/office/officeart/2005/8/layout/target3"/>
    <dgm:cxn modelId="{181CC6DE-C3AE-4344-8A63-3F1E0912F682}" type="presOf" srcId="{4B48BC49-5662-4C37-82AD-AE0D006C2900}" destId="{123ED16B-933B-4D2A-9B39-572A605604E8}" srcOrd="0" destOrd="0" presId="urn:microsoft.com/office/officeart/2005/8/layout/target3"/>
    <dgm:cxn modelId="{34CA83F1-50D0-46A2-B4CE-DAACDAB29D47}" srcId="{4B48BC49-5662-4C37-82AD-AE0D006C2900}" destId="{FFB5843D-99C2-4D3E-8254-8C3C83D334C5}" srcOrd="1" destOrd="0" parTransId="{C7018DB6-43E7-4CA7-8ED8-1FBCEF968D8E}" sibTransId="{404EB805-4281-493B-A038-E388AB047D4F}"/>
    <dgm:cxn modelId="{EF462728-942D-44F4-A59E-9B26DED59BBF}" type="presOf" srcId="{6F0A75BC-5534-43F2-A44B-5052B844A80A}" destId="{100C8645-2F1C-4D2E-8E7F-DD16D4A670D0}" srcOrd="1" destOrd="0" presId="urn:microsoft.com/office/officeart/2005/8/layout/target3"/>
    <dgm:cxn modelId="{C32105D6-0481-4AB9-BE1D-8ED150A3CDE7}" srcId="{4B48BC49-5662-4C37-82AD-AE0D006C2900}" destId="{219A8CF2-CA2F-4995-848A-D9829DBCD7FE}" srcOrd="2" destOrd="0" parTransId="{ECF3DD6A-70B3-41E1-8B69-6922C816003F}" sibTransId="{E5BD1CE3-0D67-4D4A-AD6A-A7CECBCEEFBF}"/>
    <dgm:cxn modelId="{D383BA3C-08CF-443C-9576-0E0CA08D368D}" type="presOf" srcId="{FFB5843D-99C2-4D3E-8254-8C3C83D334C5}" destId="{8852D387-EFB5-41CA-88B7-F4068F1BFD1A}" srcOrd="0" destOrd="0" presId="urn:microsoft.com/office/officeart/2005/8/layout/target3"/>
    <dgm:cxn modelId="{55BD9429-BD65-41AE-8622-883FB9A77F5A}" type="presOf" srcId="{219A8CF2-CA2F-4995-848A-D9829DBCD7FE}" destId="{8CF2C400-C2CF-487B-97F1-6C8E7497DFEA}" srcOrd="1" destOrd="0" presId="urn:microsoft.com/office/officeart/2005/8/layout/target3"/>
    <dgm:cxn modelId="{801B0BB6-8290-49CD-BA09-97CAF3DCBE20}" type="presParOf" srcId="{123ED16B-933B-4D2A-9B39-572A605604E8}" destId="{C36242F5-08B2-40F9-815D-6C0F85F377AC}" srcOrd="0" destOrd="0" presId="urn:microsoft.com/office/officeart/2005/8/layout/target3"/>
    <dgm:cxn modelId="{91B97578-9D3D-4233-BFB0-3481AAC2CAE5}" type="presParOf" srcId="{123ED16B-933B-4D2A-9B39-572A605604E8}" destId="{2429690C-FAA1-4330-9AAF-ED169B5C4D7B}" srcOrd="1" destOrd="0" presId="urn:microsoft.com/office/officeart/2005/8/layout/target3"/>
    <dgm:cxn modelId="{8B92A9E5-4793-483C-B574-FEBAF15A16AF}" type="presParOf" srcId="{123ED16B-933B-4D2A-9B39-572A605604E8}" destId="{ACD12209-2863-41EB-9963-F2F5F9BCB12F}" srcOrd="2" destOrd="0" presId="urn:microsoft.com/office/officeart/2005/8/layout/target3"/>
    <dgm:cxn modelId="{75756448-BE83-4A69-9304-D3CD825CC522}" type="presParOf" srcId="{123ED16B-933B-4D2A-9B39-572A605604E8}" destId="{757FFABA-E20E-4C26-83DC-3D67FCE910DF}" srcOrd="3" destOrd="0" presId="urn:microsoft.com/office/officeart/2005/8/layout/target3"/>
    <dgm:cxn modelId="{1B3A5839-143B-49F8-8CB1-7ADA3A8704CB}" type="presParOf" srcId="{123ED16B-933B-4D2A-9B39-572A605604E8}" destId="{377F3496-9E97-4EE3-BE48-B5BE15350513}" srcOrd="4" destOrd="0" presId="urn:microsoft.com/office/officeart/2005/8/layout/target3"/>
    <dgm:cxn modelId="{A442FB3B-16FE-4553-AFFC-785F2FB66ED0}" type="presParOf" srcId="{123ED16B-933B-4D2A-9B39-572A605604E8}" destId="{8852D387-EFB5-41CA-88B7-F4068F1BFD1A}" srcOrd="5" destOrd="0" presId="urn:microsoft.com/office/officeart/2005/8/layout/target3"/>
    <dgm:cxn modelId="{0B7DF68B-48CC-402D-AC60-8BE63CE1E614}" type="presParOf" srcId="{123ED16B-933B-4D2A-9B39-572A605604E8}" destId="{A2A28C4E-E4AF-4940-A7B3-D470C1963105}" srcOrd="6" destOrd="0" presId="urn:microsoft.com/office/officeart/2005/8/layout/target3"/>
    <dgm:cxn modelId="{352849C3-DD3A-41CA-8142-36213B9BBD7A}" type="presParOf" srcId="{123ED16B-933B-4D2A-9B39-572A605604E8}" destId="{51EFC371-9609-49F7-9C59-C55EAA1920A4}" srcOrd="7" destOrd="0" presId="urn:microsoft.com/office/officeart/2005/8/layout/target3"/>
    <dgm:cxn modelId="{3183C0E7-3F11-4FD8-AA21-910147969CA9}" type="presParOf" srcId="{123ED16B-933B-4D2A-9B39-572A605604E8}" destId="{95938DCF-BFD2-482A-BDAC-D5D343216CEC}" srcOrd="8" destOrd="0" presId="urn:microsoft.com/office/officeart/2005/8/layout/target3"/>
    <dgm:cxn modelId="{47DF96D9-4702-4AA2-AF23-FA20A7858903}" type="presParOf" srcId="{123ED16B-933B-4D2A-9B39-572A605604E8}" destId="{100C8645-2F1C-4D2E-8E7F-DD16D4A670D0}" srcOrd="9" destOrd="0" presId="urn:microsoft.com/office/officeart/2005/8/layout/target3"/>
    <dgm:cxn modelId="{76750AE0-4F89-47E9-A9DC-30D5DFB68F9A}" type="presParOf" srcId="{123ED16B-933B-4D2A-9B39-572A605604E8}" destId="{D693D5D8-5211-47CA-82CD-9518496BA0DC}" srcOrd="10" destOrd="0" presId="urn:microsoft.com/office/officeart/2005/8/layout/target3"/>
    <dgm:cxn modelId="{632C22F5-C318-4AAB-AEAF-9BD4C78992E4}" type="presParOf" srcId="{123ED16B-933B-4D2A-9B39-572A605604E8}" destId="{8CF2C400-C2CF-487B-97F1-6C8E7497DFEA}" srcOrd="11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261461-BEBF-4DA7-A6D8-A59397DADF3A}" type="doc">
      <dgm:prSet loTypeId="urn:microsoft.com/office/officeart/2005/8/layout/process5" loCatId="process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3A329FB-93BC-4427-ACEA-3F929AE5CC06}">
      <dgm:prSet phldrT="[Text]" custT="1"/>
      <dgm:spPr>
        <a:solidFill>
          <a:srgbClr val="000099"/>
        </a:solidFill>
      </dgm:spPr>
      <dgm:t>
        <a:bodyPr/>
        <a:lstStyle/>
        <a:p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SG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উৎপত্তি</a:t>
          </a:r>
          <a:r>
            <a:rPr lang="en-SG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স্থান </a:t>
          </a:r>
          <a:r>
            <a:rPr lang="en-SG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শ</a:t>
          </a:r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নাক্তকরণ  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B1291B-7BA0-452C-85A9-6804E5B886FB}" type="parTrans" cxnId="{6EAF7BD0-828B-499B-B0C7-48F01B495E31}">
      <dgm:prSet/>
      <dgm:spPr/>
      <dgm:t>
        <a:bodyPr/>
        <a:lstStyle/>
        <a:p>
          <a:endParaRPr lang="en-US" b="1"/>
        </a:p>
      </dgm:t>
    </dgm:pt>
    <dgm:pt modelId="{AE34EF35-3671-4F75-8171-2EC3343AD730}" type="sibTrans" cxnId="{6EAF7BD0-828B-499B-B0C7-48F01B495E31}">
      <dgm:prSet/>
      <dgm:spPr>
        <a:solidFill>
          <a:srgbClr val="1E00D0"/>
        </a:solidFill>
      </dgm:spPr>
      <dgm:t>
        <a:bodyPr/>
        <a:lstStyle/>
        <a:p>
          <a:endParaRPr lang="en-US" b="1"/>
        </a:p>
      </dgm:t>
    </dgm:pt>
    <dgm:pt modelId="{3F53BEA0-0835-4B7C-885D-1FD4C6D04BAA}">
      <dgm:prSet phldrT="[Text]" custT="1"/>
      <dgm:spPr>
        <a:solidFill>
          <a:srgbClr val="990099"/>
        </a:solidFill>
      </dgm:spPr>
      <dgm:t>
        <a:bodyPr/>
        <a:lstStyle/>
        <a:p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SG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মাতৃ </a:t>
          </a:r>
          <a:r>
            <a:rPr lang="bn-BD" sz="2800" b="1" dirty="0">
              <a:latin typeface="NikoshBAN" panose="02000000000000000000" pitchFamily="2" charset="0"/>
              <a:cs typeface="NikoshBAN" panose="02000000000000000000" pitchFamily="2" charset="0"/>
            </a:rPr>
            <a:t>অণুর </a:t>
          </a:r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পাক</a:t>
          </a:r>
          <a:r>
            <a:rPr lang="en-SG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খোলা </a:t>
          </a:r>
          <a:r>
            <a:rPr lang="bn-BD" sz="2800" b="1" dirty="0">
              <a:latin typeface="NikoshBAN" panose="02000000000000000000" pitchFamily="2" charset="0"/>
              <a:cs typeface="NikoshBAN" panose="02000000000000000000" pitchFamily="2" charset="0"/>
            </a:rPr>
            <a:t>ও ক্ষারক সংযোগ মুক্তকরণ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1ACC64-B283-49DD-A321-12AB20C778B6}" type="parTrans" cxnId="{71FFB01A-ABE6-4C28-872C-A87C4FF0ACCD}">
      <dgm:prSet/>
      <dgm:spPr/>
      <dgm:t>
        <a:bodyPr/>
        <a:lstStyle/>
        <a:p>
          <a:endParaRPr lang="en-US" b="1"/>
        </a:p>
      </dgm:t>
    </dgm:pt>
    <dgm:pt modelId="{8255660D-C021-4572-9214-7E1069DAF276}" type="sibTrans" cxnId="{71FFB01A-ABE6-4C28-872C-A87C4FF0ACCD}">
      <dgm:prSet/>
      <dgm:spPr>
        <a:solidFill>
          <a:srgbClr val="990099"/>
        </a:solidFill>
      </dgm:spPr>
      <dgm:t>
        <a:bodyPr/>
        <a:lstStyle/>
        <a:p>
          <a:endParaRPr lang="en-US" b="1"/>
        </a:p>
      </dgm:t>
    </dgm:pt>
    <dgm:pt modelId="{61F81E8A-649E-40A5-BD6A-AA73D2B6FFED}">
      <dgm:prSet phldrT="[Text]" custT="1"/>
      <dgm:spPr>
        <a:solidFill>
          <a:srgbClr val="006600"/>
        </a:solidFill>
      </dgm:spPr>
      <dgm:t>
        <a:bodyPr/>
        <a:lstStyle/>
        <a:p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r>
            <a:rPr lang="en-SG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b="1" dirty="0">
              <a:latin typeface="NikoshBAN" panose="02000000000000000000" pitchFamily="2" charset="0"/>
              <a:cs typeface="NikoshBAN" panose="02000000000000000000" pitchFamily="2" charset="0"/>
            </a:rPr>
            <a:t>একক সূত্রের </a:t>
          </a:r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স্থায়</a:t>
          </a:r>
          <a:r>
            <a:rPr lang="en-SG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ী</a:t>
          </a:r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ত্ব </a:t>
          </a:r>
          <a:r>
            <a:rPr lang="bn-BD" sz="2800" b="1" dirty="0">
              <a:latin typeface="NikoshBAN" panose="02000000000000000000" pitchFamily="2" charset="0"/>
              <a:cs typeface="NikoshBAN" panose="02000000000000000000" pitchFamily="2" charset="0"/>
            </a:rPr>
            <a:t>লাভ 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082801-9F7E-47D5-95DC-ECA070F323E8}" type="parTrans" cxnId="{E92DD7C8-DE02-4E23-AF99-FB867A259F5E}">
      <dgm:prSet/>
      <dgm:spPr/>
      <dgm:t>
        <a:bodyPr/>
        <a:lstStyle/>
        <a:p>
          <a:endParaRPr lang="en-US" b="1"/>
        </a:p>
      </dgm:t>
    </dgm:pt>
    <dgm:pt modelId="{BB84513A-C0DF-4359-B8EE-F01236A876EC}" type="sibTrans" cxnId="{E92DD7C8-DE02-4E23-AF99-FB867A259F5E}">
      <dgm:prSet/>
      <dgm:spPr>
        <a:solidFill>
          <a:srgbClr val="006600"/>
        </a:solidFill>
      </dgm:spPr>
      <dgm:t>
        <a:bodyPr/>
        <a:lstStyle/>
        <a:p>
          <a:endParaRPr lang="en-US" b="1"/>
        </a:p>
      </dgm:t>
    </dgm:pt>
    <dgm:pt modelId="{B46B4F05-AABE-402E-92D5-C95B669C67A0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r>
            <a:rPr lang="en-SG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অনুলিপন </a:t>
          </a:r>
          <a:r>
            <a:rPr lang="bn-BD" sz="2800" b="1" dirty="0">
              <a:latin typeface="NikoshBAN" panose="02000000000000000000" pitchFamily="2" charset="0"/>
              <a:cs typeface="NikoshBAN" panose="02000000000000000000" pitchFamily="2" charset="0"/>
            </a:rPr>
            <a:t>ফর্ক গঠন 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3FBA8B-4A13-4144-9F8F-96C294704F49}" type="parTrans" cxnId="{14065AA0-F4CC-4C9F-A8F2-E02404660EBE}">
      <dgm:prSet/>
      <dgm:spPr/>
      <dgm:t>
        <a:bodyPr/>
        <a:lstStyle/>
        <a:p>
          <a:endParaRPr lang="en-US" b="1"/>
        </a:p>
      </dgm:t>
    </dgm:pt>
    <dgm:pt modelId="{0DE0A7CC-607F-4895-AB74-13624CF35965}" type="sibTrans" cxnId="{14065AA0-F4CC-4C9F-A8F2-E02404660EBE}">
      <dgm:prSet/>
      <dgm:spPr>
        <a:solidFill>
          <a:srgbClr val="0070C0"/>
        </a:solidFill>
      </dgm:spPr>
      <dgm:t>
        <a:bodyPr/>
        <a:lstStyle/>
        <a:p>
          <a:endParaRPr lang="en-US" b="1"/>
        </a:p>
      </dgm:t>
    </dgm:pt>
    <dgm:pt modelId="{299F7C5E-4849-4C21-ACC1-ECBD53A9B718}">
      <dgm:prSet phldrT="[Text]" custT="1"/>
      <dgm:spPr>
        <a:solidFill>
          <a:srgbClr val="FF0066"/>
        </a:solidFill>
      </dgm:spPr>
      <dgm:t>
        <a:bodyPr/>
        <a:lstStyle/>
        <a:p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৫</a:t>
          </a:r>
          <a:r>
            <a:rPr lang="en-SG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সূচনা </a:t>
          </a:r>
          <a:r>
            <a:rPr lang="bn-BD" sz="2800" b="1" dirty="0">
              <a:latin typeface="NikoshBAN" panose="02000000000000000000" pitchFamily="2" charset="0"/>
              <a:cs typeface="NikoshBAN" panose="02000000000000000000" pitchFamily="2" charset="0"/>
            </a:rPr>
            <a:t>বিন্দুতে </a:t>
          </a:r>
          <a:r>
            <a:rPr lang="bn-BD" sz="2400" b="1" dirty="0">
              <a:latin typeface="Times New Roman" pitchFamily="18" charset="0"/>
              <a:cs typeface="NikoshBAN" panose="02000000000000000000" pitchFamily="2" charset="0"/>
            </a:rPr>
            <a:t>RNA</a:t>
          </a:r>
          <a:r>
            <a:rPr lang="bn-BD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প্রাইমার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যুক্তকরণ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94A9AE92-F8CD-414B-A8F6-5FF5B18FF1B5}" type="parTrans" cxnId="{DBA4B4B3-EB02-4B60-B3E2-B4E5F6F918F4}">
      <dgm:prSet/>
      <dgm:spPr/>
      <dgm:t>
        <a:bodyPr/>
        <a:lstStyle/>
        <a:p>
          <a:endParaRPr lang="en-US" b="1"/>
        </a:p>
      </dgm:t>
    </dgm:pt>
    <dgm:pt modelId="{6EA3BFE6-0734-4A7C-BD41-CB578A3C6F73}" type="sibTrans" cxnId="{DBA4B4B3-EB02-4B60-B3E2-B4E5F6F918F4}">
      <dgm:prSet/>
      <dgm:spPr>
        <a:solidFill>
          <a:srgbClr val="FF0066"/>
        </a:solidFill>
      </dgm:spPr>
      <dgm:t>
        <a:bodyPr/>
        <a:lstStyle/>
        <a:p>
          <a:endParaRPr lang="en-US" b="1"/>
        </a:p>
      </dgm:t>
    </dgm:pt>
    <dgm:pt modelId="{F1F4B7BE-228A-4382-A643-C20FDB7C07A6}">
      <dgm:prSet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r>
            <a:rPr lang="en-SG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অপত্য </a:t>
          </a:r>
          <a:r>
            <a:rPr lang="bn-BD" sz="2400" b="1" dirty="0">
              <a:latin typeface="Times New Roman" pitchFamily="18" charset="0"/>
              <a:cs typeface="NikoshBAN" panose="02000000000000000000" pitchFamily="2" charset="0"/>
            </a:rPr>
            <a:t>DNA</a:t>
          </a:r>
          <a:r>
            <a:rPr lang="bn-BD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চেইন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প্রলম্বন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FF148F-9D24-4F69-9481-DF6C8955C6F7}" type="parTrans" cxnId="{53497B71-53DD-4075-8D42-6DDAC42AEC69}">
      <dgm:prSet/>
      <dgm:spPr/>
      <dgm:t>
        <a:bodyPr/>
        <a:lstStyle/>
        <a:p>
          <a:endParaRPr lang="en-US" b="1"/>
        </a:p>
      </dgm:t>
    </dgm:pt>
    <dgm:pt modelId="{9FCD4986-58EF-40EA-BE46-ABFF3097D464}" type="sibTrans" cxnId="{53497B71-53DD-4075-8D42-6DDAC42AEC69}">
      <dgm:prSet/>
      <dgm:spPr>
        <a:solidFill>
          <a:schemeClr val="tx1"/>
        </a:solidFill>
      </dgm:spPr>
      <dgm:t>
        <a:bodyPr/>
        <a:lstStyle/>
        <a:p>
          <a:endParaRPr lang="en-US" b="1"/>
        </a:p>
      </dgm:t>
    </dgm:pt>
    <dgm:pt modelId="{8BD5151C-377E-40FA-B7EA-9AC4AD7F4FAE}">
      <dgm:prSet custT="1"/>
      <dgm:spPr>
        <a:solidFill>
          <a:srgbClr val="D00000"/>
        </a:solidFill>
      </dgm:spPr>
      <dgm:t>
        <a:bodyPr/>
        <a:lstStyle/>
        <a:p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৭</a:t>
          </a:r>
          <a:r>
            <a:rPr lang="en-SG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ও</a:t>
          </a:r>
          <a:r>
            <a:rPr lang="bn-BD" sz="2800" b="1" dirty="0">
              <a:latin typeface="NikoshBAN" panose="02000000000000000000" pitchFamily="2" charset="0"/>
              <a:cs typeface="NikoshBAN" panose="02000000000000000000" pitchFamily="2" charset="0"/>
            </a:rPr>
            <a:t>কাজকি খন্ডের সংযোজন ও অনুলিপন সমাপ্তিকরণ 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15A6C5-ECF4-4C6D-AB89-DFDCFFB7913F}" type="parTrans" cxnId="{6CAAB32C-F9CE-4BC3-A08D-67099038D1BF}">
      <dgm:prSet/>
      <dgm:spPr/>
      <dgm:t>
        <a:bodyPr/>
        <a:lstStyle/>
        <a:p>
          <a:endParaRPr lang="en-US" b="1"/>
        </a:p>
      </dgm:t>
    </dgm:pt>
    <dgm:pt modelId="{34E6D312-3A02-4FF5-A82F-2D3282CF3246}" type="sibTrans" cxnId="{6CAAB32C-F9CE-4BC3-A08D-67099038D1BF}">
      <dgm:prSet/>
      <dgm:spPr>
        <a:solidFill>
          <a:srgbClr val="D00000"/>
        </a:solidFill>
      </dgm:spPr>
      <dgm:t>
        <a:bodyPr/>
        <a:lstStyle/>
        <a:p>
          <a:endParaRPr lang="en-US" b="1"/>
        </a:p>
      </dgm:t>
    </dgm:pt>
    <dgm:pt modelId="{6888A948-A24C-4115-A36F-5F9B05386B6F}">
      <dgm:prSet custT="1"/>
      <dgm:spPr>
        <a:solidFill>
          <a:srgbClr val="996600"/>
        </a:solidFill>
      </dgm:spPr>
      <dgm:t>
        <a:bodyPr/>
        <a:lstStyle/>
        <a:p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r>
            <a:rPr lang="en-SG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bn-BD" sz="2400" b="1" dirty="0" smtClean="0">
              <a:latin typeface="Times New Roman" pitchFamily="18" charset="0"/>
              <a:cs typeface="NikoshBAN" panose="02000000000000000000" pitchFamily="2" charset="0"/>
            </a:rPr>
            <a:t>DNA</a:t>
          </a:r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প্রু</a:t>
          </a:r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ফ </a:t>
          </a:r>
          <a:r>
            <a:rPr lang="bn-BD" sz="2800" b="1" dirty="0">
              <a:latin typeface="NikoshBAN" panose="02000000000000000000" pitchFamily="2" charset="0"/>
              <a:cs typeface="NikoshBAN" panose="02000000000000000000" pitchFamily="2" charset="0"/>
            </a:rPr>
            <a:t>রিডিং ও মেরামত 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3640DA-CEF9-456A-991E-0BEE40FA29D2}" type="parTrans" cxnId="{68D223B0-4262-47B1-9929-27B34E4368C4}">
      <dgm:prSet/>
      <dgm:spPr/>
      <dgm:t>
        <a:bodyPr/>
        <a:lstStyle/>
        <a:p>
          <a:endParaRPr lang="en-US" b="1"/>
        </a:p>
      </dgm:t>
    </dgm:pt>
    <dgm:pt modelId="{4A931EBF-812A-439B-A67F-FA5A78D1E514}" type="sibTrans" cxnId="{68D223B0-4262-47B1-9929-27B34E4368C4}">
      <dgm:prSet/>
      <dgm:spPr/>
      <dgm:t>
        <a:bodyPr/>
        <a:lstStyle/>
        <a:p>
          <a:endParaRPr lang="en-US" b="1"/>
        </a:p>
      </dgm:t>
    </dgm:pt>
    <dgm:pt modelId="{46283FA2-44F9-449D-A40A-9B6A72BBE97F}" type="pres">
      <dgm:prSet presAssocID="{E6261461-BEBF-4DA7-A6D8-A59397DADF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BF5E93-3001-411A-9A1E-6DFD31769F54}" type="pres">
      <dgm:prSet presAssocID="{73A329FB-93BC-4427-ACEA-3F929AE5CC06}" presName="node" presStyleLbl="node1" presStyleIdx="0" presStyleCnt="8" custScaleY="124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AADD2-1654-4AE1-B986-1CEFEE221B03}" type="pres">
      <dgm:prSet presAssocID="{AE34EF35-3671-4F75-8171-2EC3343AD730}" presName="sibTrans" presStyleLbl="sibTrans2D1" presStyleIdx="0" presStyleCnt="7"/>
      <dgm:spPr/>
      <dgm:t>
        <a:bodyPr/>
        <a:lstStyle/>
        <a:p>
          <a:endParaRPr lang="en-US"/>
        </a:p>
      </dgm:t>
    </dgm:pt>
    <dgm:pt modelId="{39299731-5FDF-4BC6-81D5-7ACAFA7B7C1E}" type="pres">
      <dgm:prSet presAssocID="{AE34EF35-3671-4F75-8171-2EC3343AD730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1507A336-391B-4576-9C4F-24F2A87BE800}" type="pres">
      <dgm:prSet presAssocID="{3F53BEA0-0835-4B7C-885D-1FD4C6D04BAA}" presName="node" presStyleLbl="node1" presStyleIdx="1" presStyleCnt="8" custScaleY="127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4827E-0B28-4439-A901-91E8C27F94B0}" type="pres">
      <dgm:prSet presAssocID="{8255660D-C021-4572-9214-7E1069DAF276}" presName="sibTrans" presStyleLbl="sibTrans2D1" presStyleIdx="1" presStyleCnt="7"/>
      <dgm:spPr/>
      <dgm:t>
        <a:bodyPr/>
        <a:lstStyle/>
        <a:p>
          <a:endParaRPr lang="en-US"/>
        </a:p>
      </dgm:t>
    </dgm:pt>
    <dgm:pt modelId="{1E541C39-2E3B-40E6-A289-63FBBBCD0C26}" type="pres">
      <dgm:prSet presAssocID="{8255660D-C021-4572-9214-7E1069DAF276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306C9E45-D5FE-45F0-9E22-378770BF48ED}" type="pres">
      <dgm:prSet presAssocID="{61F81E8A-649E-40A5-BD6A-AA73D2B6FFED}" presName="node" presStyleLbl="node1" presStyleIdx="2" presStyleCnt="8" custScaleY="123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C8549-152A-48A3-B8B5-5AD78C59CFB9}" type="pres">
      <dgm:prSet presAssocID="{BB84513A-C0DF-4359-B8EE-F01236A876EC}" presName="sibTrans" presStyleLbl="sibTrans2D1" presStyleIdx="2" presStyleCnt="7"/>
      <dgm:spPr/>
      <dgm:t>
        <a:bodyPr/>
        <a:lstStyle/>
        <a:p>
          <a:endParaRPr lang="en-US"/>
        </a:p>
      </dgm:t>
    </dgm:pt>
    <dgm:pt modelId="{AB9A0C14-C369-4778-8834-AD70AB57A167}" type="pres">
      <dgm:prSet presAssocID="{BB84513A-C0DF-4359-B8EE-F01236A876EC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5BA74DDB-D1A5-44DA-8D8D-2BCDBA8F4EC7}" type="pres">
      <dgm:prSet presAssocID="{B46B4F05-AABE-402E-92D5-C95B669C67A0}" presName="node" presStyleLbl="node1" presStyleIdx="3" presStyleCnt="8" custScaleY="126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3F449-E76C-41A4-A0C8-B6B977F6F8FF}" type="pres">
      <dgm:prSet presAssocID="{0DE0A7CC-607F-4895-AB74-13624CF35965}" presName="sibTrans" presStyleLbl="sibTrans2D1" presStyleIdx="3" presStyleCnt="7"/>
      <dgm:spPr/>
      <dgm:t>
        <a:bodyPr/>
        <a:lstStyle/>
        <a:p>
          <a:endParaRPr lang="en-US"/>
        </a:p>
      </dgm:t>
    </dgm:pt>
    <dgm:pt modelId="{905F7FB2-10F3-48E8-8F62-BC2885A5B369}" type="pres">
      <dgm:prSet presAssocID="{0DE0A7CC-607F-4895-AB74-13624CF35965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AD65B46F-5BFB-46A7-8529-DF4B13FF49CF}" type="pres">
      <dgm:prSet presAssocID="{299F7C5E-4849-4C21-ACC1-ECBD53A9B718}" presName="node" presStyleLbl="node1" presStyleIdx="4" presStyleCnt="8" custScaleY="130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42BF6-4CD2-4A49-9D95-6F9DAD20521A}" type="pres">
      <dgm:prSet presAssocID="{6EA3BFE6-0734-4A7C-BD41-CB578A3C6F73}" presName="sibTrans" presStyleLbl="sibTrans2D1" presStyleIdx="4" presStyleCnt="7"/>
      <dgm:spPr/>
      <dgm:t>
        <a:bodyPr/>
        <a:lstStyle/>
        <a:p>
          <a:endParaRPr lang="en-US"/>
        </a:p>
      </dgm:t>
    </dgm:pt>
    <dgm:pt modelId="{353A8F00-667F-467E-91EB-99A8AEE30E7A}" type="pres">
      <dgm:prSet presAssocID="{6EA3BFE6-0734-4A7C-BD41-CB578A3C6F73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E5727986-4200-4405-B602-819E327AA1F3}" type="pres">
      <dgm:prSet presAssocID="{F1F4B7BE-228A-4382-A643-C20FDB7C07A6}" presName="node" presStyleLbl="node1" presStyleIdx="5" presStyleCnt="8" custScaleY="135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46895-CA92-4324-97C4-9E3F04C53687}" type="pres">
      <dgm:prSet presAssocID="{9FCD4986-58EF-40EA-BE46-ABFF3097D464}" presName="sibTrans" presStyleLbl="sibTrans2D1" presStyleIdx="5" presStyleCnt="7"/>
      <dgm:spPr/>
      <dgm:t>
        <a:bodyPr/>
        <a:lstStyle/>
        <a:p>
          <a:endParaRPr lang="en-US"/>
        </a:p>
      </dgm:t>
    </dgm:pt>
    <dgm:pt modelId="{16281C52-49F1-4295-A060-63E5E13DE69E}" type="pres">
      <dgm:prSet presAssocID="{9FCD4986-58EF-40EA-BE46-ABFF3097D464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E4DD25C1-6427-4333-8CE6-94F1EFE505A6}" type="pres">
      <dgm:prSet presAssocID="{8BD5151C-377E-40FA-B7EA-9AC4AD7F4FAE}" presName="node" presStyleLbl="node1" presStyleIdx="6" presStyleCnt="8" custScaleY="132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AE09E-C38A-4F76-ACC4-ECF328974A9C}" type="pres">
      <dgm:prSet presAssocID="{34E6D312-3A02-4FF5-A82F-2D3282CF3246}" presName="sibTrans" presStyleLbl="sibTrans2D1" presStyleIdx="6" presStyleCnt="7"/>
      <dgm:spPr/>
      <dgm:t>
        <a:bodyPr/>
        <a:lstStyle/>
        <a:p>
          <a:endParaRPr lang="en-US"/>
        </a:p>
      </dgm:t>
    </dgm:pt>
    <dgm:pt modelId="{8E039318-055B-49FC-B677-9A5F60CE07FE}" type="pres">
      <dgm:prSet presAssocID="{34E6D312-3A02-4FF5-A82F-2D3282CF3246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8BD975B3-2A6D-4E14-81E2-F7DAAFA4396A}" type="pres">
      <dgm:prSet presAssocID="{6888A948-A24C-4115-A36F-5F9B05386B6F}" presName="node" presStyleLbl="node1" presStyleIdx="7" presStyleCnt="8" custScaleY="127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AAB32C-F9CE-4BC3-A08D-67099038D1BF}" srcId="{E6261461-BEBF-4DA7-A6D8-A59397DADF3A}" destId="{8BD5151C-377E-40FA-B7EA-9AC4AD7F4FAE}" srcOrd="6" destOrd="0" parTransId="{9115A6C5-ECF4-4C6D-AB89-DFDCFFB7913F}" sibTransId="{34E6D312-3A02-4FF5-A82F-2D3282CF3246}"/>
    <dgm:cxn modelId="{9BF01C1F-697E-4C77-981E-BF52CF5B4B49}" type="presOf" srcId="{AE34EF35-3671-4F75-8171-2EC3343AD730}" destId="{C81AADD2-1654-4AE1-B986-1CEFEE221B03}" srcOrd="0" destOrd="0" presId="urn:microsoft.com/office/officeart/2005/8/layout/process5"/>
    <dgm:cxn modelId="{27252173-B346-4541-A921-F0E648549924}" type="presOf" srcId="{73A329FB-93BC-4427-ACEA-3F929AE5CC06}" destId="{C4BF5E93-3001-411A-9A1E-6DFD31769F54}" srcOrd="0" destOrd="0" presId="urn:microsoft.com/office/officeart/2005/8/layout/process5"/>
    <dgm:cxn modelId="{37BEAE8C-9317-4EB6-B456-C3C2A9004797}" type="presOf" srcId="{34E6D312-3A02-4FF5-A82F-2D3282CF3246}" destId="{8E039318-055B-49FC-B677-9A5F60CE07FE}" srcOrd="1" destOrd="0" presId="urn:microsoft.com/office/officeart/2005/8/layout/process5"/>
    <dgm:cxn modelId="{E7907D57-9C75-465E-A3D7-7943671726D4}" type="presOf" srcId="{8255660D-C021-4572-9214-7E1069DAF276}" destId="{C114827E-0B28-4439-A901-91E8C27F94B0}" srcOrd="0" destOrd="0" presId="urn:microsoft.com/office/officeart/2005/8/layout/process5"/>
    <dgm:cxn modelId="{9B7038E7-17BA-4C20-875B-2A211FE49AD3}" type="presOf" srcId="{9FCD4986-58EF-40EA-BE46-ABFF3097D464}" destId="{16281C52-49F1-4295-A060-63E5E13DE69E}" srcOrd="1" destOrd="0" presId="urn:microsoft.com/office/officeart/2005/8/layout/process5"/>
    <dgm:cxn modelId="{7CDEA826-DAFE-44ED-9B38-20B5FF8FC08C}" type="presOf" srcId="{3F53BEA0-0835-4B7C-885D-1FD4C6D04BAA}" destId="{1507A336-391B-4576-9C4F-24F2A87BE800}" srcOrd="0" destOrd="0" presId="urn:microsoft.com/office/officeart/2005/8/layout/process5"/>
    <dgm:cxn modelId="{158CE2B4-8AD8-423D-962C-9F9E9E1A5BFC}" type="presOf" srcId="{BB84513A-C0DF-4359-B8EE-F01236A876EC}" destId="{AB9A0C14-C369-4778-8834-AD70AB57A167}" srcOrd="1" destOrd="0" presId="urn:microsoft.com/office/officeart/2005/8/layout/process5"/>
    <dgm:cxn modelId="{68D223B0-4262-47B1-9929-27B34E4368C4}" srcId="{E6261461-BEBF-4DA7-A6D8-A59397DADF3A}" destId="{6888A948-A24C-4115-A36F-5F9B05386B6F}" srcOrd="7" destOrd="0" parTransId="{013640DA-CEF9-456A-991E-0BEE40FA29D2}" sibTransId="{4A931EBF-812A-439B-A67F-FA5A78D1E514}"/>
    <dgm:cxn modelId="{8BD9E18F-2336-4F16-B327-EFD00AEAEF7C}" type="presOf" srcId="{E6261461-BEBF-4DA7-A6D8-A59397DADF3A}" destId="{46283FA2-44F9-449D-A40A-9B6A72BBE97F}" srcOrd="0" destOrd="0" presId="urn:microsoft.com/office/officeart/2005/8/layout/process5"/>
    <dgm:cxn modelId="{6F12C2A2-9B34-46AF-9588-B6AC300F5D33}" type="presOf" srcId="{8255660D-C021-4572-9214-7E1069DAF276}" destId="{1E541C39-2E3B-40E6-A289-63FBBBCD0C26}" srcOrd="1" destOrd="0" presId="urn:microsoft.com/office/officeart/2005/8/layout/process5"/>
    <dgm:cxn modelId="{181BAA94-D4ED-4A3C-A9AC-6D19E9D66EC0}" type="presOf" srcId="{61F81E8A-649E-40A5-BD6A-AA73D2B6FFED}" destId="{306C9E45-D5FE-45F0-9E22-378770BF48ED}" srcOrd="0" destOrd="0" presId="urn:microsoft.com/office/officeart/2005/8/layout/process5"/>
    <dgm:cxn modelId="{88DF8C19-471D-4DFE-B701-21A9CC08724C}" type="presOf" srcId="{34E6D312-3A02-4FF5-A82F-2D3282CF3246}" destId="{266AE09E-C38A-4F76-ACC4-ECF328974A9C}" srcOrd="0" destOrd="0" presId="urn:microsoft.com/office/officeart/2005/8/layout/process5"/>
    <dgm:cxn modelId="{EB70C1FF-334E-470C-A4CE-EF9F919EDB16}" type="presOf" srcId="{B46B4F05-AABE-402E-92D5-C95B669C67A0}" destId="{5BA74DDB-D1A5-44DA-8D8D-2BCDBA8F4EC7}" srcOrd="0" destOrd="0" presId="urn:microsoft.com/office/officeart/2005/8/layout/process5"/>
    <dgm:cxn modelId="{89FFD882-C05A-44CB-AC81-D30A27A145F1}" type="presOf" srcId="{AE34EF35-3671-4F75-8171-2EC3343AD730}" destId="{39299731-5FDF-4BC6-81D5-7ACAFA7B7C1E}" srcOrd="1" destOrd="0" presId="urn:microsoft.com/office/officeart/2005/8/layout/process5"/>
    <dgm:cxn modelId="{DD92F7E6-C3BB-4D80-A044-51447C06EA4B}" type="presOf" srcId="{BB84513A-C0DF-4359-B8EE-F01236A876EC}" destId="{A3DC8549-152A-48A3-B8B5-5AD78C59CFB9}" srcOrd="0" destOrd="0" presId="urn:microsoft.com/office/officeart/2005/8/layout/process5"/>
    <dgm:cxn modelId="{E92DD7C8-DE02-4E23-AF99-FB867A259F5E}" srcId="{E6261461-BEBF-4DA7-A6D8-A59397DADF3A}" destId="{61F81E8A-649E-40A5-BD6A-AA73D2B6FFED}" srcOrd="2" destOrd="0" parTransId="{A4082801-9F7E-47D5-95DC-ECA070F323E8}" sibTransId="{BB84513A-C0DF-4359-B8EE-F01236A876EC}"/>
    <dgm:cxn modelId="{286E00B7-4AD9-40CE-AFDD-AD9600E43B79}" type="presOf" srcId="{8BD5151C-377E-40FA-B7EA-9AC4AD7F4FAE}" destId="{E4DD25C1-6427-4333-8CE6-94F1EFE505A6}" srcOrd="0" destOrd="0" presId="urn:microsoft.com/office/officeart/2005/8/layout/process5"/>
    <dgm:cxn modelId="{F3109DA4-2590-472F-9912-CA8E4A9E3033}" type="presOf" srcId="{6EA3BFE6-0734-4A7C-BD41-CB578A3C6F73}" destId="{353A8F00-667F-467E-91EB-99A8AEE30E7A}" srcOrd="1" destOrd="0" presId="urn:microsoft.com/office/officeart/2005/8/layout/process5"/>
    <dgm:cxn modelId="{0FBF6D6E-6AAA-4B20-86F3-9E2305088140}" type="presOf" srcId="{0DE0A7CC-607F-4895-AB74-13624CF35965}" destId="{905F7FB2-10F3-48E8-8F62-BC2885A5B369}" srcOrd="1" destOrd="0" presId="urn:microsoft.com/office/officeart/2005/8/layout/process5"/>
    <dgm:cxn modelId="{D74749B2-C211-45C6-9A9C-C9FC7063B221}" type="presOf" srcId="{299F7C5E-4849-4C21-ACC1-ECBD53A9B718}" destId="{AD65B46F-5BFB-46A7-8529-DF4B13FF49CF}" srcOrd="0" destOrd="0" presId="urn:microsoft.com/office/officeart/2005/8/layout/process5"/>
    <dgm:cxn modelId="{B6762196-6EED-48DD-9603-A7449A7DED28}" type="presOf" srcId="{0DE0A7CC-607F-4895-AB74-13624CF35965}" destId="{94B3F449-E76C-41A4-A0C8-B6B977F6F8FF}" srcOrd="0" destOrd="0" presId="urn:microsoft.com/office/officeart/2005/8/layout/process5"/>
    <dgm:cxn modelId="{FF696FE9-41CF-42A1-8E04-252E9D086C3F}" type="presOf" srcId="{9FCD4986-58EF-40EA-BE46-ABFF3097D464}" destId="{A7646895-CA92-4324-97C4-9E3F04C53687}" srcOrd="0" destOrd="0" presId="urn:microsoft.com/office/officeart/2005/8/layout/process5"/>
    <dgm:cxn modelId="{53497B71-53DD-4075-8D42-6DDAC42AEC69}" srcId="{E6261461-BEBF-4DA7-A6D8-A59397DADF3A}" destId="{F1F4B7BE-228A-4382-A643-C20FDB7C07A6}" srcOrd="5" destOrd="0" parTransId="{E0FF148F-9D24-4F69-9481-DF6C8955C6F7}" sibTransId="{9FCD4986-58EF-40EA-BE46-ABFF3097D464}"/>
    <dgm:cxn modelId="{14065AA0-F4CC-4C9F-A8F2-E02404660EBE}" srcId="{E6261461-BEBF-4DA7-A6D8-A59397DADF3A}" destId="{B46B4F05-AABE-402E-92D5-C95B669C67A0}" srcOrd="3" destOrd="0" parTransId="{E73FBA8B-4A13-4144-9F8F-96C294704F49}" sibTransId="{0DE0A7CC-607F-4895-AB74-13624CF35965}"/>
    <dgm:cxn modelId="{0452C7EF-7175-493D-A13D-87A2FD63A43E}" type="presOf" srcId="{F1F4B7BE-228A-4382-A643-C20FDB7C07A6}" destId="{E5727986-4200-4405-B602-819E327AA1F3}" srcOrd="0" destOrd="0" presId="urn:microsoft.com/office/officeart/2005/8/layout/process5"/>
    <dgm:cxn modelId="{DBA4B4B3-EB02-4B60-B3E2-B4E5F6F918F4}" srcId="{E6261461-BEBF-4DA7-A6D8-A59397DADF3A}" destId="{299F7C5E-4849-4C21-ACC1-ECBD53A9B718}" srcOrd="4" destOrd="0" parTransId="{94A9AE92-F8CD-414B-A8F6-5FF5B18FF1B5}" sibTransId="{6EA3BFE6-0734-4A7C-BD41-CB578A3C6F73}"/>
    <dgm:cxn modelId="{16124007-FB07-4AC7-BE5E-EC1F082D0EC4}" type="presOf" srcId="{6888A948-A24C-4115-A36F-5F9B05386B6F}" destId="{8BD975B3-2A6D-4E14-81E2-F7DAAFA4396A}" srcOrd="0" destOrd="0" presId="urn:microsoft.com/office/officeart/2005/8/layout/process5"/>
    <dgm:cxn modelId="{6EAF7BD0-828B-499B-B0C7-48F01B495E31}" srcId="{E6261461-BEBF-4DA7-A6D8-A59397DADF3A}" destId="{73A329FB-93BC-4427-ACEA-3F929AE5CC06}" srcOrd="0" destOrd="0" parTransId="{74B1291B-7BA0-452C-85A9-6804E5B886FB}" sibTransId="{AE34EF35-3671-4F75-8171-2EC3343AD730}"/>
    <dgm:cxn modelId="{71FFB01A-ABE6-4C28-872C-A87C4FF0ACCD}" srcId="{E6261461-BEBF-4DA7-A6D8-A59397DADF3A}" destId="{3F53BEA0-0835-4B7C-885D-1FD4C6D04BAA}" srcOrd="1" destOrd="0" parTransId="{721ACC64-B283-49DD-A321-12AB20C778B6}" sibTransId="{8255660D-C021-4572-9214-7E1069DAF276}"/>
    <dgm:cxn modelId="{4047232F-2ABC-4815-A9F8-02A82FD2388E}" type="presOf" srcId="{6EA3BFE6-0734-4A7C-BD41-CB578A3C6F73}" destId="{B2642BF6-4CD2-4A49-9D95-6F9DAD20521A}" srcOrd="0" destOrd="0" presId="urn:microsoft.com/office/officeart/2005/8/layout/process5"/>
    <dgm:cxn modelId="{428A0082-7E19-4019-BEC5-82B0AB2B1301}" type="presParOf" srcId="{46283FA2-44F9-449D-A40A-9B6A72BBE97F}" destId="{C4BF5E93-3001-411A-9A1E-6DFD31769F54}" srcOrd="0" destOrd="0" presId="urn:microsoft.com/office/officeart/2005/8/layout/process5"/>
    <dgm:cxn modelId="{09ED04A4-19CB-46BA-B084-24EC166D022A}" type="presParOf" srcId="{46283FA2-44F9-449D-A40A-9B6A72BBE97F}" destId="{C81AADD2-1654-4AE1-B986-1CEFEE221B03}" srcOrd="1" destOrd="0" presId="urn:microsoft.com/office/officeart/2005/8/layout/process5"/>
    <dgm:cxn modelId="{E2D37B53-170D-4F48-AD62-5A87BAC013B6}" type="presParOf" srcId="{C81AADD2-1654-4AE1-B986-1CEFEE221B03}" destId="{39299731-5FDF-4BC6-81D5-7ACAFA7B7C1E}" srcOrd="0" destOrd="0" presId="urn:microsoft.com/office/officeart/2005/8/layout/process5"/>
    <dgm:cxn modelId="{CDB4A25F-327C-4805-97E7-1828127C915D}" type="presParOf" srcId="{46283FA2-44F9-449D-A40A-9B6A72BBE97F}" destId="{1507A336-391B-4576-9C4F-24F2A87BE800}" srcOrd="2" destOrd="0" presId="urn:microsoft.com/office/officeart/2005/8/layout/process5"/>
    <dgm:cxn modelId="{BC637749-C8AA-4E56-B62D-B84A80E8F3CB}" type="presParOf" srcId="{46283FA2-44F9-449D-A40A-9B6A72BBE97F}" destId="{C114827E-0B28-4439-A901-91E8C27F94B0}" srcOrd="3" destOrd="0" presId="urn:microsoft.com/office/officeart/2005/8/layout/process5"/>
    <dgm:cxn modelId="{60CE7D1A-AA54-4DC3-BFE6-6379EB064F8B}" type="presParOf" srcId="{C114827E-0B28-4439-A901-91E8C27F94B0}" destId="{1E541C39-2E3B-40E6-A289-63FBBBCD0C26}" srcOrd="0" destOrd="0" presId="urn:microsoft.com/office/officeart/2005/8/layout/process5"/>
    <dgm:cxn modelId="{155EF9BA-B8DA-44F1-A36D-F1E60469EDDA}" type="presParOf" srcId="{46283FA2-44F9-449D-A40A-9B6A72BBE97F}" destId="{306C9E45-D5FE-45F0-9E22-378770BF48ED}" srcOrd="4" destOrd="0" presId="urn:microsoft.com/office/officeart/2005/8/layout/process5"/>
    <dgm:cxn modelId="{0FA2D168-8A16-401A-96A3-678006799CFC}" type="presParOf" srcId="{46283FA2-44F9-449D-A40A-9B6A72BBE97F}" destId="{A3DC8549-152A-48A3-B8B5-5AD78C59CFB9}" srcOrd="5" destOrd="0" presId="urn:microsoft.com/office/officeart/2005/8/layout/process5"/>
    <dgm:cxn modelId="{4D799298-75E3-4D16-A85E-9A12A6094D21}" type="presParOf" srcId="{A3DC8549-152A-48A3-B8B5-5AD78C59CFB9}" destId="{AB9A0C14-C369-4778-8834-AD70AB57A167}" srcOrd="0" destOrd="0" presId="urn:microsoft.com/office/officeart/2005/8/layout/process5"/>
    <dgm:cxn modelId="{1FAC668B-34E3-42A3-B423-E7894DAB0ECA}" type="presParOf" srcId="{46283FA2-44F9-449D-A40A-9B6A72BBE97F}" destId="{5BA74DDB-D1A5-44DA-8D8D-2BCDBA8F4EC7}" srcOrd="6" destOrd="0" presId="urn:microsoft.com/office/officeart/2005/8/layout/process5"/>
    <dgm:cxn modelId="{AA17FA0C-395B-4E0E-A36E-401F098C6BFC}" type="presParOf" srcId="{46283FA2-44F9-449D-A40A-9B6A72BBE97F}" destId="{94B3F449-E76C-41A4-A0C8-B6B977F6F8FF}" srcOrd="7" destOrd="0" presId="urn:microsoft.com/office/officeart/2005/8/layout/process5"/>
    <dgm:cxn modelId="{EA75F21B-D0CE-4D2C-BABF-ACD894025417}" type="presParOf" srcId="{94B3F449-E76C-41A4-A0C8-B6B977F6F8FF}" destId="{905F7FB2-10F3-48E8-8F62-BC2885A5B369}" srcOrd="0" destOrd="0" presId="urn:microsoft.com/office/officeart/2005/8/layout/process5"/>
    <dgm:cxn modelId="{012BA52C-524B-4C6F-831C-DF1E6AF7BA24}" type="presParOf" srcId="{46283FA2-44F9-449D-A40A-9B6A72BBE97F}" destId="{AD65B46F-5BFB-46A7-8529-DF4B13FF49CF}" srcOrd="8" destOrd="0" presId="urn:microsoft.com/office/officeart/2005/8/layout/process5"/>
    <dgm:cxn modelId="{CB3BD733-DBDD-4BBE-9F63-A6B74F6FE9B6}" type="presParOf" srcId="{46283FA2-44F9-449D-A40A-9B6A72BBE97F}" destId="{B2642BF6-4CD2-4A49-9D95-6F9DAD20521A}" srcOrd="9" destOrd="0" presId="urn:microsoft.com/office/officeart/2005/8/layout/process5"/>
    <dgm:cxn modelId="{356AF53F-E115-4710-9822-16867BB4CCCC}" type="presParOf" srcId="{B2642BF6-4CD2-4A49-9D95-6F9DAD20521A}" destId="{353A8F00-667F-467E-91EB-99A8AEE30E7A}" srcOrd="0" destOrd="0" presId="urn:microsoft.com/office/officeart/2005/8/layout/process5"/>
    <dgm:cxn modelId="{B68B3D49-C570-499C-A4A2-297F4C47B9B4}" type="presParOf" srcId="{46283FA2-44F9-449D-A40A-9B6A72BBE97F}" destId="{E5727986-4200-4405-B602-819E327AA1F3}" srcOrd="10" destOrd="0" presId="urn:microsoft.com/office/officeart/2005/8/layout/process5"/>
    <dgm:cxn modelId="{17A14CDD-0ACC-4FF0-99F4-C97F4349CE4D}" type="presParOf" srcId="{46283FA2-44F9-449D-A40A-9B6A72BBE97F}" destId="{A7646895-CA92-4324-97C4-9E3F04C53687}" srcOrd="11" destOrd="0" presId="urn:microsoft.com/office/officeart/2005/8/layout/process5"/>
    <dgm:cxn modelId="{896CA2AF-5197-4DB1-9B90-E2F18B7A37EB}" type="presParOf" srcId="{A7646895-CA92-4324-97C4-9E3F04C53687}" destId="{16281C52-49F1-4295-A060-63E5E13DE69E}" srcOrd="0" destOrd="0" presId="urn:microsoft.com/office/officeart/2005/8/layout/process5"/>
    <dgm:cxn modelId="{711463CD-DDDC-4BD6-B281-54681BD6417F}" type="presParOf" srcId="{46283FA2-44F9-449D-A40A-9B6A72BBE97F}" destId="{E4DD25C1-6427-4333-8CE6-94F1EFE505A6}" srcOrd="12" destOrd="0" presId="urn:microsoft.com/office/officeart/2005/8/layout/process5"/>
    <dgm:cxn modelId="{6B565E68-C1D4-4F0A-A628-EF03F1812552}" type="presParOf" srcId="{46283FA2-44F9-449D-A40A-9B6A72BBE97F}" destId="{266AE09E-C38A-4F76-ACC4-ECF328974A9C}" srcOrd="13" destOrd="0" presId="urn:microsoft.com/office/officeart/2005/8/layout/process5"/>
    <dgm:cxn modelId="{A7A2B8C5-6B30-4B13-B9A4-B8CF395320F8}" type="presParOf" srcId="{266AE09E-C38A-4F76-ACC4-ECF328974A9C}" destId="{8E039318-055B-49FC-B677-9A5F60CE07FE}" srcOrd="0" destOrd="0" presId="urn:microsoft.com/office/officeart/2005/8/layout/process5"/>
    <dgm:cxn modelId="{8A0BF15C-3971-4639-AFC5-9693EC8D7043}" type="presParOf" srcId="{46283FA2-44F9-449D-A40A-9B6A72BBE97F}" destId="{8BD975B3-2A6D-4E14-81E2-F7DAAFA4396A}" srcOrd="14" destOrd="0" presId="urn:microsoft.com/office/officeart/2005/8/layout/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A045-4CA9-4982-B420-2DD31E1A6146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572F-DE81-45F4-A833-7236EC55C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7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FDA2-33CB-4224-9250-F44B425F3348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4795787"/>
            <a:ext cx="12192000" cy="20622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0" b="1" i="0" u="none" strike="noStrike" kern="1200" cap="none" spc="0" normalizeH="0" baseline="0" noProof="0" dirty="0" smtClean="0">
                <a:ln w="38100">
                  <a:solidFill>
                    <a:srgbClr val="0066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স্বাগতম</a:t>
            </a:r>
            <a:endParaRPr kumimoji="0" lang="en-US" sz="18000" b="1" i="0" u="none" strike="noStrike" kern="1200" cap="none" spc="0" normalizeH="0" baseline="0" noProof="0" dirty="0">
              <a:ln w="38100">
                <a:solidFill>
                  <a:srgbClr val="0066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soshBAN"/>
              <a:ea typeface="+mj-ea"/>
              <a:cs typeface="+mj-cs"/>
            </a:endParaRPr>
          </a:p>
        </p:txBody>
      </p:sp>
      <p:pic>
        <p:nvPicPr>
          <p:cNvPr id="5" name="Picture 4" descr="DNA_replication_elongation2-e38fc92e8ad74586bfe0443d7490d3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553720"/>
            <a:ext cx="6073140" cy="4048760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/>
          <p:nvPr/>
        </p:nvGrpSpPr>
        <p:grpSpPr>
          <a:xfrm>
            <a:off x="7866432" y="1828800"/>
            <a:ext cx="1600200" cy="2118360"/>
            <a:chOff x="5455920" y="213360"/>
            <a:chExt cx="1539240" cy="2575560"/>
          </a:xfrm>
        </p:grpSpPr>
        <p:sp>
          <p:nvSpPr>
            <p:cNvPr id="49" name="Freeform 48"/>
            <p:cNvSpPr/>
            <p:nvPr/>
          </p:nvSpPr>
          <p:spPr>
            <a:xfrm>
              <a:off x="5471160" y="213360"/>
              <a:ext cx="1524000" cy="2514600"/>
            </a:xfrm>
            <a:custGeom>
              <a:avLst/>
              <a:gdLst>
                <a:gd name="connsiteX0" fmla="*/ 1584960 w 1983740"/>
                <a:gd name="connsiteY0" fmla="*/ 0 h 3947160"/>
                <a:gd name="connsiteX1" fmla="*/ 45720 w 1983740"/>
                <a:gd name="connsiteY1" fmla="*/ 746760 h 3947160"/>
                <a:gd name="connsiteX2" fmla="*/ 1859280 w 1983740"/>
                <a:gd name="connsiteY2" fmla="*/ 1569720 h 3947160"/>
                <a:gd name="connsiteX3" fmla="*/ 60960 w 1983740"/>
                <a:gd name="connsiteY3" fmla="*/ 2407920 h 3947160"/>
                <a:gd name="connsiteX4" fmla="*/ 1920240 w 1983740"/>
                <a:gd name="connsiteY4" fmla="*/ 3154680 h 3947160"/>
                <a:gd name="connsiteX5" fmla="*/ 441960 w 1983740"/>
                <a:gd name="connsiteY5" fmla="*/ 3947160 h 394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3740" h="3947160">
                  <a:moveTo>
                    <a:pt x="1584960" y="0"/>
                  </a:moveTo>
                  <a:cubicBezTo>
                    <a:pt x="792480" y="242570"/>
                    <a:pt x="0" y="485140"/>
                    <a:pt x="45720" y="746760"/>
                  </a:cubicBezTo>
                  <a:cubicBezTo>
                    <a:pt x="91440" y="1008380"/>
                    <a:pt x="1856740" y="1292860"/>
                    <a:pt x="1859280" y="1569720"/>
                  </a:cubicBezTo>
                  <a:cubicBezTo>
                    <a:pt x="1861820" y="1846580"/>
                    <a:pt x="50800" y="2143760"/>
                    <a:pt x="60960" y="2407920"/>
                  </a:cubicBezTo>
                  <a:cubicBezTo>
                    <a:pt x="71120" y="2672080"/>
                    <a:pt x="1856740" y="2898140"/>
                    <a:pt x="1920240" y="3154680"/>
                  </a:cubicBezTo>
                  <a:cubicBezTo>
                    <a:pt x="1983740" y="3411220"/>
                    <a:pt x="1212850" y="3679190"/>
                    <a:pt x="441960" y="3947160"/>
                  </a:cubicBezTo>
                </a:path>
              </a:pathLst>
            </a:custGeom>
            <a:ln w="38100">
              <a:solidFill>
                <a:srgbClr val="1E00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5455920" y="274320"/>
              <a:ext cx="1524000" cy="2514600"/>
            </a:xfrm>
            <a:custGeom>
              <a:avLst/>
              <a:gdLst>
                <a:gd name="connsiteX0" fmla="*/ 1584960 w 1983740"/>
                <a:gd name="connsiteY0" fmla="*/ 0 h 3947160"/>
                <a:gd name="connsiteX1" fmla="*/ 45720 w 1983740"/>
                <a:gd name="connsiteY1" fmla="*/ 746760 h 3947160"/>
                <a:gd name="connsiteX2" fmla="*/ 1859280 w 1983740"/>
                <a:gd name="connsiteY2" fmla="*/ 1569720 h 3947160"/>
                <a:gd name="connsiteX3" fmla="*/ 60960 w 1983740"/>
                <a:gd name="connsiteY3" fmla="*/ 2407920 h 3947160"/>
                <a:gd name="connsiteX4" fmla="*/ 1920240 w 1983740"/>
                <a:gd name="connsiteY4" fmla="*/ 3154680 h 3947160"/>
                <a:gd name="connsiteX5" fmla="*/ 441960 w 1983740"/>
                <a:gd name="connsiteY5" fmla="*/ 3947160 h 394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3740" h="3947160">
                  <a:moveTo>
                    <a:pt x="1584960" y="0"/>
                  </a:moveTo>
                  <a:cubicBezTo>
                    <a:pt x="792480" y="242570"/>
                    <a:pt x="0" y="485140"/>
                    <a:pt x="45720" y="746760"/>
                  </a:cubicBezTo>
                  <a:cubicBezTo>
                    <a:pt x="91440" y="1008380"/>
                    <a:pt x="1856740" y="1292860"/>
                    <a:pt x="1859280" y="1569720"/>
                  </a:cubicBezTo>
                  <a:cubicBezTo>
                    <a:pt x="1861820" y="1846580"/>
                    <a:pt x="50800" y="2143760"/>
                    <a:pt x="60960" y="2407920"/>
                  </a:cubicBezTo>
                  <a:cubicBezTo>
                    <a:pt x="71120" y="2672080"/>
                    <a:pt x="1856740" y="2898140"/>
                    <a:pt x="1920240" y="3154680"/>
                  </a:cubicBezTo>
                  <a:cubicBezTo>
                    <a:pt x="1983740" y="3411220"/>
                    <a:pt x="1212850" y="3679190"/>
                    <a:pt x="441960" y="3947160"/>
                  </a:cubicBezTo>
                </a:path>
              </a:pathLst>
            </a:custGeom>
            <a:ln w="38100">
              <a:solidFill>
                <a:srgbClr val="1E00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7683552" y="1798320"/>
            <a:ext cx="1676400" cy="2118360"/>
            <a:chOff x="5267960" y="259080"/>
            <a:chExt cx="1611440" cy="2507598"/>
          </a:xfrm>
        </p:grpSpPr>
        <p:sp>
          <p:nvSpPr>
            <p:cNvPr id="52" name="Freeform 51"/>
            <p:cNvSpPr/>
            <p:nvPr/>
          </p:nvSpPr>
          <p:spPr>
            <a:xfrm>
              <a:off x="5283200" y="259080"/>
              <a:ext cx="1596200" cy="2446638"/>
            </a:xfrm>
            <a:custGeom>
              <a:avLst/>
              <a:gdLst>
                <a:gd name="connsiteX0" fmla="*/ 553720 w 2077720"/>
                <a:gd name="connsiteY0" fmla="*/ 0 h 3840480"/>
                <a:gd name="connsiteX1" fmla="*/ 248920 w 2077720"/>
                <a:gd name="connsiteY1" fmla="*/ 198120 h 3840480"/>
                <a:gd name="connsiteX2" fmla="*/ 2047240 w 2077720"/>
                <a:gd name="connsiteY2" fmla="*/ 883920 h 3840480"/>
                <a:gd name="connsiteX3" fmla="*/ 279400 w 2077720"/>
                <a:gd name="connsiteY3" fmla="*/ 1706880 h 3840480"/>
                <a:gd name="connsiteX4" fmla="*/ 2062480 w 2077720"/>
                <a:gd name="connsiteY4" fmla="*/ 2514600 h 3840480"/>
                <a:gd name="connsiteX5" fmla="*/ 309880 w 2077720"/>
                <a:gd name="connsiteY5" fmla="*/ 3307080 h 3840480"/>
                <a:gd name="connsiteX6" fmla="*/ 2077720 w 2077720"/>
                <a:gd name="connsiteY6" fmla="*/ 3840480 h 384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7720" h="3840480">
                  <a:moveTo>
                    <a:pt x="553720" y="0"/>
                  </a:moveTo>
                  <a:cubicBezTo>
                    <a:pt x="276860" y="25400"/>
                    <a:pt x="0" y="50800"/>
                    <a:pt x="248920" y="198120"/>
                  </a:cubicBezTo>
                  <a:cubicBezTo>
                    <a:pt x="497840" y="345440"/>
                    <a:pt x="2042160" y="632460"/>
                    <a:pt x="2047240" y="883920"/>
                  </a:cubicBezTo>
                  <a:cubicBezTo>
                    <a:pt x="2052320" y="1135380"/>
                    <a:pt x="276860" y="1435100"/>
                    <a:pt x="279400" y="1706880"/>
                  </a:cubicBezTo>
                  <a:cubicBezTo>
                    <a:pt x="281940" y="1978660"/>
                    <a:pt x="2057400" y="2247900"/>
                    <a:pt x="2062480" y="2514600"/>
                  </a:cubicBezTo>
                  <a:cubicBezTo>
                    <a:pt x="2067560" y="2781300"/>
                    <a:pt x="307340" y="3086100"/>
                    <a:pt x="309880" y="3307080"/>
                  </a:cubicBezTo>
                  <a:cubicBezTo>
                    <a:pt x="312420" y="3528060"/>
                    <a:pt x="1195070" y="3684270"/>
                    <a:pt x="2077720" y="3840480"/>
                  </a:cubicBezTo>
                </a:path>
              </a:pathLst>
            </a:custGeom>
            <a:ln w="38100">
              <a:solidFill>
                <a:srgbClr val="1E00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5267960" y="320040"/>
              <a:ext cx="1596200" cy="2446638"/>
            </a:xfrm>
            <a:custGeom>
              <a:avLst/>
              <a:gdLst>
                <a:gd name="connsiteX0" fmla="*/ 553720 w 2077720"/>
                <a:gd name="connsiteY0" fmla="*/ 0 h 3840480"/>
                <a:gd name="connsiteX1" fmla="*/ 248920 w 2077720"/>
                <a:gd name="connsiteY1" fmla="*/ 198120 h 3840480"/>
                <a:gd name="connsiteX2" fmla="*/ 2047240 w 2077720"/>
                <a:gd name="connsiteY2" fmla="*/ 883920 h 3840480"/>
                <a:gd name="connsiteX3" fmla="*/ 279400 w 2077720"/>
                <a:gd name="connsiteY3" fmla="*/ 1706880 h 3840480"/>
                <a:gd name="connsiteX4" fmla="*/ 2062480 w 2077720"/>
                <a:gd name="connsiteY4" fmla="*/ 2514600 h 3840480"/>
                <a:gd name="connsiteX5" fmla="*/ 309880 w 2077720"/>
                <a:gd name="connsiteY5" fmla="*/ 3307080 h 3840480"/>
                <a:gd name="connsiteX6" fmla="*/ 2077720 w 2077720"/>
                <a:gd name="connsiteY6" fmla="*/ 3840480 h 384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7720" h="3840480">
                  <a:moveTo>
                    <a:pt x="553720" y="0"/>
                  </a:moveTo>
                  <a:cubicBezTo>
                    <a:pt x="276860" y="25400"/>
                    <a:pt x="0" y="50800"/>
                    <a:pt x="248920" y="198120"/>
                  </a:cubicBezTo>
                  <a:cubicBezTo>
                    <a:pt x="497840" y="345440"/>
                    <a:pt x="2042160" y="632460"/>
                    <a:pt x="2047240" y="883920"/>
                  </a:cubicBezTo>
                  <a:cubicBezTo>
                    <a:pt x="2052320" y="1135380"/>
                    <a:pt x="276860" y="1435100"/>
                    <a:pt x="279400" y="1706880"/>
                  </a:cubicBezTo>
                  <a:cubicBezTo>
                    <a:pt x="281940" y="1978660"/>
                    <a:pt x="2057400" y="2247900"/>
                    <a:pt x="2062480" y="2514600"/>
                  </a:cubicBezTo>
                  <a:cubicBezTo>
                    <a:pt x="2067560" y="2781300"/>
                    <a:pt x="307340" y="3086100"/>
                    <a:pt x="309880" y="3307080"/>
                  </a:cubicBezTo>
                  <a:cubicBezTo>
                    <a:pt x="312420" y="3528060"/>
                    <a:pt x="1195070" y="3684270"/>
                    <a:pt x="2077720" y="3840480"/>
                  </a:cubicBezTo>
                </a:path>
              </a:pathLst>
            </a:custGeom>
            <a:ln w="38100">
              <a:solidFill>
                <a:srgbClr val="1E00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50"/>
          <p:cNvGrpSpPr/>
          <p:nvPr/>
        </p:nvGrpSpPr>
        <p:grpSpPr>
          <a:xfrm>
            <a:off x="5717592" y="4099560"/>
            <a:ext cx="1676400" cy="2118360"/>
            <a:chOff x="5267960" y="259080"/>
            <a:chExt cx="1611440" cy="2507598"/>
          </a:xfrm>
        </p:grpSpPr>
        <p:sp>
          <p:nvSpPr>
            <p:cNvPr id="31" name="Freeform 30"/>
            <p:cNvSpPr/>
            <p:nvPr/>
          </p:nvSpPr>
          <p:spPr>
            <a:xfrm>
              <a:off x="5283200" y="259080"/>
              <a:ext cx="1596200" cy="2446638"/>
            </a:xfrm>
            <a:custGeom>
              <a:avLst/>
              <a:gdLst>
                <a:gd name="connsiteX0" fmla="*/ 553720 w 2077720"/>
                <a:gd name="connsiteY0" fmla="*/ 0 h 3840480"/>
                <a:gd name="connsiteX1" fmla="*/ 248920 w 2077720"/>
                <a:gd name="connsiteY1" fmla="*/ 198120 h 3840480"/>
                <a:gd name="connsiteX2" fmla="*/ 2047240 w 2077720"/>
                <a:gd name="connsiteY2" fmla="*/ 883920 h 3840480"/>
                <a:gd name="connsiteX3" fmla="*/ 279400 w 2077720"/>
                <a:gd name="connsiteY3" fmla="*/ 1706880 h 3840480"/>
                <a:gd name="connsiteX4" fmla="*/ 2062480 w 2077720"/>
                <a:gd name="connsiteY4" fmla="*/ 2514600 h 3840480"/>
                <a:gd name="connsiteX5" fmla="*/ 309880 w 2077720"/>
                <a:gd name="connsiteY5" fmla="*/ 3307080 h 3840480"/>
                <a:gd name="connsiteX6" fmla="*/ 2077720 w 2077720"/>
                <a:gd name="connsiteY6" fmla="*/ 3840480 h 384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7720" h="3840480">
                  <a:moveTo>
                    <a:pt x="553720" y="0"/>
                  </a:moveTo>
                  <a:cubicBezTo>
                    <a:pt x="276860" y="25400"/>
                    <a:pt x="0" y="50800"/>
                    <a:pt x="248920" y="198120"/>
                  </a:cubicBezTo>
                  <a:cubicBezTo>
                    <a:pt x="497840" y="345440"/>
                    <a:pt x="2042160" y="632460"/>
                    <a:pt x="2047240" y="883920"/>
                  </a:cubicBezTo>
                  <a:cubicBezTo>
                    <a:pt x="2052320" y="1135380"/>
                    <a:pt x="276860" y="1435100"/>
                    <a:pt x="279400" y="1706880"/>
                  </a:cubicBezTo>
                  <a:cubicBezTo>
                    <a:pt x="281940" y="1978660"/>
                    <a:pt x="2057400" y="2247900"/>
                    <a:pt x="2062480" y="2514600"/>
                  </a:cubicBezTo>
                  <a:cubicBezTo>
                    <a:pt x="2067560" y="2781300"/>
                    <a:pt x="307340" y="3086100"/>
                    <a:pt x="309880" y="3307080"/>
                  </a:cubicBezTo>
                  <a:cubicBezTo>
                    <a:pt x="312420" y="3528060"/>
                    <a:pt x="1195070" y="3684270"/>
                    <a:pt x="2077720" y="384048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5267960" y="320040"/>
              <a:ext cx="1596200" cy="2446638"/>
            </a:xfrm>
            <a:custGeom>
              <a:avLst/>
              <a:gdLst>
                <a:gd name="connsiteX0" fmla="*/ 553720 w 2077720"/>
                <a:gd name="connsiteY0" fmla="*/ 0 h 3840480"/>
                <a:gd name="connsiteX1" fmla="*/ 248920 w 2077720"/>
                <a:gd name="connsiteY1" fmla="*/ 198120 h 3840480"/>
                <a:gd name="connsiteX2" fmla="*/ 2047240 w 2077720"/>
                <a:gd name="connsiteY2" fmla="*/ 883920 h 3840480"/>
                <a:gd name="connsiteX3" fmla="*/ 279400 w 2077720"/>
                <a:gd name="connsiteY3" fmla="*/ 1706880 h 3840480"/>
                <a:gd name="connsiteX4" fmla="*/ 2062480 w 2077720"/>
                <a:gd name="connsiteY4" fmla="*/ 2514600 h 3840480"/>
                <a:gd name="connsiteX5" fmla="*/ 309880 w 2077720"/>
                <a:gd name="connsiteY5" fmla="*/ 3307080 h 3840480"/>
                <a:gd name="connsiteX6" fmla="*/ 2077720 w 2077720"/>
                <a:gd name="connsiteY6" fmla="*/ 3840480 h 384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7720" h="3840480">
                  <a:moveTo>
                    <a:pt x="553720" y="0"/>
                  </a:moveTo>
                  <a:cubicBezTo>
                    <a:pt x="276860" y="25400"/>
                    <a:pt x="0" y="50800"/>
                    <a:pt x="248920" y="198120"/>
                  </a:cubicBezTo>
                  <a:cubicBezTo>
                    <a:pt x="497840" y="345440"/>
                    <a:pt x="2042160" y="632460"/>
                    <a:pt x="2047240" y="883920"/>
                  </a:cubicBezTo>
                  <a:cubicBezTo>
                    <a:pt x="2052320" y="1135380"/>
                    <a:pt x="276860" y="1435100"/>
                    <a:pt x="279400" y="1706880"/>
                  </a:cubicBezTo>
                  <a:cubicBezTo>
                    <a:pt x="281940" y="1978660"/>
                    <a:pt x="2057400" y="2247900"/>
                    <a:pt x="2062480" y="2514600"/>
                  </a:cubicBezTo>
                  <a:cubicBezTo>
                    <a:pt x="2067560" y="2781300"/>
                    <a:pt x="307340" y="3086100"/>
                    <a:pt x="309880" y="3307080"/>
                  </a:cubicBezTo>
                  <a:cubicBezTo>
                    <a:pt x="312420" y="3528060"/>
                    <a:pt x="1195070" y="3684270"/>
                    <a:pt x="2077720" y="384048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7"/>
          <p:cNvGrpSpPr/>
          <p:nvPr/>
        </p:nvGrpSpPr>
        <p:grpSpPr>
          <a:xfrm>
            <a:off x="10045752" y="4130040"/>
            <a:ext cx="1600200" cy="2118360"/>
            <a:chOff x="5455920" y="213360"/>
            <a:chExt cx="1539240" cy="2575560"/>
          </a:xfrm>
        </p:grpSpPr>
        <p:sp>
          <p:nvSpPr>
            <p:cNvPr id="34" name="Freeform 33"/>
            <p:cNvSpPr/>
            <p:nvPr/>
          </p:nvSpPr>
          <p:spPr>
            <a:xfrm>
              <a:off x="5471160" y="213360"/>
              <a:ext cx="1524000" cy="2514600"/>
            </a:xfrm>
            <a:custGeom>
              <a:avLst/>
              <a:gdLst>
                <a:gd name="connsiteX0" fmla="*/ 1584960 w 1983740"/>
                <a:gd name="connsiteY0" fmla="*/ 0 h 3947160"/>
                <a:gd name="connsiteX1" fmla="*/ 45720 w 1983740"/>
                <a:gd name="connsiteY1" fmla="*/ 746760 h 3947160"/>
                <a:gd name="connsiteX2" fmla="*/ 1859280 w 1983740"/>
                <a:gd name="connsiteY2" fmla="*/ 1569720 h 3947160"/>
                <a:gd name="connsiteX3" fmla="*/ 60960 w 1983740"/>
                <a:gd name="connsiteY3" fmla="*/ 2407920 h 3947160"/>
                <a:gd name="connsiteX4" fmla="*/ 1920240 w 1983740"/>
                <a:gd name="connsiteY4" fmla="*/ 3154680 h 3947160"/>
                <a:gd name="connsiteX5" fmla="*/ 441960 w 1983740"/>
                <a:gd name="connsiteY5" fmla="*/ 3947160 h 394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3740" h="3947160">
                  <a:moveTo>
                    <a:pt x="1584960" y="0"/>
                  </a:moveTo>
                  <a:cubicBezTo>
                    <a:pt x="792480" y="242570"/>
                    <a:pt x="0" y="485140"/>
                    <a:pt x="45720" y="746760"/>
                  </a:cubicBezTo>
                  <a:cubicBezTo>
                    <a:pt x="91440" y="1008380"/>
                    <a:pt x="1856740" y="1292860"/>
                    <a:pt x="1859280" y="1569720"/>
                  </a:cubicBezTo>
                  <a:cubicBezTo>
                    <a:pt x="1861820" y="1846580"/>
                    <a:pt x="50800" y="2143760"/>
                    <a:pt x="60960" y="2407920"/>
                  </a:cubicBezTo>
                  <a:cubicBezTo>
                    <a:pt x="71120" y="2672080"/>
                    <a:pt x="1856740" y="2898140"/>
                    <a:pt x="1920240" y="3154680"/>
                  </a:cubicBezTo>
                  <a:cubicBezTo>
                    <a:pt x="1983740" y="3411220"/>
                    <a:pt x="1212850" y="3679190"/>
                    <a:pt x="441960" y="394716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455920" y="274320"/>
              <a:ext cx="1524000" cy="2514600"/>
            </a:xfrm>
            <a:custGeom>
              <a:avLst/>
              <a:gdLst>
                <a:gd name="connsiteX0" fmla="*/ 1584960 w 1983740"/>
                <a:gd name="connsiteY0" fmla="*/ 0 h 3947160"/>
                <a:gd name="connsiteX1" fmla="*/ 45720 w 1983740"/>
                <a:gd name="connsiteY1" fmla="*/ 746760 h 3947160"/>
                <a:gd name="connsiteX2" fmla="*/ 1859280 w 1983740"/>
                <a:gd name="connsiteY2" fmla="*/ 1569720 h 3947160"/>
                <a:gd name="connsiteX3" fmla="*/ 60960 w 1983740"/>
                <a:gd name="connsiteY3" fmla="*/ 2407920 h 3947160"/>
                <a:gd name="connsiteX4" fmla="*/ 1920240 w 1983740"/>
                <a:gd name="connsiteY4" fmla="*/ 3154680 h 3947160"/>
                <a:gd name="connsiteX5" fmla="*/ 441960 w 1983740"/>
                <a:gd name="connsiteY5" fmla="*/ 3947160 h 394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3740" h="3947160">
                  <a:moveTo>
                    <a:pt x="1584960" y="0"/>
                  </a:moveTo>
                  <a:cubicBezTo>
                    <a:pt x="792480" y="242570"/>
                    <a:pt x="0" y="485140"/>
                    <a:pt x="45720" y="746760"/>
                  </a:cubicBezTo>
                  <a:cubicBezTo>
                    <a:pt x="91440" y="1008380"/>
                    <a:pt x="1856740" y="1292860"/>
                    <a:pt x="1859280" y="1569720"/>
                  </a:cubicBezTo>
                  <a:cubicBezTo>
                    <a:pt x="1861820" y="1846580"/>
                    <a:pt x="50800" y="2143760"/>
                    <a:pt x="60960" y="2407920"/>
                  </a:cubicBezTo>
                  <a:cubicBezTo>
                    <a:pt x="71120" y="2672080"/>
                    <a:pt x="1856740" y="2898140"/>
                    <a:pt x="1920240" y="3154680"/>
                  </a:cubicBezTo>
                  <a:cubicBezTo>
                    <a:pt x="1983740" y="3411220"/>
                    <a:pt x="1212850" y="3679190"/>
                    <a:pt x="441960" y="394716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47"/>
          <p:cNvGrpSpPr/>
          <p:nvPr/>
        </p:nvGrpSpPr>
        <p:grpSpPr>
          <a:xfrm>
            <a:off x="7851192" y="1828800"/>
            <a:ext cx="1600200" cy="2118360"/>
            <a:chOff x="5455920" y="213360"/>
            <a:chExt cx="1539240" cy="2575560"/>
          </a:xfrm>
        </p:grpSpPr>
        <p:sp>
          <p:nvSpPr>
            <p:cNvPr id="44" name="Freeform 43"/>
            <p:cNvSpPr/>
            <p:nvPr/>
          </p:nvSpPr>
          <p:spPr>
            <a:xfrm>
              <a:off x="5471160" y="213360"/>
              <a:ext cx="1524000" cy="2514600"/>
            </a:xfrm>
            <a:custGeom>
              <a:avLst/>
              <a:gdLst>
                <a:gd name="connsiteX0" fmla="*/ 1584960 w 1983740"/>
                <a:gd name="connsiteY0" fmla="*/ 0 h 3947160"/>
                <a:gd name="connsiteX1" fmla="*/ 45720 w 1983740"/>
                <a:gd name="connsiteY1" fmla="*/ 746760 h 3947160"/>
                <a:gd name="connsiteX2" fmla="*/ 1859280 w 1983740"/>
                <a:gd name="connsiteY2" fmla="*/ 1569720 h 3947160"/>
                <a:gd name="connsiteX3" fmla="*/ 60960 w 1983740"/>
                <a:gd name="connsiteY3" fmla="*/ 2407920 h 3947160"/>
                <a:gd name="connsiteX4" fmla="*/ 1920240 w 1983740"/>
                <a:gd name="connsiteY4" fmla="*/ 3154680 h 3947160"/>
                <a:gd name="connsiteX5" fmla="*/ 441960 w 1983740"/>
                <a:gd name="connsiteY5" fmla="*/ 3947160 h 394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3740" h="3947160">
                  <a:moveTo>
                    <a:pt x="1584960" y="0"/>
                  </a:moveTo>
                  <a:cubicBezTo>
                    <a:pt x="792480" y="242570"/>
                    <a:pt x="0" y="485140"/>
                    <a:pt x="45720" y="746760"/>
                  </a:cubicBezTo>
                  <a:cubicBezTo>
                    <a:pt x="91440" y="1008380"/>
                    <a:pt x="1856740" y="1292860"/>
                    <a:pt x="1859280" y="1569720"/>
                  </a:cubicBezTo>
                  <a:cubicBezTo>
                    <a:pt x="1861820" y="1846580"/>
                    <a:pt x="50800" y="2143760"/>
                    <a:pt x="60960" y="2407920"/>
                  </a:cubicBezTo>
                  <a:cubicBezTo>
                    <a:pt x="71120" y="2672080"/>
                    <a:pt x="1856740" y="2898140"/>
                    <a:pt x="1920240" y="3154680"/>
                  </a:cubicBezTo>
                  <a:cubicBezTo>
                    <a:pt x="1983740" y="3411220"/>
                    <a:pt x="1212850" y="3679190"/>
                    <a:pt x="441960" y="3947160"/>
                  </a:cubicBezTo>
                </a:path>
              </a:pathLst>
            </a:custGeom>
            <a:ln w="38100">
              <a:solidFill>
                <a:srgbClr val="1E00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455920" y="274320"/>
              <a:ext cx="1524000" cy="2514600"/>
            </a:xfrm>
            <a:custGeom>
              <a:avLst/>
              <a:gdLst>
                <a:gd name="connsiteX0" fmla="*/ 1584960 w 1983740"/>
                <a:gd name="connsiteY0" fmla="*/ 0 h 3947160"/>
                <a:gd name="connsiteX1" fmla="*/ 45720 w 1983740"/>
                <a:gd name="connsiteY1" fmla="*/ 746760 h 3947160"/>
                <a:gd name="connsiteX2" fmla="*/ 1859280 w 1983740"/>
                <a:gd name="connsiteY2" fmla="*/ 1569720 h 3947160"/>
                <a:gd name="connsiteX3" fmla="*/ 60960 w 1983740"/>
                <a:gd name="connsiteY3" fmla="*/ 2407920 h 3947160"/>
                <a:gd name="connsiteX4" fmla="*/ 1920240 w 1983740"/>
                <a:gd name="connsiteY4" fmla="*/ 3154680 h 3947160"/>
                <a:gd name="connsiteX5" fmla="*/ 441960 w 1983740"/>
                <a:gd name="connsiteY5" fmla="*/ 3947160 h 394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3740" h="3947160">
                  <a:moveTo>
                    <a:pt x="1584960" y="0"/>
                  </a:moveTo>
                  <a:cubicBezTo>
                    <a:pt x="792480" y="242570"/>
                    <a:pt x="0" y="485140"/>
                    <a:pt x="45720" y="746760"/>
                  </a:cubicBezTo>
                  <a:cubicBezTo>
                    <a:pt x="91440" y="1008380"/>
                    <a:pt x="1856740" y="1292860"/>
                    <a:pt x="1859280" y="1569720"/>
                  </a:cubicBezTo>
                  <a:cubicBezTo>
                    <a:pt x="1861820" y="1846580"/>
                    <a:pt x="50800" y="2143760"/>
                    <a:pt x="60960" y="2407920"/>
                  </a:cubicBezTo>
                  <a:cubicBezTo>
                    <a:pt x="71120" y="2672080"/>
                    <a:pt x="1856740" y="2898140"/>
                    <a:pt x="1920240" y="3154680"/>
                  </a:cubicBezTo>
                  <a:cubicBezTo>
                    <a:pt x="1983740" y="3411220"/>
                    <a:pt x="1212850" y="3679190"/>
                    <a:pt x="441960" y="3947160"/>
                  </a:cubicBezTo>
                </a:path>
              </a:pathLst>
            </a:custGeom>
            <a:ln w="38100">
              <a:solidFill>
                <a:srgbClr val="1E00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50"/>
          <p:cNvGrpSpPr/>
          <p:nvPr/>
        </p:nvGrpSpPr>
        <p:grpSpPr>
          <a:xfrm>
            <a:off x="7668312" y="1798320"/>
            <a:ext cx="1676400" cy="2118360"/>
            <a:chOff x="5267960" y="259080"/>
            <a:chExt cx="1611440" cy="2507598"/>
          </a:xfrm>
        </p:grpSpPr>
        <p:sp>
          <p:nvSpPr>
            <p:cNvPr id="47" name="Freeform 46"/>
            <p:cNvSpPr/>
            <p:nvPr/>
          </p:nvSpPr>
          <p:spPr>
            <a:xfrm>
              <a:off x="5283200" y="259080"/>
              <a:ext cx="1596200" cy="2446638"/>
            </a:xfrm>
            <a:custGeom>
              <a:avLst/>
              <a:gdLst>
                <a:gd name="connsiteX0" fmla="*/ 553720 w 2077720"/>
                <a:gd name="connsiteY0" fmla="*/ 0 h 3840480"/>
                <a:gd name="connsiteX1" fmla="*/ 248920 w 2077720"/>
                <a:gd name="connsiteY1" fmla="*/ 198120 h 3840480"/>
                <a:gd name="connsiteX2" fmla="*/ 2047240 w 2077720"/>
                <a:gd name="connsiteY2" fmla="*/ 883920 h 3840480"/>
                <a:gd name="connsiteX3" fmla="*/ 279400 w 2077720"/>
                <a:gd name="connsiteY3" fmla="*/ 1706880 h 3840480"/>
                <a:gd name="connsiteX4" fmla="*/ 2062480 w 2077720"/>
                <a:gd name="connsiteY4" fmla="*/ 2514600 h 3840480"/>
                <a:gd name="connsiteX5" fmla="*/ 309880 w 2077720"/>
                <a:gd name="connsiteY5" fmla="*/ 3307080 h 3840480"/>
                <a:gd name="connsiteX6" fmla="*/ 2077720 w 2077720"/>
                <a:gd name="connsiteY6" fmla="*/ 3840480 h 384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7720" h="3840480">
                  <a:moveTo>
                    <a:pt x="553720" y="0"/>
                  </a:moveTo>
                  <a:cubicBezTo>
                    <a:pt x="276860" y="25400"/>
                    <a:pt x="0" y="50800"/>
                    <a:pt x="248920" y="198120"/>
                  </a:cubicBezTo>
                  <a:cubicBezTo>
                    <a:pt x="497840" y="345440"/>
                    <a:pt x="2042160" y="632460"/>
                    <a:pt x="2047240" y="883920"/>
                  </a:cubicBezTo>
                  <a:cubicBezTo>
                    <a:pt x="2052320" y="1135380"/>
                    <a:pt x="276860" y="1435100"/>
                    <a:pt x="279400" y="1706880"/>
                  </a:cubicBezTo>
                  <a:cubicBezTo>
                    <a:pt x="281940" y="1978660"/>
                    <a:pt x="2057400" y="2247900"/>
                    <a:pt x="2062480" y="2514600"/>
                  </a:cubicBezTo>
                  <a:cubicBezTo>
                    <a:pt x="2067560" y="2781300"/>
                    <a:pt x="307340" y="3086100"/>
                    <a:pt x="309880" y="3307080"/>
                  </a:cubicBezTo>
                  <a:cubicBezTo>
                    <a:pt x="312420" y="3528060"/>
                    <a:pt x="1195070" y="3684270"/>
                    <a:pt x="2077720" y="3840480"/>
                  </a:cubicBezTo>
                </a:path>
              </a:pathLst>
            </a:custGeom>
            <a:ln w="38100">
              <a:solidFill>
                <a:srgbClr val="1E00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5267960" y="320040"/>
              <a:ext cx="1596200" cy="2446638"/>
            </a:xfrm>
            <a:custGeom>
              <a:avLst/>
              <a:gdLst>
                <a:gd name="connsiteX0" fmla="*/ 553720 w 2077720"/>
                <a:gd name="connsiteY0" fmla="*/ 0 h 3840480"/>
                <a:gd name="connsiteX1" fmla="*/ 248920 w 2077720"/>
                <a:gd name="connsiteY1" fmla="*/ 198120 h 3840480"/>
                <a:gd name="connsiteX2" fmla="*/ 2047240 w 2077720"/>
                <a:gd name="connsiteY2" fmla="*/ 883920 h 3840480"/>
                <a:gd name="connsiteX3" fmla="*/ 279400 w 2077720"/>
                <a:gd name="connsiteY3" fmla="*/ 1706880 h 3840480"/>
                <a:gd name="connsiteX4" fmla="*/ 2062480 w 2077720"/>
                <a:gd name="connsiteY4" fmla="*/ 2514600 h 3840480"/>
                <a:gd name="connsiteX5" fmla="*/ 309880 w 2077720"/>
                <a:gd name="connsiteY5" fmla="*/ 3307080 h 3840480"/>
                <a:gd name="connsiteX6" fmla="*/ 2077720 w 2077720"/>
                <a:gd name="connsiteY6" fmla="*/ 3840480 h 384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7720" h="3840480">
                  <a:moveTo>
                    <a:pt x="553720" y="0"/>
                  </a:moveTo>
                  <a:cubicBezTo>
                    <a:pt x="276860" y="25400"/>
                    <a:pt x="0" y="50800"/>
                    <a:pt x="248920" y="198120"/>
                  </a:cubicBezTo>
                  <a:cubicBezTo>
                    <a:pt x="497840" y="345440"/>
                    <a:pt x="2042160" y="632460"/>
                    <a:pt x="2047240" y="883920"/>
                  </a:cubicBezTo>
                  <a:cubicBezTo>
                    <a:pt x="2052320" y="1135380"/>
                    <a:pt x="276860" y="1435100"/>
                    <a:pt x="279400" y="1706880"/>
                  </a:cubicBezTo>
                  <a:cubicBezTo>
                    <a:pt x="281940" y="1978660"/>
                    <a:pt x="2057400" y="2247900"/>
                    <a:pt x="2062480" y="2514600"/>
                  </a:cubicBezTo>
                  <a:cubicBezTo>
                    <a:pt x="2067560" y="2781300"/>
                    <a:pt x="307340" y="3086100"/>
                    <a:pt x="309880" y="3307080"/>
                  </a:cubicBezTo>
                  <a:cubicBezTo>
                    <a:pt x="312420" y="3528060"/>
                    <a:pt x="1195070" y="3684270"/>
                    <a:pt x="2077720" y="3840480"/>
                  </a:cubicBezTo>
                </a:path>
              </a:pathLst>
            </a:custGeom>
            <a:ln w="38100">
              <a:solidFill>
                <a:srgbClr val="1E00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914400" y="499538"/>
            <a:ext cx="10408920" cy="703620"/>
          </a:xfrm>
          <a:solidFill>
            <a:srgbClr val="002060"/>
          </a:solidFill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en-SG" sz="5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অর্ধসংরক্ষণশীল</a:t>
            </a:r>
            <a:r>
              <a:rPr lang="en-SG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5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অনুকল্প</a:t>
            </a:r>
            <a:endParaRPr lang="en-US" sz="3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Subtitle 3"/>
          <p:cNvSpPr txBox="1">
            <a:spLocks/>
          </p:cNvSpPr>
          <p:nvPr/>
        </p:nvSpPr>
        <p:spPr>
          <a:xfrm>
            <a:off x="914399" y="1483360"/>
            <a:ext cx="4710023" cy="518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-র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বিলুপ্তির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ছাঁচ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সংশ্লেষ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অপত্য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199617" y="4077323"/>
            <a:ext cx="1154242" cy="734520"/>
            <a:chOff x="7914807" y="4077323"/>
            <a:chExt cx="1154242" cy="734520"/>
          </a:xfrm>
        </p:grpSpPr>
        <p:cxnSp>
          <p:nvCxnSpPr>
            <p:cNvPr id="27" name="Straight Arrow Connector 26"/>
            <p:cNvCxnSpPr/>
            <p:nvPr/>
          </p:nvCxnSpPr>
          <p:spPr>
            <a:xfrm rot="5400000">
              <a:off x="7847351" y="4144781"/>
              <a:ext cx="734518" cy="599606"/>
            </a:xfrm>
            <a:prstGeom prst="straightConnector1">
              <a:avLst/>
            </a:prstGeom>
            <a:ln w="381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6200000" flipH="1">
              <a:off x="8424472" y="4167265"/>
              <a:ext cx="734519" cy="554635"/>
            </a:xfrm>
            <a:prstGeom prst="straightConnector1">
              <a:avLst/>
            </a:prstGeom>
            <a:ln w="381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15873 0.333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6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175 0.328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914400" y="499538"/>
            <a:ext cx="10408920" cy="703620"/>
          </a:xfrm>
          <a:solidFill>
            <a:srgbClr val="002060"/>
          </a:solidFill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en-SG" sz="5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বিচ্ছুরণশীল</a:t>
            </a:r>
            <a:r>
              <a:rPr lang="en-SG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5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অনুকল্প</a:t>
            </a:r>
            <a:endParaRPr lang="en-US" sz="3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4" name="Group 173"/>
          <p:cNvGrpSpPr/>
          <p:nvPr/>
        </p:nvGrpSpPr>
        <p:grpSpPr>
          <a:xfrm>
            <a:off x="8007801" y="1546977"/>
            <a:ext cx="1783080" cy="2171008"/>
            <a:chOff x="9296400" y="4123112"/>
            <a:chExt cx="1783080" cy="2171008"/>
          </a:xfrm>
        </p:grpSpPr>
        <p:grpSp>
          <p:nvGrpSpPr>
            <p:cNvPr id="22" name="Group 47"/>
            <p:cNvGrpSpPr/>
            <p:nvPr/>
          </p:nvGrpSpPr>
          <p:grpSpPr>
            <a:xfrm>
              <a:off x="9479280" y="4175760"/>
              <a:ext cx="1600200" cy="2118360"/>
              <a:chOff x="5455920" y="213360"/>
              <a:chExt cx="1539240" cy="2575560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5471160" y="213360"/>
                <a:ext cx="1524000" cy="2514600"/>
              </a:xfrm>
              <a:custGeom>
                <a:avLst/>
                <a:gdLst>
                  <a:gd name="connsiteX0" fmla="*/ 1584960 w 1983740"/>
                  <a:gd name="connsiteY0" fmla="*/ 0 h 3947160"/>
                  <a:gd name="connsiteX1" fmla="*/ 45720 w 1983740"/>
                  <a:gd name="connsiteY1" fmla="*/ 746760 h 3947160"/>
                  <a:gd name="connsiteX2" fmla="*/ 1859280 w 1983740"/>
                  <a:gd name="connsiteY2" fmla="*/ 1569720 h 3947160"/>
                  <a:gd name="connsiteX3" fmla="*/ 60960 w 1983740"/>
                  <a:gd name="connsiteY3" fmla="*/ 2407920 h 3947160"/>
                  <a:gd name="connsiteX4" fmla="*/ 1920240 w 1983740"/>
                  <a:gd name="connsiteY4" fmla="*/ 3154680 h 3947160"/>
                  <a:gd name="connsiteX5" fmla="*/ 441960 w 1983740"/>
                  <a:gd name="connsiteY5" fmla="*/ 3947160 h 394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3740" h="3947160">
                    <a:moveTo>
                      <a:pt x="1584960" y="0"/>
                    </a:moveTo>
                    <a:cubicBezTo>
                      <a:pt x="792480" y="242570"/>
                      <a:pt x="0" y="485140"/>
                      <a:pt x="45720" y="746760"/>
                    </a:cubicBezTo>
                    <a:cubicBezTo>
                      <a:pt x="91440" y="1008380"/>
                      <a:pt x="1856740" y="1292860"/>
                      <a:pt x="1859280" y="1569720"/>
                    </a:cubicBezTo>
                    <a:cubicBezTo>
                      <a:pt x="1861820" y="1846580"/>
                      <a:pt x="50800" y="2143760"/>
                      <a:pt x="60960" y="2407920"/>
                    </a:cubicBezTo>
                    <a:cubicBezTo>
                      <a:pt x="71120" y="2672080"/>
                      <a:pt x="1856740" y="2898140"/>
                      <a:pt x="1920240" y="3154680"/>
                    </a:cubicBezTo>
                    <a:cubicBezTo>
                      <a:pt x="1983740" y="3411220"/>
                      <a:pt x="1212850" y="3679190"/>
                      <a:pt x="441960" y="394716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5455920" y="274320"/>
                <a:ext cx="1524000" cy="2514600"/>
              </a:xfrm>
              <a:custGeom>
                <a:avLst/>
                <a:gdLst>
                  <a:gd name="connsiteX0" fmla="*/ 1584960 w 1983740"/>
                  <a:gd name="connsiteY0" fmla="*/ 0 h 3947160"/>
                  <a:gd name="connsiteX1" fmla="*/ 45720 w 1983740"/>
                  <a:gd name="connsiteY1" fmla="*/ 746760 h 3947160"/>
                  <a:gd name="connsiteX2" fmla="*/ 1859280 w 1983740"/>
                  <a:gd name="connsiteY2" fmla="*/ 1569720 h 3947160"/>
                  <a:gd name="connsiteX3" fmla="*/ 60960 w 1983740"/>
                  <a:gd name="connsiteY3" fmla="*/ 2407920 h 3947160"/>
                  <a:gd name="connsiteX4" fmla="*/ 1920240 w 1983740"/>
                  <a:gd name="connsiteY4" fmla="*/ 3154680 h 3947160"/>
                  <a:gd name="connsiteX5" fmla="*/ 441960 w 1983740"/>
                  <a:gd name="connsiteY5" fmla="*/ 3947160 h 394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3740" h="3947160">
                    <a:moveTo>
                      <a:pt x="1584960" y="0"/>
                    </a:moveTo>
                    <a:cubicBezTo>
                      <a:pt x="792480" y="242570"/>
                      <a:pt x="0" y="485140"/>
                      <a:pt x="45720" y="746760"/>
                    </a:cubicBezTo>
                    <a:cubicBezTo>
                      <a:pt x="91440" y="1008380"/>
                      <a:pt x="1856740" y="1292860"/>
                      <a:pt x="1859280" y="1569720"/>
                    </a:cubicBezTo>
                    <a:cubicBezTo>
                      <a:pt x="1861820" y="1846580"/>
                      <a:pt x="50800" y="2143760"/>
                      <a:pt x="60960" y="2407920"/>
                    </a:cubicBezTo>
                    <a:cubicBezTo>
                      <a:pt x="71120" y="2672080"/>
                      <a:pt x="1856740" y="2898140"/>
                      <a:pt x="1920240" y="3154680"/>
                    </a:cubicBezTo>
                    <a:cubicBezTo>
                      <a:pt x="1983740" y="3411220"/>
                      <a:pt x="1212850" y="3679190"/>
                      <a:pt x="441960" y="394716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5" name="Group 50"/>
            <p:cNvGrpSpPr/>
            <p:nvPr/>
          </p:nvGrpSpPr>
          <p:grpSpPr>
            <a:xfrm>
              <a:off x="9296400" y="4145280"/>
              <a:ext cx="1676400" cy="2118360"/>
              <a:chOff x="5267960" y="259080"/>
              <a:chExt cx="1611440" cy="2507598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5283200" y="259080"/>
                <a:ext cx="1596200" cy="2446638"/>
              </a:xfrm>
              <a:custGeom>
                <a:avLst/>
                <a:gdLst>
                  <a:gd name="connsiteX0" fmla="*/ 553720 w 2077720"/>
                  <a:gd name="connsiteY0" fmla="*/ 0 h 3840480"/>
                  <a:gd name="connsiteX1" fmla="*/ 248920 w 2077720"/>
                  <a:gd name="connsiteY1" fmla="*/ 198120 h 3840480"/>
                  <a:gd name="connsiteX2" fmla="*/ 2047240 w 2077720"/>
                  <a:gd name="connsiteY2" fmla="*/ 883920 h 3840480"/>
                  <a:gd name="connsiteX3" fmla="*/ 279400 w 2077720"/>
                  <a:gd name="connsiteY3" fmla="*/ 1706880 h 3840480"/>
                  <a:gd name="connsiteX4" fmla="*/ 2062480 w 2077720"/>
                  <a:gd name="connsiteY4" fmla="*/ 2514600 h 3840480"/>
                  <a:gd name="connsiteX5" fmla="*/ 309880 w 2077720"/>
                  <a:gd name="connsiteY5" fmla="*/ 3307080 h 3840480"/>
                  <a:gd name="connsiteX6" fmla="*/ 2077720 w 2077720"/>
                  <a:gd name="connsiteY6" fmla="*/ 3840480 h 384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7720" h="3840480">
                    <a:moveTo>
                      <a:pt x="553720" y="0"/>
                    </a:moveTo>
                    <a:cubicBezTo>
                      <a:pt x="276860" y="25400"/>
                      <a:pt x="0" y="50800"/>
                      <a:pt x="248920" y="198120"/>
                    </a:cubicBezTo>
                    <a:cubicBezTo>
                      <a:pt x="497840" y="345440"/>
                      <a:pt x="2042160" y="632460"/>
                      <a:pt x="2047240" y="883920"/>
                    </a:cubicBezTo>
                    <a:cubicBezTo>
                      <a:pt x="2052320" y="1135380"/>
                      <a:pt x="276860" y="1435100"/>
                      <a:pt x="279400" y="1706880"/>
                    </a:cubicBezTo>
                    <a:cubicBezTo>
                      <a:pt x="281940" y="1978660"/>
                      <a:pt x="2057400" y="2247900"/>
                      <a:pt x="2062480" y="2514600"/>
                    </a:cubicBezTo>
                    <a:cubicBezTo>
                      <a:pt x="2067560" y="2781300"/>
                      <a:pt x="307340" y="3086100"/>
                      <a:pt x="309880" y="3307080"/>
                    </a:cubicBezTo>
                    <a:cubicBezTo>
                      <a:pt x="312420" y="3528060"/>
                      <a:pt x="1195070" y="3684270"/>
                      <a:pt x="2077720" y="384048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5267960" y="320040"/>
                <a:ext cx="1596200" cy="2446638"/>
              </a:xfrm>
              <a:custGeom>
                <a:avLst/>
                <a:gdLst>
                  <a:gd name="connsiteX0" fmla="*/ 553720 w 2077720"/>
                  <a:gd name="connsiteY0" fmla="*/ 0 h 3840480"/>
                  <a:gd name="connsiteX1" fmla="*/ 248920 w 2077720"/>
                  <a:gd name="connsiteY1" fmla="*/ 198120 h 3840480"/>
                  <a:gd name="connsiteX2" fmla="*/ 2047240 w 2077720"/>
                  <a:gd name="connsiteY2" fmla="*/ 883920 h 3840480"/>
                  <a:gd name="connsiteX3" fmla="*/ 279400 w 2077720"/>
                  <a:gd name="connsiteY3" fmla="*/ 1706880 h 3840480"/>
                  <a:gd name="connsiteX4" fmla="*/ 2062480 w 2077720"/>
                  <a:gd name="connsiteY4" fmla="*/ 2514600 h 3840480"/>
                  <a:gd name="connsiteX5" fmla="*/ 309880 w 2077720"/>
                  <a:gd name="connsiteY5" fmla="*/ 3307080 h 3840480"/>
                  <a:gd name="connsiteX6" fmla="*/ 2077720 w 2077720"/>
                  <a:gd name="connsiteY6" fmla="*/ 3840480 h 384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7720" h="3840480">
                    <a:moveTo>
                      <a:pt x="553720" y="0"/>
                    </a:moveTo>
                    <a:cubicBezTo>
                      <a:pt x="276860" y="25400"/>
                      <a:pt x="0" y="50800"/>
                      <a:pt x="248920" y="198120"/>
                    </a:cubicBezTo>
                    <a:cubicBezTo>
                      <a:pt x="497840" y="345440"/>
                      <a:pt x="2042160" y="632460"/>
                      <a:pt x="2047240" y="883920"/>
                    </a:cubicBezTo>
                    <a:cubicBezTo>
                      <a:pt x="2052320" y="1135380"/>
                      <a:pt x="276860" y="1435100"/>
                      <a:pt x="279400" y="1706880"/>
                    </a:cubicBezTo>
                    <a:cubicBezTo>
                      <a:pt x="281940" y="1978660"/>
                      <a:pt x="2057400" y="2247900"/>
                      <a:pt x="2062480" y="2514600"/>
                    </a:cubicBezTo>
                    <a:cubicBezTo>
                      <a:pt x="2067560" y="2781300"/>
                      <a:pt x="307340" y="3086100"/>
                      <a:pt x="309880" y="3307080"/>
                    </a:cubicBezTo>
                    <a:cubicBezTo>
                      <a:pt x="312420" y="3528060"/>
                      <a:pt x="1195070" y="3684270"/>
                      <a:pt x="2077720" y="384048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1" name="Oval 110"/>
            <p:cNvSpPr/>
            <p:nvPr/>
          </p:nvSpPr>
          <p:spPr>
            <a:xfrm>
              <a:off x="9531926" y="4128655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9648305" y="4123112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10097191" y="4849092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9980813" y="4871259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10213569" y="4815842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9421089" y="4150824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9493134" y="4228409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9615054" y="4261660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9731432" y="4283827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9842268" y="4300453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9864437" y="4898967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9748058" y="4932219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9631679" y="4959928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9531928" y="5015346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9570721" y="5115100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9681557" y="5153892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0668000" y="4161906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0557164" y="4189616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10440786" y="4217325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10329950" y="4256118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10219114" y="4283827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10102736" y="4300452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9803477" y="5181601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9919855" y="5203768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10490660" y="4832468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10612580" y="4860177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10728958" y="4882345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10850878" y="4932221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10213571" y="5209310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0335491" y="5181601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10462952" y="5153892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10590414" y="5120641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10717875" y="5092932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10850879" y="5054139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10152610" y="5708074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10036232" y="5730241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10268988" y="5674824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9919856" y="5757949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9803477" y="5791201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9687098" y="5818910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9587347" y="5874328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9626140" y="5974082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9736976" y="6012874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9858896" y="6040583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9975274" y="6062750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10546079" y="5691450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10667999" y="5719159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10784377" y="5741327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10906297" y="5791203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10102736" y="6107086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10401994" y="6073835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10529455" y="6046126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10656917" y="6012875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10773294" y="5951914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10906298" y="5913121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8009626" y="1556931"/>
            <a:ext cx="1783080" cy="2161311"/>
            <a:chOff x="5715000" y="4206240"/>
            <a:chExt cx="1783080" cy="2161311"/>
          </a:xfrm>
        </p:grpSpPr>
        <p:grpSp>
          <p:nvGrpSpPr>
            <p:cNvPr id="6" name="Group 47"/>
            <p:cNvGrpSpPr/>
            <p:nvPr/>
          </p:nvGrpSpPr>
          <p:grpSpPr>
            <a:xfrm>
              <a:off x="5897880" y="4236720"/>
              <a:ext cx="1600200" cy="2118360"/>
              <a:chOff x="5455920" y="213360"/>
              <a:chExt cx="1539240" cy="2575560"/>
            </a:xfrm>
          </p:grpSpPr>
          <p:sp>
            <p:nvSpPr>
              <p:cNvPr id="44" name="Freeform 43"/>
              <p:cNvSpPr/>
              <p:nvPr/>
            </p:nvSpPr>
            <p:spPr>
              <a:xfrm>
                <a:off x="5471160" y="213360"/>
                <a:ext cx="1524000" cy="2514600"/>
              </a:xfrm>
              <a:custGeom>
                <a:avLst/>
                <a:gdLst>
                  <a:gd name="connsiteX0" fmla="*/ 1584960 w 1983740"/>
                  <a:gd name="connsiteY0" fmla="*/ 0 h 3947160"/>
                  <a:gd name="connsiteX1" fmla="*/ 45720 w 1983740"/>
                  <a:gd name="connsiteY1" fmla="*/ 746760 h 3947160"/>
                  <a:gd name="connsiteX2" fmla="*/ 1859280 w 1983740"/>
                  <a:gd name="connsiteY2" fmla="*/ 1569720 h 3947160"/>
                  <a:gd name="connsiteX3" fmla="*/ 60960 w 1983740"/>
                  <a:gd name="connsiteY3" fmla="*/ 2407920 h 3947160"/>
                  <a:gd name="connsiteX4" fmla="*/ 1920240 w 1983740"/>
                  <a:gd name="connsiteY4" fmla="*/ 3154680 h 3947160"/>
                  <a:gd name="connsiteX5" fmla="*/ 441960 w 1983740"/>
                  <a:gd name="connsiteY5" fmla="*/ 3947160 h 394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3740" h="3947160">
                    <a:moveTo>
                      <a:pt x="1584960" y="0"/>
                    </a:moveTo>
                    <a:cubicBezTo>
                      <a:pt x="792480" y="242570"/>
                      <a:pt x="0" y="485140"/>
                      <a:pt x="45720" y="746760"/>
                    </a:cubicBezTo>
                    <a:cubicBezTo>
                      <a:pt x="91440" y="1008380"/>
                      <a:pt x="1856740" y="1292860"/>
                      <a:pt x="1859280" y="1569720"/>
                    </a:cubicBezTo>
                    <a:cubicBezTo>
                      <a:pt x="1861820" y="1846580"/>
                      <a:pt x="50800" y="2143760"/>
                      <a:pt x="60960" y="2407920"/>
                    </a:cubicBezTo>
                    <a:cubicBezTo>
                      <a:pt x="71120" y="2672080"/>
                      <a:pt x="1856740" y="2898140"/>
                      <a:pt x="1920240" y="3154680"/>
                    </a:cubicBezTo>
                    <a:cubicBezTo>
                      <a:pt x="1983740" y="3411220"/>
                      <a:pt x="1212850" y="3679190"/>
                      <a:pt x="441960" y="394716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5455920" y="274320"/>
                <a:ext cx="1524000" cy="2514600"/>
              </a:xfrm>
              <a:custGeom>
                <a:avLst/>
                <a:gdLst>
                  <a:gd name="connsiteX0" fmla="*/ 1584960 w 1983740"/>
                  <a:gd name="connsiteY0" fmla="*/ 0 h 3947160"/>
                  <a:gd name="connsiteX1" fmla="*/ 45720 w 1983740"/>
                  <a:gd name="connsiteY1" fmla="*/ 746760 h 3947160"/>
                  <a:gd name="connsiteX2" fmla="*/ 1859280 w 1983740"/>
                  <a:gd name="connsiteY2" fmla="*/ 1569720 h 3947160"/>
                  <a:gd name="connsiteX3" fmla="*/ 60960 w 1983740"/>
                  <a:gd name="connsiteY3" fmla="*/ 2407920 h 3947160"/>
                  <a:gd name="connsiteX4" fmla="*/ 1920240 w 1983740"/>
                  <a:gd name="connsiteY4" fmla="*/ 3154680 h 3947160"/>
                  <a:gd name="connsiteX5" fmla="*/ 441960 w 1983740"/>
                  <a:gd name="connsiteY5" fmla="*/ 3947160 h 394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3740" h="3947160">
                    <a:moveTo>
                      <a:pt x="1584960" y="0"/>
                    </a:moveTo>
                    <a:cubicBezTo>
                      <a:pt x="792480" y="242570"/>
                      <a:pt x="0" y="485140"/>
                      <a:pt x="45720" y="746760"/>
                    </a:cubicBezTo>
                    <a:cubicBezTo>
                      <a:pt x="91440" y="1008380"/>
                      <a:pt x="1856740" y="1292860"/>
                      <a:pt x="1859280" y="1569720"/>
                    </a:cubicBezTo>
                    <a:cubicBezTo>
                      <a:pt x="1861820" y="1846580"/>
                      <a:pt x="50800" y="2143760"/>
                      <a:pt x="60960" y="2407920"/>
                    </a:cubicBezTo>
                    <a:cubicBezTo>
                      <a:pt x="71120" y="2672080"/>
                      <a:pt x="1856740" y="2898140"/>
                      <a:pt x="1920240" y="3154680"/>
                    </a:cubicBezTo>
                    <a:cubicBezTo>
                      <a:pt x="1983740" y="3411220"/>
                      <a:pt x="1212850" y="3679190"/>
                      <a:pt x="441960" y="394716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" name="Group 50"/>
            <p:cNvGrpSpPr/>
            <p:nvPr/>
          </p:nvGrpSpPr>
          <p:grpSpPr>
            <a:xfrm>
              <a:off x="5715000" y="4206240"/>
              <a:ext cx="1676400" cy="2118360"/>
              <a:chOff x="5267960" y="259080"/>
              <a:chExt cx="1611440" cy="2507598"/>
            </a:xfrm>
          </p:grpSpPr>
          <p:sp>
            <p:nvSpPr>
              <p:cNvPr id="47" name="Freeform 46"/>
              <p:cNvSpPr/>
              <p:nvPr/>
            </p:nvSpPr>
            <p:spPr>
              <a:xfrm>
                <a:off x="5283200" y="259080"/>
                <a:ext cx="1596200" cy="2446638"/>
              </a:xfrm>
              <a:custGeom>
                <a:avLst/>
                <a:gdLst>
                  <a:gd name="connsiteX0" fmla="*/ 553720 w 2077720"/>
                  <a:gd name="connsiteY0" fmla="*/ 0 h 3840480"/>
                  <a:gd name="connsiteX1" fmla="*/ 248920 w 2077720"/>
                  <a:gd name="connsiteY1" fmla="*/ 198120 h 3840480"/>
                  <a:gd name="connsiteX2" fmla="*/ 2047240 w 2077720"/>
                  <a:gd name="connsiteY2" fmla="*/ 883920 h 3840480"/>
                  <a:gd name="connsiteX3" fmla="*/ 279400 w 2077720"/>
                  <a:gd name="connsiteY3" fmla="*/ 1706880 h 3840480"/>
                  <a:gd name="connsiteX4" fmla="*/ 2062480 w 2077720"/>
                  <a:gd name="connsiteY4" fmla="*/ 2514600 h 3840480"/>
                  <a:gd name="connsiteX5" fmla="*/ 309880 w 2077720"/>
                  <a:gd name="connsiteY5" fmla="*/ 3307080 h 3840480"/>
                  <a:gd name="connsiteX6" fmla="*/ 2077720 w 2077720"/>
                  <a:gd name="connsiteY6" fmla="*/ 3840480 h 384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7720" h="3840480">
                    <a:moveTo>
                      <a:pt x="553720" y="0"/>
                    </a:moveTo>
                    <a:cubicBezTo>
                      <a:pt x="276860" y="25400"/>
                      <a:pt x="0" y="50800"/>
                      <a:pt x="248920" y="198120"/>
                    </a:cubicBezTo>
                    <a:cubicBezTo>
                      <a:pt x="497840" y="345440"/>
                      <a:pt x="2042160" y="632460"/>
                      <a:pt x="2047240" y="883920"/>
                    </a:cubicBezTo>
                    <a:cubicBezTo>
                      <a:pt x="2052320" y="1135380"/>
                      <a:pt x="276860" y="1435100"/>
                      <a:pt x="279400" y="1706880"/>
                    </a:cubicBezTo>
                    <a:cubicBezTo>
                      <a:pt x="281940" y="1978660"/>
                      <a:pt x="2057400" y="2247900"/>
                      <a:pt x="2062480" y="2514600"/>
                    </a:cubicBezTo>
                    <a:cubicBezTo>
                      <a:pt x="2067560" y="2781300"/>
                      <a:pt x="307340" y="3086100"/>
                      <a:pt x="309880" y="3307080"/>
                    </a:cubicBezTo>
                    <a:cubicBezTo>
                      <a:pt x="312420" y="3528060"/>
                      <a:pt x="1195070" y="3684270"/>
                      <a:pt x="2077720" y="384048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5267960" y="320040"/>
                <a:ext cx="1596200" cy="2446638"/>
              </a:xfrm>
              <a:custGeom>
                <a:avLst/>
                <a:gdLst>
                  <a:gd name="connsiteX0" fmla="*/ 553720 w 2077720"/>
                  <a:gd name="connsiteY0" fmla="*/ 0 h 3840480"/>
                  <a:gd name="connsiteX1" fmla="*/ 248920 w 2077720"/>
                  <a:gd name="connsiteY1" fmla="*/ 198120 h 3840480"/>
                  <a:gd name="connsiteX2" fmla="*/ 2047240 w 2077720"/>
                  <a:gd name="connsiteY2" fmla="*/ 883920 h 3840480"/>
                  <a:gd name="connsiteX3" fmla="*/ 279400 w 2077720"/>
                  <a:gd name="connsiteY3" fmla="*/ 1706880 h 3840480"/>
                  <a:gd name="connsiteX4" fmla="*/ 2062480 w 2077720"/>
                  <a:gd name="connsiteY4" fmla="*/ 2514600 h 3840480"/>
                  <a:gd name="connsiteX5" fmla="*/ 309880 w 2077720"/>
                  <a:gd name="connsiteY5" fmla="*/ 3307080 h 3840480"/>
                  <a:gd name="connsiteX6" fmla="*/ 2077720 w 2077720"/>
                  <a:gd name="connsiteY6" fmla="*/ 3840480 h 384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7720" h="3840480">
                    <a:moveTo>
                      <a:pt x="553720" y="0"/>
                    </a:moveTo>
                    <a:cubicBezTo>
                      <a:pt x="276860" y="25400"/>
                      <a:pt x="0" y="50800"/>
                      <a:pt x="248920" y="198120"/>
                    </a:cubicBezTo>
                    <a:cubicBezTo>
                      <a:pt x="497840" y="345440"/>
                      <a:pt x="2042160" y="632460"/>
                      <a:pt x="2047240" y="883920"/>
                    </a:cubicBezTo>
                    <a:cubicBezTo>
                      <a:pt x="2052320" y="1135380"/>
                      <a:pt x="276860" y="1435100"/>
                      <a:pt x="279400" y="1706880"/>
                    </a:cubicBezTo>
                    <a:cubicBezTo>
                      <a:pt x="281940" y="1978660"/>
                      <a:pt x="2057400" y="2247900"/>
                      <a:pt x="2062480" y="2514600"/>
                    </a:cubicBezTo>
                    <a:cubicBezTo>
                      <a:pt x="2067560" y="2781300"/>
                      <a:pt x="307340" y="3086100"/>
                      <a:pt x="309880" y="3307080"/>
                    </a:cubicBezTo>
                    <a:cubicBezTo>
                      <a:pt x="312420" y="3528060"/>
                      <a:pt x="1195070" y="3684270"/>
                      <a:pt x="2077720" y="384048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6190211" y="4444538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079374" y="4483331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974079" y="4527666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935286" y="4638503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046123" y="4693922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162501" y="4721631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278880" y="4743798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400800" y="4777049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517178" y="4799216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628014" y="4815842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461761" y="4422371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583681" y="4438997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700059" y="4466706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821979" y="4488873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943899" y="4511041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060277" y="4538750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176655" y="4572001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276408" y="4632961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226532" y="4732714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115696" y="4771507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004860" y="4799216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888482" y="4815841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6229004" y="5331229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118167" y="5370022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6012872" y="5414357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974079" y="5525194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084916" y="5580613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201294" y="5608322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6317673" y="5630489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439593" y="5663740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555971" y="5685907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666807" y="5702533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6500554" y="5309062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6622474" y="5325688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6738852" y="5353397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6860772" y="5375564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6982692" y="5397732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7099070" y="5425441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7215448" y="5458692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7315201" y="5519652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7265325" y="5619405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7154489" y="5658198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7043653" y="5685907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6927275" y="5702532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6262254" y="6284424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6373090" y="6256715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6500552" y="6229006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6860770" y="6201296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6988232" y="6212380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7104610" y="6229006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7237614" y="6240090"/>
              <a:ext cx="83127" cy="831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7993523" y="1556779"/>
            <a:ext cx="1765827" cy="2148856"/>
            <a:chOff x="7528272" y="1608538"/>
            <a:chExt cx="1765827" cy="2148856"/>
          </a:xfrm>
        </p:grpSpPr>
        <p:grpSp>
          <p:nvGrpSpPr>
            <p:cNvPr id="183" name="Group 47"/>
            <p:cNvGrpSpPr/>
            <p:nvPr/>
          </p:nvGrpSpPr>
          <p:grpSpPr>
            <a:xfrm>
              <a:off x="7693899" y="1639034"/>
              <a:ext cx="1600200" cy="2118360"/>
              <a:chOff x="5455920" y="213360"/>
              <a:chExt cx="1539240" cy="2575560"/>
            </a:xfrm>
          </p:grpSpPr>
          <p:sp>
            <p:nvSpPr>
              <p:cNvPr id="187" name="Freeform 186"/>
              <p:cNvSpPr/>
              <p:nvPr/>
            </p:nvSpPr>
            <p:spPr>
              <a:xfrm>
                <a:off x="5471160" y="213360"/>
                <a:ext cx="1524000" cy="2514600"/>
              </a:xfrm>
              <a:custGeom>
                <a:avLst/>
                <a:gdLst>
                  <a:gd name="connsiteX0" fmla="*/ 1584960 w 1983740"/>
                  <a:gd name="connsiteY0" fmla="*/ 0 h 3947160"/>
                  <a:gd name="connsiteX1" fmla="*/ 45720 w 1983740"/>
                  <a:gd name="connsiteY1" fmla="*/ 746760 h 3947160"/>
                  <a:gd name="connsiteX2" fmla="*/ 1859280 w 1983740"/>
                  <a:gd name="connsiteY2" fmla="*/ 1569720 h 3947160"/>
                  <a:gd name="connsiteX3" fmla="*/ 60960 w 1983740"/>
                  <a:gd name="connsiteY3" fmla="*/ 2407920 h 3947160"/>
                  <a:gd name="connsiteX4" fmla="*/ 1920240 w 1983740"/>
                  <a:gd name="connsiteY4" fmla="*/ 3154680 h 3947160"/>
                  <a:gd name="connsiteX5" fmla="*/ 441960 w 1983740"/>
                  <a:gd name="connsiteY5" fmla="*/ 3947160 h 394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3740" h="3947160">
                    <a:moveTo>
                      <a:pt x="1584960" y="0"/>
                    </a:moveTo>
                    <a:cubicBezTo>
                      <a:pt x="792480" y="242570"/>
                      <a:pt x="0" y="485140"/>
                      <a:pt x="45720" y="746760"/>
                    </a:cubicBezTo>
                    <a:cubicBezTo>
                      <a:pt x="91440" y="1008380"/>
                      <a:pt x="1856740" y="1292860"/>
                      <a:pt x="1859280" y="1569720"/>
                    </a:cubicBezTo>
                    <a:cubicBezTo>
                      <a:pt x="1861820" y="1846580"/>
                      <a:pt x="50800" y="2143760"/>
                      <a:pt x="60960" y="2407920"/>
                    </a:cubicBezTo>
                    <a:cubicBezTo>
                      <a:pt x="71120" y="2672080"/>
                      <a:pt x="1856740" y="2898140"/>
                      <a:pt x="1920240" y="3154680"/>
                    </a:cubicBezTo>
                    <a:cubicBezTo>
                      <a:pt x="1983740" y="3411220"/>
                      <a:pt x="1212850" y="3679190"/>
                      <a:pt x="441960" y="394716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Freeform 187"/>
              <p:cNvSpPr/>
              <p:nvPr/>
            </p:nvSpPr>
            <p:spPr>
              <a:xfrm>
                <a:off x="5455920" y="274320"/>
                <a:ext cx="1524000" cy="2514600"/>
              </a:xfrm>
              <a:custGeom>
                <a:avLst/>
                <a:gdLst>
                  <a:gd name="connsiteX0" fmla="*/ 1584960 w 1983740"/>
                  <a:gd name="connsiteY0" fmla="*/ 0 h 3947160"/>
                  <a:gd name="connsiteX1" fmla="*/ 45720 w 1983740"/>
                  <a:gd name="connsiteY1" fmla="*/ 746760 h 3947160"/>
                  <a:gd name="connsiteX2" fmla="*/ 1859280 w 1983740"/>
                  <a:gd name="connsiteY2" fmla="*/ 1569720 h 3947160"/>
                  <a:gd name="connsiteX3" fmla="*/ 60960 w 1983740"/>
                  <a:gd name="connsiteY3" fmla="*/ 2407920 h 3947160"/>
                  <a:gd name="connsiteX4" fmla="*/ 1920240 w 1983740"/>
                  <a:gd name="connsiteY4" fmla="*/ 3154680 h 3947160"/>
                  <a:gd name="connsiteX5" fmla="*/ 441960 w 1983740"/>
                  <a:gd name="connsiteY5" fmla="*/ 3947160 h 394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3740" h="3947160">
                    <a:moveTo>
                      <a:pt x="1584960" y="0"/>
                    </a:moveTo>
                    <a:cubicBezTo>
                      <a:pt x="792480" y="242570"/>
                      <a:pt x="0" y="485140"/>
                      <a:pt x="45720" y="746760"/>
                    </a:cubicBezTo>
                    <a:cubicBezTo>
                      <a:pt x="91440" y="1008380"/>
                      <a:pt x="1856740" y="1292860"/>
                      <a:pt x="1859280" y="1569720"/>
                    </a:cubicBezTo>
                    <a:cubicBezTo>
                      <a:pt x="1861820" y="1846580"/>
                      <a:pt x="50800" y="2143760"/>
                      <a:pt x="60960" y="2407920"/>
                    </a:cubicBezTo>
                    <a:cubicBezTo>
                      <a:pt x="71120" y="2672080"/>
                      <a:pt x="1856740" y="2898140"/>
                      <a:pt x="1920240" y="3154680"/>
                    </a:cubicBezTo>
                    <a:cubicBezTo>
                      <a:pt x="1983740" y="3411220"/>
                      <a:pt x="1212850" y="3679190"/>
                      <a:pt x="441960" y="394716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84" name="Group 50"/>
            <p:cNvGrpSpPr/>
            <p:nvPr/>
          </p:nvGrpSpPr>
          <p:grpSpPr>
            <a:xfrm>
              <a:off x="7528272" y="1608538"/>
              <a:ext cx="1676400" cy="2118360"/>
              <a:chOff x="5267960" y="259080"/>
              <a:chExt cx="1611440" cy="2507598"/>
            </a:xfrm>
          </p:grpSpPr>
          <p:sp>
            <p:nvSpPr>
              <p:cNvPr id="185" name="Freeform 184"/>
              <p:cNvSpPr/>
              <p:nvPr/>
            </p:nvSpPr>
            <p:spPr>
              <a:xfrm>
                <a:off x="5283200" y="259080"/>
                <a:ext cx="1596200" cy="2446638"/>
              </a:xfrm>
              <a:custGeom>
                <a:avLst/>
                <a:gdLst>
                  <a:gd name="connsiteX0" fmla="*/ 553720 w 2077720"/>
                  <a:gd name="connsiteY0" fmla="*/ 0 h 3840480"/>
                  <a:gd name="connsiteX1" fmla="*/ 248920 w 2077720"/>
                  <a:gd name="connsiteY1" fmla="*/ 198120 h 3840480"/>
                  <a:gd name="connsiteX2" fmla="*/ 2047240 w 2077720"/>
                  <a:gd name="connsiteY2" fmla="*/ 883920 h 3840480"/>
                  <a:gd name="connsiteX3" fmla="*/ 279400 w 2077720"/>
                  <a:gd name="connsiteY3" fmla="*/ 1706880 h 3840480"/>
                  <a:gd name="connsiteX4" fmla="*/ 2062480 w 2077720"/>
                  <a:gd name="connsiteY4" fmla="*/ 2514600 h 3840480"/>
                  <a:gd name="connsiteX5" fmla="*/ 309880 w 2077720"/>
                  <a:gd name="connsiteY5" fmla="*/ 3307080 h 3840480"/>
                  <a:gd name="connsiteX6" fmla="*/ 2077720 w 2077720"/>
                  <a:gd name="connsiteY6" fmla="*/ 3840480 h 384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7720" h="3840480">
                    <a:moveTo>
                      <a:pt x="553720" y="0"/>
                    </a:moveTo>
                    <a:cubicBezTo>
                      <a:pt x="276860" y="25400"/>
                      <a:pt x="0" y="50800"/>
                      <a:pt x="248920" y="198120"/>
                    </a:cubicBezTo>
                    <a:cubicBezTo>
                      <a:pt x="497840" y="345440"/>
                      <a:pt x="2042160" y="632460"/>
                      <a:pt x="2047240" y="883920"/>
                    </a:cubicBezTo>
                    <a:cubicBezTo>
                      <a:pt x="2052320" y="1135380"/>
                      <a:pt x="276860" y="1435100"/>
                      <a:pt x="279400" y="1706880"/>
                    </a:cubicBezTo>
                    <a:cubicBezTo>
                      <a:pt x="281940" y="1978660"/>
                      <a:pt x="2057400" y="2247900"/>
                      <a:pt x="2062480" y="2514600"/>
                    </a:cubicBezTo>
                    <a:cubicBezTo>
                      <a:pt x="2067560" y="2781300"/>
                      <a:pt x="307340" y="3086100"/>
                      <a:pt x="309880" y="3307080"/>
                    </a:cubicBezTo>
                    <a:cubicBezTo>
                      <a:pt x="312420" y="3528060"/>
                      <a:pt x="1195070" y="3684270"/>
                      <a:pt x="2077720" y="384048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Freeform 185"/>
              <p:cNvSpPr/>
              <p:nvPr/>
            </p:nvSpPr>
            <p:spPr>
              <a:xfrm>
                <a:off x="5267960" y="320040"/>
                <a:ext cx="1596200" cy="2446638"/>
              </a:xfrm>
              <a:custGeom>
                <a:avLst/>
                <a:gdLst>
                  <a:gd name="connsiteX0" fmla="*/ 553720 w 2077720"/>
                  <a:gd name="connsiteY0" fmla="*/ 0 h 3840480"/>
                  <a:gd name="connsiteX1" fmla="*/ 248920 w 2077720"/>
                  <a:gd name="connsiteY1" fmla="*/ 198120 h 3840480"/>
                  <a:gd name="connsiteX2" fmla="*/ 2047240 w 2077720"/>
                  <a:gd name="connsiteY2" fmla="*/ 883920 h 3840480"/>
                  <a:gd name="connsiteX3" fmla="*/ 279400 w 2077720"/>
                  <a:gd name="connsiteY3" fmla="*/ 1706880 h 3840480"/>
                  <a:gd name="connsiteX4" fmla="*/ 2062480 w 2077720"/>
                  <a:gd name="connsiteY4" fmla="*/ 2514600 h 3840480"/>
                  <a:gd name="connsiteX5" fmla="*/ 309880 w 2077720"/>
                  <a:gd name="connsiteY5" fmla="*/ 3307080 h 3840480"/>
                  <a:gd name="connsiteX6" fmla="*/ 2077720 w 2077720"/>
                  <a:gd name="connsiteY6" fmla="*/ 3840480 h 384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7720" h="3840480">
                    <a:moveTo>
                      <a:pt x="553720" y="0"/>
                    </a:moveTo>
                    <a:cubicBezTo>
                      <a:pt x="276860" y="25400"/>
                      <a:pt x="0" y="50800"/>
                      <a:pt x="248920" y="198120"/>
                    </a:cubicBezTo>
                    <a:cubicBezTo>
                      <a:pt x="497840" y="345440"/>
                      <a:pt x="2042160" y="632460"/>
                      <a:pt x="2047240" y="883920"/>
                    </a:cubicBezTo>
                    <a:cubicBezTo>
                      <a:pt x="2052320" y="1135380"/>
                      <a:pt x="276860" y="1435100"/>
                      <a:pt x="279400" y="1706880"/>
                    </a:cubicBezTo>
                    <a:cubicBezTo>
                      <a:pt x="281940" y="1978660"/>
                      <a:pt x="2057400" y="2247900"/>
                      <a:pt x="2062480" y="2514600"/>
                    </a:cubicBezTo>
                    <a:cubicBezTo>
                      <a:pt x="2067560" y="2781300"/>
                      <a:pt x="307340" y="3086100"/>
                      <a:pt x="309880" y="3307080"/>
                    </a:cubicBezTo>
                    <a:cubicBezTo>
                      <a:pt x="312420" y="3528060"/>
                      <a:pt x="1195070" y="3684270"/>
                      <a:pt x="2077720" y="384048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89" name="Subtitle 3"/>
          <p:cNvSpPr txBox="1">
            <a:spLocks/>
          </p:cNvSpPr>
          <p:nvPr/>
        </p:nvSpPr>
        <p:spPr>
          <a:xfrm>
            <a:off x="914399" y="1483360"/>
            <a:ext cx="4710023" cy="518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সূত্রদ্বয়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খণ্ডে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খণ্ডের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অপত্য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খণ্ড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পূর্ণাঙ্গ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অপত্য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পূর্ণাঙ্গ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খণ্ডিত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8" name="Group 177"/>
          <p:cNvGrpSpPr/>
          <p:nvPr/>
        </p:nvGrpSpPr>
        <p:grpSpPr>
          <a:xfrm>
            <a:off x="8514407" y="3987383"/>
            <a:ext cx="1154242" cy="734520"/>
            <a:chOff x="7914807" y="4077323"/>
            <a:chExt cx="1154242" cy="734520"/>
          </a:xfrm>
        </p:grpSpPr>
        <p:cxnSp>
          <p:nvCxnSpPr>
            <p:cNvPr id="179" name="Straight Arrow Connector 178"/>
            <p:cNvCxnSpPr/>
            <p:nvPr/>
          </p:nvCxnSpPr>
          <p:spPr>
            <a:xfrm rot="5400000">
              <a:off x="7847351" y="4144781"/>
              <a:ext cx="734518" cy="599606"/>
            </a:xfrm>
            <a:prstGeom prst="straightConnector1">
              <a:avLst/>
            </a:prstGeom>
            <a:ln w="381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 rot="16200000" flipH="1">
              <a:off x="8424472" y="4167265"/>
              <a:ext cx="734519" cy="554635"/>
            </a:xfrm>
            <a:prstGeom prst="straightConnector1">
              <a:avLst/>
            </a:prstGeom>
            <a:ln w="381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2608E-6 3.75723E-6 L -0.11869 0.3253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16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0718E-6 -2.60116E-6 L 0.13834 0.318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5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4079" y="3186027"/>
            <a:ext cx="9498531" cy="1089144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ডাবল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হেলিক্স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-র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রেপ্লিকেশন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অনুলিপন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1263" y="859518"/>
            <a:ext cx="11181348" cy="3033388"/>
            <a:chOff x="1400175" y="591615"/>
            <a:chExt cx="9614188" cy="3033388"/>
          </a:xfrm>
        </p:grpSpPr>
        <p:sp>
          <p:nvSpPr>
            <p:cNvPr id="6" name="Rectangle 5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03685" y="1814997"/>
              <a:ext cx="81106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3600" b="1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DNA</a:t>
              </a:r>
              <a:r>
                <a:rPr lang="en-SG" sz="4000" b="1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অনুলিপন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4000" b="1" dirty="0">
                <a:ln w="1143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Notched Right Arrow 9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</a:t>
              </a:r>
              <a:endPara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399" y="388046"/>
            <a:ext cx="7347285" cy="809767"/>
          </a:xfrm>
          <a:solidFill>
            <a:srgbClr val="006600"/>
          </a:solidFill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SG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অনুলিপনের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Subtitle 3"/>
          <p:cNvSpPr txBox="1">
            <a:spLocks/>
          </p:cNvSpPr>
          <p:nvPr/>
        </p:nvSpPr>
        <p:spPr>
          <a:xfrm>
            <a:off x="914400" y="1483360"/>
            <a:ext cx="10408920" cy="518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মেসেলসন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স্টাল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(১৯৫৮),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লেহম্যান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(১৯৫৮),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সয়েওকা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(১৯৬০),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জোর্জোভিথ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(১৯৬০),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কর্নবাগ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(১৯৬৭)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প্রমুখের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অর্ধসংরক্ষণশীল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অনুলিপনের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80000"/>
              </a:lnSpc>
            </a:pP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অনুলিপনের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এনজাইমসমূহ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marL="514350" indent="-514350" algn="just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ছাঁচ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টেমপ্লেট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514350" indent="-514350" algn="just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নিউক্লিওটাইড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ট্রাইফসফেট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dATP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dGTP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dTTP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dCTP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514350" indent="-514350" algn="just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নিউক্লিওটাইডের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ট্রাইফসফেটের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just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এনজাইম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রেপলিকেশন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কমপ্লেক্স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indent="3175" algn="just">
              <a:lnSpc>
                <a:spcPct val="80000"/>
              </a:lnSpc>
            </a:pP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অনুলিপনের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এনজাইমের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24619" y="338158"/>
          <a:ext cx="10817524" cy="611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634"/>
                <a:gridCol w="2719310"/>
                <a:gridCol w="7069580"/>
              </a:tblGrid>
              <a:tr h="58652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এনজাইম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কাজ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2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গাইরেজ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(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দু-প্রকার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)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অনুলিপনশীল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DNA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অণুর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আতি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পাক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খুলে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,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আবার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অনুলিপন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শেষে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অতি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পাক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তৈরি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করে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।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2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হেলিকেজ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দুটি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হেলিক্সের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মধ্যে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হাইড্রোজেন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বন্ধনী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ভেঙে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দিয়ে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সূত্র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দুটি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পৃথক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2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SSBP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হেলিক্সের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সাথে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জড়িয়ে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থেকে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পিছন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দিকে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পুনঃপাক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সৃষ্টি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প্রতিহত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2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প্রাইমেজ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RNA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প্রাইমার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যুক্ত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2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০৫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পলিমারেজ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-</a:t>
                      </a:r>
                      <a:r>
                        <a:rPr lang="en-SG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III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সম্পূরক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নিউক্লিওটাইড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যুক্ত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এটি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সংশোধন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2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০৬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পলিমারেজ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-</a:t>
                      </a:r>
                      <a:r>
                        <a:rPr lang="en-SG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I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প্রাইমার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RNA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সরিয়ে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নেয়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এবং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ফাঁকা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স্থান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পূরণ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করে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।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2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০৭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লাইগেজ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ছোটো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ছোটো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খণ্ডের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মধ্যে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বন্ধনী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সৃষ্টি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ও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মেরামত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সাধন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করে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।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211887" y="1328468"/>
          <a:ext cx="11801475" cy="522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499538"/>
            <a:ext cx="10408920" cy="703620"/>
          </a:xfrm>
          <a:solidFill>
            <a:srgbClr val="002060"/>
          </a:solidFill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en-SG" sz="5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অর্ধসংরক্ষণশীল</a:t>
            </a:r>
            <a:r>
              <a:rPr lang="en-SG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5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অনুলিপনের</a:t>
            </a:r>
            <a:r>
              <a:rPr lang="en-SG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5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ধাপসমূহ</a:t>
            </a:r>
            <a:endParaRPr lang="en-US" sz="3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336288"/>
            <a:ext cx="7015396" cy="809767"/>
          </a:xfrm>
          <a:solidFill>
            <a:srgbClr val="006600"/>
          </a:solidFill>
          <a:ln w="38100">
            <a:noFill/>
          </a:ln>
        </p:spPr>
        <p:txBody>
          <a:bodyPr>
            <a:normAutofit/>
          </a:bodyPr>
          <a:lstStyle/>
          <a:p>
            <a:pPr marL="463550" lvl="0" algn="l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উৎপত্তি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 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নাক্তকরণ 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08923_d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591543" y="1819696"/>
            <a:ext cx="6779878" cy="3296728"/>
          </a:xfrm>
          <a:prstGeom prst="rect">
            <a:avLst/>
          </a:prstGeom>
        </p:spPr>
      </p:pic>
      <p:sp>
        <p:nvSpPr>
          <p:cNvPr id="7" name="Subtitle 3"/>
          <p:cNvSpPr txBox="1">
            <a:spLocks/>
          </p:cNvSpPr>
          <p:nvPr/>
        </p:nvSpPr>
        <p:spPr>
          <a:xfrm>
            <a:off x="914399" y="1483360"/>
            <a:ext cx="4710023" cy="518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অনুলিপন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-র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ক্ষারকজোড়া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বুদবুদের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উৎপত্তিস্থল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Replication origin=</a:t>
            </a:r>
            <a:r>
              <a:rPr lang="en-SG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ori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বুদবুদের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ক্ষারকজোড়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কিছুদূর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সূত্রদ্বয়কে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ছাঁচ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অনুলিপনের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সূত্রপাত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8294915" y="875176"/>
            <a:ext cx="566062" cy="1041536"/>
            <a:chOff x="7870371" y="798974"/>
            <a:chExt cx="566062" cy="1041536"/>
          </a:xfrm>
        </p:grpSpPr>
        <p:grpSp>
          <p:nvGrpSpPr>
            <p:cNvPr id="22" name="Group 21"/>
            <p:cNvGrpSpPr/>
            <p:nvPr/>
          </p:nvGrpSpPr>
          <p:grpSpPr>
            <a:xfrm>
              <a:off x="8005312" y="798974"/>
              <a:ext cx="310552" cy="1041536"/>
              <a:chOff x="8005312" y="798974"/>
              <a:chExt cx="310552" cy="1041536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7496354" y="1314298"/>
                <a:ext cx="1035170" cy="1725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 flipH="1">
                <a:off x="7789653" y="1307932"/>
                <a:ext cx="1035170" cy="1725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8022771" y="881743"/>
                <a:ext cx="272143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8022771" y="1012371"/>
                <a:ext cx="272143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8022767" y="1132117"/>
                <a:ext cx="272143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8022767" y="1262745"/>
                <a:ext cx="272143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8022767" y="1382495"/>
                <a:ext cx="272143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8022767" y="1513123"/>
                <a:ext cx="272143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8033653" y="1632873"/>
                <a:ext cx="272143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033653" y="1752615"/>
                <a:ext cx="272143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Oval 32"/>
            <p:cNvSpPr/>
            <p:nvPr/>
          </p:nvSpPr>
          <p:spPr>
            <a:xfrm>
              <a:off x="7870371" y="1121229"/>
              <a:ext cx="566058" cy="4354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7909725" y="1239427"/>
              <a:ext cx="145702" cy="15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877067" y="1348284"/>
              <a:ext cx="145702" cy="15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931495" y="1457142"/>
              <a:ext cx="145702" cy="15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8236297" y="1228541"/>
              <a:ext cx="145702" cy="15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236301" y="1457140"/>
              <a:ext cx="145702" cy="15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8290731" y="1348280"/>
              <a:ext cx="145702" cy="15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7239000" y="842516"/>
            <a:ext cx="740229" cy="1041536"/>
            <a:chOff x="7239000" y="842516"/>
            <a:chExt cx="740229" cy="1041536"/>
          </a:xfrm>
        </p:grpSpPr>
        <p:grpSp>
          <p:nvGrpSpPr>
            <p:cNvPr id="41" name="Group 40"/>
            <p:cNvGrpSpPr/>
            <p:nvPr/>
          </p:nvGrpSpPr>
          <p:grpSpPr>
            <a:xfrm>
              <a:off x="7439255" y="842516"/>
              <a:ext cx="310552" cy="1041536"/>
              <a:chOff x="8005312" y="798974"/>
              <a:chExt cx="310552" cy="1041536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7496354" y="1314298"/>
                <a:ext cx="1035170" cy="1725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 flipH="1">
                <a:off x="7789653" y="1307932"/>
                <a:ext cx="1035170" cy="1725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8022771" y="881743"/>
                <a:ext cx="272143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022771" y="1012371"/>
                <a:ext cx="272143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022767" y="1132117"/>
                <a:ext cx="272143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8022767" y="1262745"/>
                <a:ext cx="272143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8022767" y="1382495"/>
                <a:ext cx="272143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8022767" y="1513123"/>
                <a:ext cx="272143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8033653" y="1632873"/>
                <a:ext cx="272143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8033653" y="1752615"/>
                <a:ext cx="272143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Straight Connector 62"/>
            <p:cNvCxnSpPr/>
            <p:nvPr/>
          </p:nvCxnSpPr>
          <p:spPr>
            <a:xfrm flipV="1">
              <a:off x="7239000" y="1306287"/>
              <a:ext cx="740229" cy="10886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7130144" y="1992086"/>
            <a:ext cx="892628" cy="315686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Ori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088088" y="2046516"/>
            <a:ext cx="892628" cy="315686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চোখ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7886700" y="1085850"/>
            <a:ext cx="457200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8858250" y="1104900"/>
            <a:ext cx="457200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lowchart: Delay 53"/>
          <p:cNvSpPr/>
          <p:nvPr/>
        </p:nvSpPr>
        <p:spPr>
          <a:xfrm>
            <a:off x="0" y="509664"/>
            <a:ext cx="329784" cy="464695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27235"/>
            <a:ext cx="8589363" cy="809767"/>
          </a:xfrm>
          <a:solidFill>
            <a:srgbClr val="006600"/>
          </a:solidFill>
          <a:ln w="38100">
            <a:noFill/>
          </a:ln>
        </p:spPr>
        <p:txBody>
          <a:bodyPr>
            <a:noAutofit/>
          </a:bodyPr>
          <a:lstStyle/>
          <a:p>
            <a:pPr marL="344488" lvl="0" algn="l"/>
            <a:r>
              <a:rPr lang="bn-BD" sz="4000" b="1" spc="-5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SG" sz="4000" b="1" spc="-5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000" b="1" spc="-5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 অণুর পাক</a:t>
            </a:r>
            <a:r>
              <a:rPr lang="en-SG" sz="4000" b="1" spc="-5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b="1" spc="-5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 ও ক্ষারক সংযোগ মুক্তকরণ</a:t>
            </a:r>
            <a:endParaRPr lang="en-US" sz="4000" b="1" spc="-5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08923_d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695061" y="1819696"/>
            <a:ext cx="6779878" cy="3296728"/>
          </a:xfrm>
          <a:prstGeom prst="rect">
            <a:avLst/>
          </a:prstGeom>
        </p:spPr>
      </p:pic>
      <p:sp>
        <p:nvSpPr>
          <p:cNvPr id="7" name="Subtitle 3"/>
          <p:cNvSpPr txBox="1">
            <a:spLocks/>
          </p:cNvSpPr>
          <p:nvPr/>
        </p:nvSpPr>
        <p:spPr>
          <a:xfrm>
            <a:off x="914399" y="1483360"/>
            <a:ext cx="4710023" cy="518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হেলিকেজ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এনজাইমের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গাইরেজ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বিলুপ্ত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হেলিক্স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হেলিক্স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হেলিক্স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ছাঁচ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44250" y="2903766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হেলিকেজ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10850" y="903516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গাইরেজ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Delay 11"/>
          <p:cNvSpPr/>
          <p:nvPr/>
        </p:nvSpPr>
        <p:spPr>
          <a:xfrm>
            <a:off x="0" y="509664"/>
            <a:ext cx="329784" cy="464695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31762"/>
            <a:ext cx="7000407" cy="809767"/>
          </a:xfrm>
          <a:solidFill>
            <a:srgbClr val="006600"/>
          </a:solidFill>
          <a:ln w="38100">
            <a:noFill/>
          </a:ln>
        </p:spPr>
        <p:txBody>
          <a:bodyPr>
            <a:noAutofit/>
          </a:bodyPr>
          <a:lstStyle/>
          <a:p>
            <a:pPr marL="463550" lvl="0" algn="l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একক সূত্রের স্থায়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 লাভ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ubtitle 3"/>
          <p:cNvSpPr txBox="1">
            <a:spLocks/>
          </p:cNvSpPr>
          <p:nvPr/>
        </p:nvSpPr>
        <p:spPr>
          <a:xfrm>
            <a:off x="914399" y="1483360"/>
            <a:ext cx="4710023" cy="518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SSBP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(Single Strand Binding Protein)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08923_d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695061" y="1819696"/>
            <a:ext cx="6779878" cy="32967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44250" y="2903766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হেলিকেজ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10850" y="903516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গাইরেজ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6750" y="2065566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SSBP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01350" y="2065566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SSBP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Delay 13"/>
          <p:cNvSpPr/>
          <p:nvPr/>
        </p:nvSpPr>
        <p:spPr>
          <a:xfrm>
            <a:off x="0" y="509664"/>
            <a:ext cx="329784" cy="464695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40813"/>
            <a:ext cx="7000407" cy="809767"/>
          </a:xfrm>
          <a:solidFill>
            <a:srgbClr val="006600"/>
          </a:solidFill>
          <a:ln w="38100">
            <a:noFill/>
          </a:ln>
        </p:spPr>
        <p:txBody>
          <a:bodyPr>
            <a:noAutofit/>
          </a:bodyPr>
          <a:lstStyle/>
          <a:p>
            <a:pPr marL="463550" lvl="0" algn="l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অনুলিপন ফর্ক গঠন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ubtitle 3"/>
          <p:cNvSpPr txBox="1">
            <a:spLocks/>
          </p:cNvSpPr>
          <p:nvPr/>
        </p:nvSpPr>
        <p:spPr>
          <a:xfrm>
            <a:off x="914399" y="1483360"/>
            <a:ext cx="5200651" cy="518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Ori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দুপাশে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জোড়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অনুলিপন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ফর্ক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অনুলিপন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একপ্রান্তে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ফর্ক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একমুখী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ফর্ক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দ্বিমুখী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দ্বিমুখী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ফর্কযু্ক্ত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অনুলিপন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08923_d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695061" y="1819696"/>
            <a:ext cx="6779878" cy="32967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44250" y="2903766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হেলিকেজ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10850" y="903516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গাইরেজ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6750" y="2065566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SSBP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01350" y="2065566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SSBP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15300" y="1257300"/>
            <a:ext cx="4057650" cy="3105150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lay 14"/>
          <p:cNvSpPr/>
          <p:nvPr/>
        </p:nvSpPr>
        <p:spPr>
          <a:xfrm>
            <a:off x="0" y="509664"/>
            <a:ext cx="329784" cy="464695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9389" y="683525"/>
            <a:ext cx="3935661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0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0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3791" y="1674806"/>
            <a:ext cx="5996099" cy="4391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99" y="2164079"/>
            <a:ext cx="2788779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188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43076"/>
            <a:ext cx="7465102" cy="809767"/>
          </a:xfrm>
          <a:solidFill>
            <a:srgbClr val="006600"/>
          </a:solidFill>
          <a:ln w="38100">
            <a:noFill/>
          </a:ln>
        </p:spPr>
        <p:txBody>
          <a:bodyPr>
            <a:noAutofit/>
          </a:bodyPr>
          <a:lstStyle/>
          <a:p>
            <a:pPr marL="465138" lvl="0" algn="l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সূচনা বিন্দুতে </a:t>
            </a:r>
            <a:r>
              <a:rPr lang="bn-BD" sz="3600" b="1" dirty="0" smtClean="0">
                <a:solidFill>
                  <a:schemeClr val="bg1"/>
                </a:solidFill>
                <a:latin typeface="Times New Roman" pitchFamily="18" charset="0"/>
                <a:cs typeface="NikoshBAN" panose="02000000000000000000" pitchFamily="2" charset="0"/>
              </a:rPr>
              <a:t>RNA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প্রাইমার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যুক্তকরণ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j7GQ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0" y="4095750"/>
            <a:ext cx="3028950" cy="2203561"/>
          </a:xfrm>
          <a:prstGeom prst="rect">
            <a:avLst/>
          </a:prstGeom>
        </p:spPr>
      </p:pic>
      <p:pic>
        <p:nvPicPr>
          <p:cNvPr id="8" name="Picture 7" descr="08923_d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695061" y="1819696"/>
            <a:ext cx="6779878" cy="32967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44250" y="2903766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হেলিকেজ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10850" y="903516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গাইরেজ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6750" y="2065566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SSBP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01350" y="2065566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SSBP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ubtitle 3"/>
          <p:cNvSpPr txBox="1">
            <a:spLocks/>
          </p:cNvSpPr>
          <p:nvPr/>
        </p:nvSpPr>
        <p:spPr>
          <a:xfrm>
            <a:off x="914399" y="1483360"/>
            <a:ext cx="4191001" cy="518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পলিমারেজ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সংশ্লেষণের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SG" sz="3200" b="1" dirty="0" smtClean="0">
                <a:solidFill>
                  <a:srgbClr val="C00000"/>
                </a:solidFill>
                <a:latin typeface="Cambria Math"/>
                <a:ea typeface="Cambria Math"/>
                <a:cs typeface="Times New Roman" pitchFamily="18" charset="0"/>
              </a:rPr>
              <a:t>'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-OH</a:t>
            </a:r>
            <a:r>
              <a:rPr lang="en-SG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প্রাইমার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প্রাইমারের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Times New Roman" pitchFamily="18" charset="0"/>
              </a:rPr>
              <a:t>'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-OH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নিউক্লিওটাইড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সংশ্লেষণ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24700" y="3048000"/>
            <a:ext cx="1619250" cy="419100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প্রাইমেজ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9000" y="3467100"/>
            <a:ext cx="1619250" cy="419100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প্রাইমার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Delay 15"/>
          <p:cNvSpPr/>
          <p:nvPr/>
        </p:nvSpPr>
        <p:spPr>
          <a:xfrm>
            <a:off x="0" y="509664"/>
            <a:ext cx="329784" cy="464695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19034"/>
            <a:ext cx="6565692" cy="809767"/>
          </a:xfrm>
          <a:solidFill>
            <a:srgbClr val="006600"/>
          </a:solidFill>
          <a:ln w="38100">
            <a:noFill/>
          </a:ln>
        </p:spPr>
        <p:txBody>
          <a:bodyPr>
            <a:noAutofit/>
          </a:bodyPr>
          <a:lstStyle/>
          <a:p>
            <a:pPr marL="458788" lvl="0" algn="l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অপত্য </a:t>
            </a:r>
            <a:r>
              <a:rPr lang="bn-BD" sz="3600" b="1" dirty="0" smtClean="0">
                <a:solidFill>
                  <a:schemeClr val="bg1"/>
                </a:solidFill>
                <a:latin typeface="Times New Roman" pitchFamily="18" charset="0"/>
                <a:cs typeface="NikoshBAN" panose="02000000000000000000" pitchFamily="2" charset="0"/>
              </a:rPr>
              <a:t>DNA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চেইন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প্রলম্বন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08923_d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695061" y="1819696"/>
            <a:ext cx="6779878" cy="32967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44250" y="2903766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হেলিকেজ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10850" y="903516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গাইরেজ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6750" y="2065566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SSBP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01350" y="2065566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SSBP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4700" y="3048000"/>
            <a:ext cx="1619250" cy="419100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প্রাইমেজ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000" y="3467100"/>
            <a:ext cx="1619250" cy="419100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প্রাইমার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Subtitle 3"/>
          <p:cNvSpPr txBox="1">
            <a:spLocks/>
          </p:cNvSpPr>
          <p:nvPr/>
        </p:nvSpPr>
        <p:spPr>
          <a:xfrm>
            <a:off x="584617" y="1169230"/>
            <a:ext cx="6041036" cy="5651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7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অপত্য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হেলিক্সের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প্রলম্বন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Times New Roman" pitchFamily="18" charset="0"/>
              </a:rPr>
              <a:t>'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―3</a:t>
            </a:r>
            <a:r>
              <a:rPr lang="en-SG" sz="3600" b="1" dirty="0" smtClean="0">
                <a:solidFill>
                  <a:srgbClr val="002060"/>
                </a:solidFill>
                <a:latin typeface="Cambria Math"/>
                <a:ea typeface="Cambria Math"/>
                <a:cs typeface="Times New Roman" pitchFamily="18" charset="0"/>
              </a:rPr>
              <a:t>'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অভিমুখে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70000"/>
              </a:lnSpc>
            </a:pP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পলিমারেজ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-</a:t>
            </a:r>
            <a:r>
              <a:rPr lang="en-S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III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প্রাইমারের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Times New Roman" pitchFamily="18" charset="0"/>
              </a:rPr>
              <a:t>'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-OH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dNTP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পরপর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অনুলিপন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পলিমারেজ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প্রাইমারকে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সরিয়ে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7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ছাঁচে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SG" sz="3600" b="1" dirty="0" smtClean="0">
                <a:solidFill>
                  <a:srgbClr val="002060"/>
                </a:solidFill>
                <a:latin typeface="Cambria Math"/>
                <a:ea typeface="Cambria Math"/>
                <a:cs typeface="Times New Roman" pitchFamily="18" charset="0"/>
              </a:rPr>
              <a:t>'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―5</a:t>
            </a:r>
            <a:r>
              <a:rPr lang="en-SG" sz="4000" b="1" dirty="0" smtClean="0">
                <a:solidFill>
                  <a:srgbClr val="002060"/>
                </a:solidFill>
                <a:latin typeface="Cambria Math"/>
                <a:ea typeface="Cambria Math"/>
                <a:cs typeface="Times New Roman" pitchFamily="18" charset="0"/>
              </a:rPr>
              <a:t>'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অবিরাম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নিউক্লিওটাইড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অগ্রগামী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সূত্র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Leading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Strad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)।</a:t>
            </a:r>
          </a:p>
          <a:p>
            <a:pPr algn="just">
              <a:lnSpc>
                <a:spcPct val="7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অপর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অপত্য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সূত্রে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SG" sz="3600" b="1" dirty="0" smtClean="0">
                <a:solidFill>
                  <a:srgbClr val="002060"/>
                </a:solidFill>
                <a:latin typeface="Cambria Math"/>
                <a:ea typeface="Cambria Math"/>
                <a:cs typeface="Times New Roman" pitchFamily="18" charset="0"/>
              </a:rPr>
              <a:t>'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―3</a:t>
            </a:r>
            <a:r>
              <a:rPr lang="en-SG" sz="4000" b="1" dirty="0" smtClean="0">
                <a:solidFill>
                  <a:srgbClr val="002060"/>
                </a:solidFill>
                <a:latin typeface="Cambria Math"/>
                <a:ea typeface="Cambria Math"/>
                <a:cs typeface="Times New Roman" pitchFamily="18" charset="0"/>
              </a:rPr>
              <a:t>'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খণ্ডে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খণ্ডে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সংশ্লেষ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ধীরগতি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সূত্র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Lagging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Strad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এরূপ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ছোটো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ছোটো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খণ্ডকে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ওকাজাকি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খণ্ড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9000" y="4724400"/>
            <a:ext cx="1809750" cy="419100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পলিমারেজ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29900" y="3371850"/>
            <a:ext cx="1562100" cy="514350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পলিমারেজ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dna-replication-gif-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378" y="44970"/>
            <a:ext cx="2752725" cy="20669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201775" y="6255005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ল্যাগিং</a:t>
            </a:r>
            <a:r>
              <a:rPr lang="en-SG" sz="2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61146" y="5325615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লিডিং</a:t>
            </a:r>
            <a:r>
              <a:rPr lang="en-SG" sz="2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43408" y="3991493"/>
            <a:ext cx="356017" cy="1584852"/>
          </a:xfrm>
          <a:prstGeom prst="rect">
            <a:avLst/>
          </a:prstGeom>
        </p:spPr>
        <p:txBody>
          <a:bodyPr vert="vert270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ওকাজাকি</a:t>
            </a:r>
            <a:r>
              <a:rPr lang="en-SG" sz="2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খণ্ড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lowchart: Delay 21"/>
          <p:cNvSpPr/>
          <p:nvPr/>
        </p:nvSpPr>
        <p:spPr>
          <a:xfrm>
            <a:off x="0" y="509664"/>
            <a:ext cx="329784" cy="464695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29499"/>
            <a:ext cx="8747185" cy="809767"/>
          </a:xfrm>
          <a:solidFill>
            <a:srgbClr val="006600"/>
          </a:solidFill>
          <a:ln w="38100">
            <a:noFill/>
          </a:ln>
        </p:spPr>
        <p:txBody>
          <a:bodyPr>
            <a:noAutofit/>
          </a:bodyPr>
          <a:lstStyle/>
          <a:p>
            <a:pPr marL="342900" lvl="0" algn="l"/>
            <a:r>
              <a:rPr lang="bn-BD" sz="4000" b="1" spc="-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SG" sz="4000" b="1" spc="-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spc="-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000" b="1" spc="-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কাজকি খন্ডের সংযোজন ও অনুলিপন সমাপ্তিকরণ </a:t>
            </a:r>
            <a:endParaRPr lang="en-US" sz="4000" b="1" spc="-1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 descr="08923_d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695061" y="1819696"/>
            <a:ext cx="6779878" cy="329672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144250" y="2903766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হেলিকেজ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10850" y="903516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গাইরেজ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86750" y="2065566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SSBP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01350" y="2065566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SSBP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24700" y="3048000"/>
            <a:ext cx="1619250" cy="419100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প্রাইমেজ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9000" y="3467100"/>
            <a:ext cx="1619250" cy="419100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প্রাইমার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Subtitle 3"/>
          <p:cNvSpPr txBox="1">
            <a:spLocks/>
          </p:cNvSpPr>
          <p:nvPr/>
        </p:nvSpPr>
        <p:spPr>
          <a:xfrm>
            <a:off x="914399" y="1483360"/>
            <a:ext cx="6115988" cy="518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পলিমারেজ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-</a:t>
            </a:r>
            <a:r>
              <a:rPr lang="en-S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সহায়তায়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প্রাইমারকে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কেটে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বাদ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দেওয়া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ওকাজাকি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খণ্ডের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মাঝে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ক্ষারক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স্থান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ফাঁকা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লাইগেজ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এনজাইমের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সম্পূরক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ক্ষারক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সম্পূর্ণ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আপত্য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অণু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আপত্য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অণু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পৃথক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গাইরেজ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এনজাইমের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পুনরায়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কুণ্ডলিত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অনুলিপন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সমাপ্ত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রেপ্লিকেশন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কমপ্লেক্স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বিচ্ছিন্ন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 </a:t>
            </a: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9000" y="4724400"/>
            <a:ext cx="1809750" cy="419100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পলিমারেজ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629900" y="3371850"/>
            <a:ext cx="1562100" cy="514350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পলিমারেজ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43750" y="4229100"/>
            <a:ext cx="1809750" cy="419100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লাইগেজ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43408" y="3991493"/>
            <a:ext cx="356017" cy="1584852"/>
          </a:xfrm>
          <a:prstGeom prst="rect">
            <a:avLst/>
          </a:prstGeom>
        </p:spPr>
        <p:txBody>
          <a:bodyPr vert="vert270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ওকাজাকি</a:t>
            </a:r>
            <a:r>
              <a:rPr lang="en-SG" sz="2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খণ্ড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01775" y="6255005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ল্যাগিং</a:t>
            </a:r>
            <a:r>
              <a:rPr lang="en-SG" sz="2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61146" y="5325615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লিডিং</a:t>
            </a:r>
            <a:r>
              <a:rPr lang="en-SG" sz="2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Delay 16"/>
          <p:cNvSpPr/>
          <p:nvPr/>
        </p:nvSpPr>
        <p:spPr>
          <a:xfrm>
            <a:off x="0" y="509664"/>
            <a:ext cx="329784" cy="464695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336288"/>
            <a:ext cx="7030386" cy="809767"/>
          </a:xfrm>
          <a:solidFill>
            <a:srgbClr val="006600"/>
          </a:solidFill>
          <a:ln w="38100">
            <a:noFill/>
          </a:ln>
        </p:spPr>
        <p:txBody>
          <a:bodyPr>
            <a:noAutofit/>
          </a:bodyPr>
          <a:lstStyle/>
          <a:p>
            <a:pPr marL="463550" lvl="0" algn="l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b="1" dirty="0" smtClean="0">
                <a:solidFill>
                  <a:schemeClr val="bg1"/>
                </a:solidFill>
                <a:latin typeface="Times New Roman" pitchFamily="18" charset="0"/>
                <a:cs typeface="NikoshBAN" panose="02000000000000000000" pitchFamily="2" charset="0"/>
              </a:rPr>
              <a:t>DNA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প্রু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 রিডিং ও মেরামত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08923_d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695061" y="1819696"/>
            <a:ext cx="6779878" cy="32967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44250" y="2903766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হেলিকেজ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10850" y="903516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গাইরেজ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86750" y="2065566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SSBP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01350" y="2065566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SSBP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24700" y="3048000"/>
            <a:ext cx="1619250" cy="419100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প্রাইমেজ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0" y="3467100"/>
            <a:ext cx="1619250" cy="419100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প্রাইমার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ubtitle 3"/>
          <p:cNvSpPr txBox="1">
            <a:spLocks/>
          </p:cNvSpPr>
          <p:nvPr/>
        </p:nvSpPr>
        <p:spPr>
          <a:xfrm>
            <a:off x="914399" y="1483360"/>
            <a:ext cx="5201588" cy="518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আপত্য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হেলিক্সে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ছাঁচের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বিপরীতে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পরিপূরক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নিউক্লিওটাইড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সঠিকভাবে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নিউক্লিওটাইড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মিসম্যাচ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অথবা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পরিবেশীয়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প্রভাবক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UV-ray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-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সৃষ্টি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এগুলো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স্বয়ংক্রিয়ভাবে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সংশোধনের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ব্যবস্থাও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আছে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0" y="4724400"/>
            <a:ext cx="1809750" cy="419100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পলিমারেজ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29900" y="3371850"/>
            <a:ext cx="1562100" cy="514350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পলিমারেজ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750" y="4229100"/>
            <a:ext cx="1809750" cy="419100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লাইগেজ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43408" y="3991493"/>
            <a:ext cx="356017" cy="1584852"/>
          </a:xfrm>
          <a:prstGeom prst="rect">
            <a:avLst/>
          </a:prstGeom>
        </p:spPr>
        <p:txBody>
          <a:bodyPr vert="vert270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ওকাজাকি</a:t>
            </a:r>
            <a:r>
              <a:rPr lang="en-SG" sz="2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খণ্ড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01775" y="6255005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ল্যাগিং</a:t>
            </a:r>
            <a:r>
              <a:rPr lang="en-SG" sz="2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61146" y="5325615"/>
            <a:ext cx="1047750" cy="391884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লিডিং</a:t>
            </a:r>
            <a:r>
              <a:rPr lang="en-SG" sz="2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2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Delay 20"/>
          <p:cNvSpPr/>
          <p:nvPr/>
        </p:nvSpPr>
        <p:spPr>
          <a:xfrm>
            <a:off x="0" y="509664"/>
            <a:ext cx="329784" cy="464695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827345"/>
            <a:ext cx="10408920" cy="703620"/>
          </a:xfrm>
          <a:solidFill>
            <a:srgbClr val="002060"/>
          </a:solidFill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en-SG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5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অনুলিপনের</a:t>
            </a:r>
            <a:r>
              <a:rPr lang="en-SG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5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3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2803162" y="1676401"/>
            <a:ext cx="8529402" cy="518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অনুলিপনের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মাধ্যমেও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অনুলিপনের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প্রজন্ম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প্রজন্মে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সঞ্চালিত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সংরক্ষণশীলতার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প্রজন্মের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জিনোটাইপে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মিউটেশন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১১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654067" y="3033511"/>
            <a:ext cx="4826508" cy="20573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4391" y="1369796"/>
            <a:ext cx="93730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DNA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অনুলিপনের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/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সংরক্ষণশীল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অর্ধসংরক্ষণশীল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বিচ্ছুরণশীল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/>
            <a:endParaRPr lang="bn-IN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SSBP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23838" indent="-223838" algn="just"/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Single Strand Binding Protein.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3838" indent="-223838" algn="just"/>
            <a:endParaRPr lang="en-SG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গাইরেজ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হেলিকেজ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প্রাইমেজ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23838" indent="-223838" algn="just"/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গাইরেজ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23838" indent="-223838" algn="just"/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হেলকেজ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হেলিক্সের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23838" indent="-223838" algn="just"/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প্রাইমেজ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প্রাইমার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1326" y="417095"/>
            <a:ext cx="7267074" cy="78483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১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712161" y="2698228"/>
            <a:ext cx="5740400" cy="168649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57378" y="1973235"/>
            <a:ext cx="11486498" cy="3033388"/>
            <a:chOff x="607899" y="1588227"/>
            <a:chExt cx="10761243" cy="3033388"/>
          </a:xfrm>
        </p:grpSpPr>
        <p:sp>
          <p:nvSpPr>
            <p:cNvPr id="4" name="Rectangle 3"/>
            <p:cNvSpPr/>
            <p:nvPr/>
          </p:nvSpPr>
          <p:spPr>
            <a:xfrm>
              <a:off x="2068673" y="2444457"/>
              <a:ext cx="9300469" cy="1311214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5843FBDA-4030-4A72-A127-46D4C1E80BF2}"/>
                </a:ext>
              </a:extLst>
            </p:cNvPr>
            <p:cNvSpPr/>
            <p:nvPr/>
          </p:nvSpPr>
          <p:spPr>
            <a:xfrm>
              <a:off x="2338717" y="2496262"/>
              <a:ext cx="892224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DNA</a:t>
              </a: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অনুলিপনের</a:t>
              </a:r>
              <a:r>
                <a:rPr lang="en-US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অর্ধসংরক্ষণশীল</a:t>
              </a:r>
              <a:r>
                <a:rPr lang="en-US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পদ্ধতির</a:t>
              </a:r>
              <a:r>
                <a:rPr lang="en-US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ধাপসমূহের</a:t>
              </a:r>
              <a:r>
                <a:rPr lang="en-US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US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US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resdefaul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0630" y="4331216"/>
            <a:ext cx="11758865" cy="2582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16000" b="1" dirty="0" err="1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SG" sz="160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000" b="1" dirty="0">
              <a:ln w="28575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682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90" y="237180"/>
            <a:ext cx="8825659" cy="1981200"/>
          </a:xfrm>
        </p:spPr>
        <p:txBody>
          <a:bodyPr>
            <a:normAutofit/>
          </a:bodyPr>
          <a:lstStyle/>
          <a:p>
            <a:pPr algn="ctr"/>
            <a:r>
              <a:rPr lang="bn-BD" sz="50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0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349496" y="2037809"/>
            <a:ext cx="6699504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জীববিজ্ঞান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BD" sz="4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৫0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698" y="2440304"/>
            <a:ext cx="2519064" cy="3213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5207000" y="1569720"/>
            <a:ext cx="1498600" cy="1935480"/>
            <a:chOff x="5207000" y="213360"/>
            <a:chExt cx="1498600" cy="1935480"/>
          </a:xfrm>
        </p:grpSpPr>
        <p:grpSp>
          <p:nvGrpSpPr>
            <p:cNvPr id="56" name="Group 55"/>
            <p:cNvGrpSpPr/>
            <p:nvPr/>
          </p:nvGrpSpPr>
          <p:grpSpPr>
            <a:xfrm>
              <a:off x="5394960" y="213360"/>
              <a:ext cx="1310640" cy="1935480"/>
              <a:chOff x="5455920" y="213360"/>
              <a:chExt cx="1539240" cy="2575560"/>
            </a:xfrm>
          </p:grpSpPr>
          <p:sp>
            <p:nvSpPr>
              <p:cNvPr id="66" name="Freeform 65"/>
              <p:cNvSpPr/>
              <p:nvPr/>
            </p:nvSpPr>
            <p:spPr>
              <a:xfrm>
                <a:off x="5471160" y="213360"/>
                <a:ext cx="1524000" cy="2514600"/>
              </a:xfrm>
              <a:custGeom>
                <a:avLst/>
                <a:gdLst>
                  <a:gd name="connsiteX0" fmla="*/ 1584960 w 1983740"/>
                  <a:gd name="connsiteY0" fmla="*/ 0 h 3947160"/>
                  <a:gd name="connsiteX1" fmla="*/ 45720 w 1983740"/>
                  <a:gd name="connsiteY1" fmla="*/ 746760 h 3947160"/>
                  <a:gd name="connsiteX2" fmla="*/ 1859280 w 1983740"/>
                  <a:gd name="connsiteY2" fmla="*/ 1569720 h 3947160"/>
                  <a:gd name="connsiteX3" fmla="*/ 60960 w 1983740"/>
                  <a:gd name="connsiteY3" fmla="*/ 2407920 h 3947160"/>
                  <a:gd name="connsiteX4" fmla="*/ 1920240 w 1983740"/>
                  <a:gd name="connsiteY4" fmla="*/ 3154680 h 3947160"/>
                  <a:gd name="connsiteX5" fmla="*/ 441960 w 1983740"/>
                  <a:gd name="connsiteY5" fmla="*/ 3947160 h 394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3740" h="3947160">
                    <a:moveTo>
                      <a:pt x="1584960" y="0"/>
                    </a:moveTo>
                    <a:cubicBezTo>
                      <a:pt x="792480" y="242570"/>
                      <a:pt x="0" y="485140"/>
                      <a:pt x="45720" y="746760"/>
                    </a:cubicBezTo>
                    <a:cubicBezTo>
                      <a:pt x="91440" y="1008380"/>
                      <a:pt x="1856740" y="1292860"/>
                      <a:pt x="1859280" y="1569720"/>
                    </a:cubicBezTo>
                    <a:cubicBezTo>
                      <a:pt x="1861820" y="1846580"/>
                      <a:pt x="50800" y="2143760"/>
                      <a:pt x="60960" y="2407920"/>
                    </a:cubicBezTo>
                    <a:cubicBezTo>
                      <a:pt x="71120" y="2672080"/>
                      <a:pt x="1856740" y="2898140"/>
                      <a:pt x="1920240" y="3154680"/>
                    </a:cubicBezTo>
                    <a:cubicBezTo>
                      <a:pt x="1983740" y="3411220"/>
                      <a:pt x="1212850" y="3679190"/>
                      <a:pt x="441960" y="394716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5455920" y="274320"/>
                <a:ext cx="1524000" cy="2514600"/>
              </a:xfrm>
              <a:custGeom>
                <a:avLst/>
                <a:gdLst>
                  <a:gd name="connsiteX0" fmla="*/ 1584960 w 1983740"/>
                  <a:gd name="connsiteY0" fmla="*/ 0 h 3947160"/>
                  <a:gd name="connsiteX1" fmla="*/ 45720 w 1983740"/>
                  <a:gd name="connsiteY1" fmla="*/ 746760 h 3947160"/>
                  <a:gd name="connsiteX2" fmla="*/ 1859280 w 1983740"/>
                  <a:gd name="connsiteY2" fmla="*/ 1569720 h 3947160"/>
                  <a:gd name="connsiteX3" fmla="*/ 60960 w 1983740"/>
                  <a:gd name="connsiteY3" fmla="*/ 2407920 h 3947160"/>
                  <a:gd name="connsiteX4" fmla="*/ 1920240 w 1983740"/>
                  <a:gd name="connsiteY4" fmla="*/ 3154680 h 3947160"/>
                  <a:gd name="connsiteX5" fmla="*/ 441960 w 1983740"/>
                  <a:gd name="connsiteY5" fmla="*/ 3947160 h 394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3740" h="3947160">
                    <a:moveTo>
                      <a:pt x="1584960" y="0"/>
                    </a:moveTo>
                    <a:cubicBezTo>
                      <a:pt x="792480" y="242570"/>
                      <a:pt x="0" y="485140"/>
                      <a:pt x="45720" y="746760"/>
                    </a:cubicBezTo>
                    <a:cubicBezTo>
                      <a:pt x="91440" y="1008380"/>
                      <a:pt x="1856740" y="1292860"/>
                      <a:pt x="1859280" y="1569720"/>
                    </a:cubicBezTo>
                    <a:cubicBezTo>
                      <a:pt x="1861820" y="1846580"/>
                      <a:pt x="50800" y="2143760"/>
                      <a:pt x="60960" y="2407920"/>
                    </a:cubicBezTo>
                    <a:cubicBezTo>
                      <a:pt x="71120" y="2672080"/>
                      <a:pt x="1856740" y="2898140"/>
                      <a:pt x="1920240" y="3154680"/>
                    </a:cubicBezTo>
                    <a:cubicBezTo>
                      <a:pt x="1983740" y="3411220"/>
                      <a:pt x="1212850" y="3679190"/>
                      <a:pt x="441960" y="394716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5222240" y="259080"/>
              <a:ext cx="1372117" cy="1884408"/>
              <a:chOff x="5267960" y="259080"/>
              <a:chExt cx="1611440" cy="2507598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5283200" y="259080"/>
                <a:ext cx="1596200" cy="2446638"/>
              </a:xfrm>
              <a:custGeom>
                <a:avLst/>
                <a:gdLst>
                  <a:gd name="connsiteX0" fmla="*/ 553720 w 2077720"/>
                  <a:gd name="connsiteY0" fmla="*/ 0 h 3840480"/>
                  <a:gd name="connsiteX1" fmla="*/ 248920 w 2077720"/>
                  <a:gd name="connsiteY1" fmla="*/ 198120 h 3840480"/>
                  <a:gd name="connsiteX2" fmla="*/ 2047240 w 2077720"/>
                  <a:gd name="connsiteY2" fmla="*/ 883920 h 3840480"/>
                  <a:gd name="connsiteX3" fmla="*/ 279400 w 2077720"/>
                  <a:gd name="connsiteY3" fmla="*/ 1706880 h 3840480"/>
                  <a:gd name="connsiteX4" fmla="*/ 2062480 w 2077720"/>
                  <a:gd name="connsiteY4" fmla="*/ 2514600 h 3840480"/>
                  <a:gd name="connsiteX5" fmla="*/ 309880 w 2077720"/>
                  <a:gd name="connsiteY5" fmla="*/ 3307080 h 3840480"/>
                  <a:gd name="connsiteX6" fmla="*/ 2077720 w 2077720"/>
                  <a:gd name="connsiteY6" fmla="*/ 3840480 h 384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7720" h="3840480">
                    <a:moveTo>
                      <a:pt x="553720" y="0"/>
                    </a:moveTo>
                    <a:cubicBezTo>
                      <a:pt x="276860" y="25400"/>
                      <a:pt x="0" y="50800"/>
                      <a:pt x="248920" y="198120"/>
                    </a:cubicBezTo>
                    <a:cubicBezTo>
                      <a:pt x="497840" y="345440"/>
                      <a:pt x="2042160" y="632460"/>
                      <a:pt x="2047240" y="883920"/>
                    </a:cubicBezTo>
                    <a:cubicBezTo>
                      <a:pt x="2052320" y="1135380"/>
                      <a:pt x="276860" y="1435100"/>
                      <a:pt x="279400" y="1706880"/>
                    </a:cubicBezTo>
                    <a:cubicBezTo>
                      <a:pt x="281940" y="1978660"/>
                      <a:pt x="2057400" y="2247900"/>
                      <a:pt x="2062480" y="2514600"/>
                    </a:cubicBezTo>
                    <a:cubicBezTo>
                      <a:pt x="2067560" y="2781300"/>
                      <a:pt x="307340" y="3086100"/>
                      <a:pt x="309880" y="3307080"/>
                    </a:cubicBezTo>
                    <a:cubicBezTo>
                      <a:pt x="312420" y="3528060"/>
                      <a:pt x="1195070" y="3684270"/>
                      <a:pt x="2077720" y="384048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5267960" y="320040"/>
                <a:ext cx="1596200" cy="2446638"/>
              </a:xfrm>
              <a:custGeom>
                <a:avLst/>
                <a:gdLst>
                  <a:gd name="connsiteX0" fmla="*/ 553720 w 2077720"/>
                  <a:gd name="connsiteY0" fmla="*/ 0 h 3840480"/>
                  <a:gd name="connsiteX1" fmla="*/ 248920 w 2077720"/>
                  <a:gd name="connsiteY1" fmla="*/ 198120 h 3840480"/>
                  <a:gd name="connsiteX2" fmla="*/ 2047240 w 2077720"/>
                  <a:gd name="connsiteY2" fmla="*/ 883920 h 3840480"/>
                  <a:gd name="connsiteX3" fmla="*/ 279400 w 2077720"/>
                  <a:gd name="connsiteY3" fmla="*/ 1706880 h 3840480"/>
                  <a:gd name="connsiteX4" fmla="*/ 2062480 w 2077720"/>
                  <a:gd name="connsiteY4" fmla="*/ 2514600 h 3840480"/>
                  <a:gd name="connsiteX5" fmla="*/ 309880 w 2077720"/>
                  <a:gd name="connsiteY5" fmla="*/ 3307080 h 3840480"/>
                  <a:gd name="connsiteX6" fmla="*/ 2077720 w 2077720"/>
                  <a:gd name="connsiteY6" fmla="*/ 3840480 h 384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7720" h="3840480">
                    <a:moveTo>
                      <a:pt x="553720" y="0"/>
                    </a:moveTo>
                    <a:cubicBezTo>
                      <a:pt x="276860" y="25400"/>
                      <a:pt x="0" y="50800"/>
                      <a:pt x="248920" y="198120"/>
                    </a:cubicBezTo>
                    <a:cubicBezTo>
                      <a:pt x="497840" y="345440"/>
                      <a:pt x="2042160" y="632460"/>
                      <a:pt x="2047240" y="883920"/>
                    </a:cubicBezTo>
                    <a:cubicBezTo>
                      <a:pt x="2052320" y="1135380"/>
                      <a:pt x="276860" y="1435100"/>
                      <a:pt x="279400" y="1706880"/>
                    </a:cubicBezTo>
                    <a:cubicBezTo>
                      <a:pt x="281940" y="1978660"/>
                      <a:pt x="2057400" y="2247900"/>
                      <a:pt x="2062480" y="2514600"/>
                    </a:cubicBezTo>
                    <a:cubicBezTo>
                      <a:pt x="2067560" y="2781300"/>
                      <a:pt x="307340" y="3086100"/>
                      <a:pt x="309880" y="3307080"/>
                    </a:cubicBezTo>
                    <a:cubicBezTo>
                      <a:pt x="312420" y="3528060"/>
                      <a:pt x="1195070" y="3684270"/>
                      <a:pt x="2077720" y="384048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379720" y="213360"/>
              <a:ext cx="1310640" cy="1935480"/>
              <a:chOff x="5455920" y="213360"/>
              <a:chExt cx="1539240" cy="2575560"/>
            </a:xfrm>
          </p:grpSpPr>
          <p:sp>
            <p:nvSpPr>
              <p:cNvPr id="62" name="Freeform 61"/>
              <p:cNvSpPr/>
              <p:nvPr/>
            </p:nvSpPr>
            <p:spPr>
              <a:xfrm>
                <a:off x="5471160" y="213360"/>
                <a:ext cx="1524000" cy="2514600"/>
              </a:xfrm>
              <a:custGeom>
                <a:avLst/>
                <a:gdLst>
                  <a:gd name="connsiteX0" fmla="*/ 1584960 w 1983740"/>
                  <a:gd name="connsiteY0" fmla="*/ 0 h 3947160"/>
                  <a:gd name="connsiteX1" fmla="*/ 45720 w 1983740"/>
                  <a:gd name="connsiteY1" fmla="*/ 746760 h 3947160"/>
                  <a:gd name="connsiteX2" fmla="*/ 1859280 w 1983740"/>
                  <a:gd name="connsiteY2" fmla="*/ 1569720 h 3947160"/>
                  <a:gd name="connsiteX3" fmla="*/ 60960 w 1983740"/>
                  <a:gd name="connsiteY3" fmla="*/ 2407920 h 3947160"/>
                  <a:gd name="connsiteX4" fmla="*/ 1920240 w 1983740"/>
                  <a:gd name="connsiteY4" fmla="*/ 3154680 h 3947160"/>
                  <a:gd name="connsiteX5" fmla="*/ 441960 w 1983740"/>
                  <a:gd name="connsiteY5" fmla="*/ 3947160 h 394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3740" h="3947160">
                    <a:moveTo>
                      <a:pt x="1584960" y="0"/>
                    </a:moveTo>
                    <a:cubicBezTo>
                      <a:pt x="792480" y="242570"/>
                      <a:pt x="0" y="485140"/>
                      <a:pt x="45720" y="746760"/>
                    </a:cubicBezTo>
                    <a:cubicBezTo>
                      <a:pt x="91440" y="1008380"/>
                      <a:pt x="1856740" y="1292860"/>
                      <a:pt x="1859280" y="1569720"/>
                    </a:cubicBezTo>
                    <a:cubicBezTo>
                      <a:pt x="1861820" y="1846580"/>
                      <a:pt x="50800" y="2143760"/>
                      <a:pt x="60960" y="2407920"/>
                    </a:cubicBezTo>
                    <a:cubicBezTo>
                      <a:pt x="71120" y="2672080"/>
                      <a:pt x="1856740" y="2898140"/>
                      <a:pt x="1920240" y="3154680"/>
                    </a:cubicBezTo>
                    <a:cubicBezTo>
                      <a:pt x="1983740" y="3411220"/>
                      <a:pt x="1212850" y="3679190"/>
                      <a:pt x="441960" y="394716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5455920" y="274320"/>
                <a:ext cx="1524000" cy="2514600"/>
              </a:xfrm>
              <a:custGeom>
                <a:avLst/>
                <a:gdLst>
                  <a:gd name="connsiteX0" fmla="*/ 1584960 w 1983740"/>
                  <a:gd name="connsiteY0" fmla="*/ 0 h 3947160"/>
                  <a:gd name="connsiteX1" fmla="*/ 45720 w 1983740"/>
                  <a:gd name="connsiteY1" fmla="*/ 746760 h 3947160"/>
                  <a:gd name="connsiteX2" fmla="*/ 1859280 w 1983740"/>
                  <a:gd name="connsiteY2" fmla="*/ 1569720 h 3947160"/>
                  <a:gd name="connsiteX3" fmla="*/ 60960 w 1983740"/>
                  <a:gd name="connsiteY3" fmla="*/ 2407920 h 3947160"/>
                  <a:gd name="connsiteX4" fmla="*/ 1920240 w 1983740"/>
                  <a:gd name="connsiteY4" fmla="*/ 3154680 h 3947160"/>
                  <a:gd name="connsiteX5" fmla="*/ 441960 w 1983740"/>
                  <a:gd name="connsiteY5" fmla="*/ 3947160 h 394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3740" h="3947160">
                    <a:moveTo>
                      <a:pt x="1584960" y="0"/>
                    </a:moveTo>
                    <a:cubicBezTo>
                      <a:pt x="792480" y="242570"/>
                      <a:pt x="0" y="485140"/>
                      <a:pt x="45720" y="746760"/>
                    </a:cubicBezTo>
                    <a:cubicBezTo>
                      <a:pt x="91440" y="1008380"/>
                      <a:pt x="1856740" y="1292860"/>
                      <a:pt x="1859280" y="1569720"/>
                    </a:cubicBezTo>
                    <a:cubicBezTo>
                      <a:pt x="1861820" y="1846580"/>
                      <a:pt x="50800" y="2143760"/>
                      <a:pt x="60960" y="2407920"/>
                    </a:cubicBezTo>
                    <a:cubicBezTo>
                      <a:pt x="71120" y="2672080"/>
                      <a:pt x="1856740" y="2898140"/>
                      <a:pt x="1920240" y="3154680"/>
                    </a:cubicBezTo>
                    <a:cubicBezTo>
                      <a:pt x="1983740" y="3411220"/>
                      <a:pt x="1212850" y="3679190"/>
                      <a:pt x="441960" y="394716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207000" y="259080"/>
              <a:ext cx="1372117" cy="1884408"/>
              <a:chOff x="5267960" y="259080"/>
              <a:chExt cx="1611440" cy="2507598"/>
            </a:xfrm>
          </p:grpSpPr>
          <p:sp>
            <p:nvSpPr>
              <p:cNvPr id="60" name="Freeform 59"/>
              <p:cNvSpPr/>
              <p:nvPr/>
            </p:nvSpPr>
            <p:spPr>
              <a:xfrm>
                <a:off x="5283200" y="259080"/>
                <a:ext cx="1596200" cy="2446638"/>
              </a:xfrm>
              <a:custGeom>
                <a:avLst/>
                <a:gdLst>
                  <a:gd name="connsiteX0" fmla="*/ 553720 w 2077720"/>
                  <a:gd name="connsiteY0" fmla="*/ 0 h 3840480"/>
                  <a:gd name="connsiteX1" fmla="*/ 248920 w 2077720"/>
                  <a:gd name="connsiteY1" fmla="*/ 198120 h 3840480"/>
                  <a:gd name="connsiteX2" fmla="*/ 2047240 w 2077720"/>
                  <a:gd name="connsiteY2" fmla="*/ 883920 h 3840480"/>
                  <a:gd name="connsiteX3" fmla="*/ 279400 w 2077720"/>
                  <a:gd name="connsiteY3" fmla="*/ 1706880 h 3840480"/>
                  <a:gd name="connsiteX4" fmla="*/ 2062480 w 2077720"/>
                  <a:gd name="connsiteY4" fmla="*/ 2514600 h 3840480"/>
                  <a:gd name="connsiteX5" fmla="*/ 309880 w 2077720"/>
                  <a:gd name="connsiteY5" fmla="*/ 3307080 h 3840480"/>
                  <a:gd name="connsiteX6" fmla="*/ 2077720 w 2077720"/>
                  <a:gd name="connsiteY6" fmla="*/ 3840480 h 384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7720" h="3840480">
                    <a:moveTo>
                      <a:pt x="553720" y="0"/>
                    </a:moveTo>
                    <a:cubicBezTo>
                      <a:pt x="276860" y="25400"/>
                      <a:pt x="0" y="50800"/>
                      <a:pt x="248920" y="198120"/>
                    </a:cubicBezTo>
                    <a:cubicBezTo>
                      <a:pt x="497840" y="345440"/>
                      <a:pt x="2042160" y="632460"/>
                      <a:pt x="2047240" y="883920"/>
                    </a:cubicBezTo>
                    <a:cubicBezTo>
                      <a:pt x="2052320" y="1135380"/>
                      <a:pt x="276860" y="1435100"/>
                      <a:pt x="279400" y="1706880"/>
                    </a:cubicBezTo>
                    <a:cubicBezTo>
                      <a:pt x="281940" y="1978660"/>
                      <a:pt x="2057400" y="2247900"/>
                      <a:pt x="2062480" y="2514600"/>
                    </a:cubicBezTo>
                    <a:cubicBezTo>
                      <a:pt x="2067560" y="2781300"/>
                      <a:pt x="307340" y="3086100"/>
                      <a:pt x="309880" y="3307080"/>
                    </a:cubicBezTo>
                    <a:cubicBezTo>
                      <a:pt x="312420" y="3528060"/>
                      <a:pt x="1195070" y="3684270"/>
                      <a:pt x="2077720" y="384048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5267960" y="320040"/>
                <a:ext cx="1596200" cy="2446638"/>
              </a:xfrm>
              <a:custGeom>
                <a:avLst/>
                <a:gdLst>
                  <a:gd name="connsiteX0" fmla="*/ 553720 w 2077720"/>
                  <a:gd name="connsiteY0" fmla="*/ 0 h 3840480"/>
                  <a:gd name="connsiteX1" fmla="*/ 248920 w 2077720"/>
                  <a:gd name="connsiteY1" fmla="*/ 198120 h 3840480"/>
                  <a:gd name="connsiteX2" fmla="*/ 2047240 w 2077720"/>
                  <a:gd name="connsiteY2" fmla="*/ 883920 h 3840480"/>
                  <a:gd name="connsiteX3" fmla="*/ 279400 w 2077720"/>
                  <a:gd name="connsiteY3" fmla="*/ 1706880 h 3840480"/>
                  <a:gd name="connsiteX4" fmla="*/ 2062480 w 2077720"/>
                  <a:gd name="connsiteY4" fmla="*/ 2514600 h 3840480"/>
                  <a:gd name="connsiteX5" fmla="*/ 309880 w 2077720"/>
                  <a:gd name="connsiteY5" fmla="*/ 3307080 h 3840480"/>
                  <a:gd name="connsiteX6" fmla="*/ 2077720 w 2077720"/>
                  <a:gd name="connsiteY6" fmla="*/ 3840480 h 384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7720" h="3840480">
                    <a:moveTo>
                      <a:pt x="553720" y="0"/>
                    </a:moveTo>
                    <a:cubicBezTo>
                      <a:pt x="276860" y="25400"/>
                      <a:pt x="0" y="50800"/>
                      <a:pt x="248920" y="198120"/>
                    </a:cubicBezTo>
                    <a:cubicBezTo>
                      <a:pt x="497840" y="345440"/>
                      <a:pt x="2042160" y="632460"/>
                      <a:pt x="2047240" y="883920"/>
                    </a:cubicBezTo>
                    <a:cubicBezTo>
                      <a:pt x="2052320" y="1135380"/>
                      <a:pt x="276860" y="1435100"/>
                      <a:pt x="279400" y="1706880"/>
                    </a:cubicBezTo>
                    <a:cubicBezTo>
                      <a:pt x="281940" y="1978660"/>
                      <a:pt x="2057400" y="2247900"/>
                      <a:pt x="2062480" y="2514600"/>
                    </a:cubicBezTo>
                    <a:cubicBezTo>
                      <a:pt x="2067560" y="2781300"/>
                      <a:pt x="307340" y="3086100"/>
                      <a:pt x="309880" y="3307080"/>
                    </a:cubicBezTo>
                    <a:cubicBezTo>
                      <a:pt x="312420" y="3528060"/>
                      <a:pt x="1195070" y="3684270"/>
                      <a:pt x="2077720" y="384048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5207000" y="1569720"/>
            <a:ext cx="1498600" cy="1935480"/>
            <a:chOff x="5207000" y="213360"/>
            <a:chExt cx="1498600" cy="1935480"/>
          </a:xfrm>
        </p:grpSpPr>
        <p:grpSp>
          <p:nvGrpSpPr>
            <p:cNvPr id="82" name="Group 81"/>
            <p:cNvGrpSpPr/>
            <p:nvPr/>
          </p:nvGrpSpPr>
          <p:grpSpPr>
            <a:xfrm>
              <a:off x="5394960" y="213360"/>
              <a:ext cx="1310640" cy="1935480"/>
              <a:chOff x="5455920" y="213360"/>
              <a:chExt cx="1539240" cy="2575560"/>
            </a:xfrm>
          </p:grpSpPr>
          <p:sp>
            <p:nvSpPr>
              <p:cNvPr id="92" name="Freeform 91"/>
              <p:cNvSpPr/>
              <p:nvPr/>
            </p:nvSpPr>
            <p:spPr>
              <a:xfrm>
                <a:off x="5471160" y="213360"/>
                <a:ext cx="1524000" cy="2514600"/>
              </a:xfrm>
              <a:custGeom>
                <a:avLst/>
                <a:gdLst>
                  <a:gd name="connsiteX0" fmla="*/ 1584960 w 1983740"/>
                  <a:gd name="connsiteY0" fmla="*/ 0 h 3947160"/>
                  <a:gd name="connsiteX1" fmla="*/ 45720 w 1983740"/>
                  <a:gd name="connsiteY1" fmla="*/ 746760 h 3947160"/>
                  <a:gd name="connsiteX2" fmla="*/ 1859280 w 1983740"/>
                  <a:gd name="connsiteY2" fmla="*/ 1569720 h 3947160"/>
                  <a:gd name="connsiteX3" fmla="*/ 60960 w 1983740"/>
                  <a:gd name="connsiteY3" fmla="*/ 2407920 h 3947160"/>
                  <a:gd name="connsiteX4" fmla="*/ 1920240 w 1983740"/>
                  <a:gd name="connsiteY4" fmla="*/ 3154680 h 3947160"/>
                  <a:gd name="connsiteX5" fmla="*/ 441960 w 1983740"/>
                  <a:gd name="connsiteY5" fmla="*/ 3947160 h 394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3740" h="3947160">
                    <a:moveTo>
                      <a:pt x="1584960" y="0"/>
                    </a:moveTo>
                    <a:cubicBezTo>
                      <a:pt x="792480" y="242570"/>
                      <a:pt x="0" y="485140"/>
                      <a:pt x="45720" y="746760"/>
                    </a:cubicBezTo>
                    <a:cubicBezTo>
                      <a:pt x="91440" y="1008380"/>
                      <a:pt x="1856740" y="1292860"/>
                      <a:pt x="1859280" y="1569720"/>
                    </a:cubicBezTo>
                    <a:cubicBezTo>
                      <a:pt x="1861820" y="1846580"/>
                      <a:pt x="50800" y="2143760"/>
                      <a:pt x="60960" y="2407920"/>
                    </a:cubicBezTo>
                    <a:cubicBezTo>
                      <a:pt x="71120" y="2672080"/>
                      <a:pt x="1856740" y="2898140"/>
                      <a:pt x="1920240" y="3154680"/>
                    </a:cubicBezTo>
                    <a:cubicBezTo>
                      <a:pt x="1983740" y="3411220"/>
                      <a:pt x="1212850" y="3679190"/>
                      <a:pt x="441960" y="394716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5455920" y="274320"/>
                <a:ext cx="1524000" cy="2514600"/>
              </a:xfrm>
              <a:custGeom>
                <a:avLst/>
                <a:gdLst>
                  <a:gd name="connsiteX0" fmla="*/ 1584960 w 1983740"/>
                  <a:gd name="connsiteY0" fmla="*/ 0 h 3947160"/>
                  <a:gd name="connsiteX1" fmla="*/ 45720 w 1983740"/>
                  <a:gd name="connsiteY1" fmla="*/ 746760 h 3947160"/>
                  <a:gd name="connsiteX2" fmla="*/ 1859280 w 1983740"/>
                  <a:gd name="connsiteY2" fmla="*/ 1569720 h 3947160"/>
                  <a:gd name="connsiteX3" fmla="*/ 60960 w 1983740"/>
                  <a:gd name="connsiteY3" fmla="*/ 2407920 h 3947160"/>
                  <a:gd name="connsiteX4" fmla="*/ 1920240 w 1983740"/>
                  <a:gd name="connsiteY4" fmla="*/ 3154680 h 3947160"/>
                  <a:gd name="connsiteX5" fmla="*/ 441960 w 1983740"/>
                  <a:gd name="connsiteY5" fmla="*/ 3947160 h 394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3740" h="3947160">
                    <a:moveTo>
                      <a:pt x="1584960" y="0"/>
                    </a:moveTo>
                    <a:cubicBezTo>
                      <a:pt x="792480" y="242570"/>
                      <a:pt x="0" y="485140"/>
                      <a:pt x="45720" y="746760"/>
                    </a:cubicBezTo>
                    <a:cubicBezTo>
                      <a:pt x="91440" y="1008380"/>
                      <a:pt x="1856740" y="1292860"/>
                      <a:pt x="1859280" y="1569720"/>
                    </a:cubicBezTo>
                    <a:cubicBezTo>
                      <a:pt x="1861820" y="1846580"/>
                      <a:pt x="50800" y="2143760"/>
                      <a:pt x="60960" y="2407920"/>
                    </a:cubicBezTo>
                    <a:cubicBezTo>
                      <a:pt x="71120" y="2672080"/>
                      <a:pt x="1856740" y="2898140"/>
                      <a:pt x="1920240" y="3154680"/>
                    </a:cubicBezTo>
                    <a:cubicBezTo>
                      <a:pt x="1983740" y="3411220"/>
                      <a:pt x="1212850" y="3679190"/>
                      <a:pt x="441960" y="394716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222240" y="259080"/>
              <a:ext cx="1372117" cy="1884408"/>
              <a:chOff x="5267960" y="259080"/>
              <a:chExt cx="1611440" cy="2507598"/>
            </a:xfrm>
          </p:grpSpPr>
          <p:sp>
            <p:nvSpPr>
              <p:cNvPr id="90" name="Freeform 89"/>
              <p:cNvSpPr/>
              <p:nvPr/>
            </p:nvSpPr>
            <p:spPr>
              <a:xfrm>
                <a:off x="5283200" y="259080"/>
                <a:ext cx="1596200" cy="2446638"/>
              </a:xfrm>
              <a:custGeom>
                <a:avLst/>
                <a:gdLst>
                  <a:gd name="connsiteX0" fmla="*/ 553720 w 2077720"/>
                  <a:gd name="connsiteY0" fmla="*/ 0 h 3840480"/>
                  <a:gd name="connsiteX1" fmla="*/ 248920 w 2077720"/>
                  <a:gd name="connsiteY1" fmla="*/ 198120 h 3840480"/>
                  <a:gd name="connsiteX2" fmla="*/ 2047240 w 2077720"/>
                  <a:gd name="connsiteY2" fmla="*/ 883920 h 3840480"/>
                  <a:gd name="connsiteX3" fmla="*/ 279400 w 2077720"/>
                  <a:gd name="connsiteY3" fmla="*/ 1706880 h 3840480"/>
                  <a:gd name="connsiteX4" fmla="*/ 2062480 w 2077720"/>
                  <a:gd name="connsiteY4" fmla="*/ 2514600 h 3840480"/>
                  <a:gd name="connsiteX5" fmla="*/ 309880 w 2077720"/>
                  <a:gd name="connsiteY5" fmla="*/ 3307080 h 3840480"/>
                  <a:gd name="connsiteX6" fmla="*/ 2077720 w 2077720"/>
                  <a:gd name="connsiteY6" fmla="*/ 3840480 h 384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7720" h="3840480">
                    <a:moveTo>
                      <a:pt x="553720" y="0"/>
                    </a:moveTo>
                    <a:cubicBezTo>
                      <a:pt x="276860" y="25400"/>
                      <a:pt x="0" y="50800"/>
                      <a:pt x="248920" y="198120"/>
                    </a:cubicBezTo>
                    <a:cubicBezTo>
                      <a:pt x="497840" y="345440"/>
                      <a:pt x="2042160" y="632460"/>
                      <a:pt x="2047240" y="883920"/>
                    </a:cubicBezTo>
                    <a:cubicBezTo>
                      <a:pt x="2052320" y="1135380"/>
                      <a:pt x="276860" y="1435100"/>
                      <a:pt x="279400" y="1706880"/>
                    </a:cubicBezTo>
                    <a:cubicBezTo>
                      <a:pt x="281940" y="1978660"/>
                      <a:pt x="2057400" y="2247900"/>
                      <a:pt x="2062480" y="2514600"/>
                    </a:cubicBezTo>
                    <a:cubicBezTo>
                      <a:pt x="2067560" y="2781300"/>
                      <a:pt x="307340" y="3086100"/>
                      <a:pt x="309880" y="3307080"/>
                    </a:cubicBezTo>
                    <a:cubicBezTo>
                      <a:pt x="312420" y="3528060"/>
                      <a:pt x="1195070" y="3684270"/>
                      <a:pt x="2077720" y="384048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5267960" y="320040"/>
                <a:ext cx="1596200" cy="2446638"/>
              </a:xfrm>
              <a:custGeom>
                <a:avLst/>
                <a:gdLst>
                  <a:gd name="connsiteX0" fmla="*/ 553720 w 2077720"/>
                  <a:gd name="connsiteY0" fmla="*/ 0 h 3840480"/>
                  <a:gd name="connsiteX1" fmla="*/ 248920 w 2077720"/>
                  <a:gd name="connsiteY1" fmla="*/ 198120 h 3840480"/>
                  <a:gd name="connsiteX2" fmla="*/ 2047240 w 2077720"/>
                  <a:gd name="connsiteY2" fmla="*/ 883920 h 3840480"/>
                  <a:gd name="connsiteX3" fmla="*/ 279400 w 2077720"/>
                  <a:gd name="connsiteY3" fmla="*/ 1706880 h 3840480"/>
                  <a:gd name="connsiteX4" fmla="*/ 2062480 w 2077720"/>
                  <a:gd name="connsiteY4" fmla="*/ 2514600 h 3840480"/>
                  <a:gd name="connsiteX5" fmla="*/ 309880 w 2077720"/>
                  <a:gd name="connsiteY5" fmla="*/ 3307080 h 3840480"/>
                  <a:gd name="connsiteX6" fmla="*/ 2077720 w 2077720"/>
                  <a:gd name="connsiteY6" fmla="*/ 3840480 h 384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7720" h="3840480">
                    <a:moveTo>
                      <a:pt x="553720" y="0"/>
                    </a:moveTo>
                    <a:cubicBezTo>
                      <a:pt x="276860" y="25400"/>
                      <a:pt x="0" y="50800"/>
                      <a:pt x="248920" y="198120"/>
                    </a:cubicBezTo>
                    <a:cubicBezTo>
                      <a:pt x="497840" y="345440"/>
                      <a:pt x="2042160" y="632460"/>
                      <a:pt x="2047240" y="883920"/>
                    </a:cubicBezTo>
                    <a:cubicBezTo>
                      <a:pt x="2052320" y="1135380"/>
                      <a:pt x="276860" y="1435100"/>
                      <a:pt x="279400" y="1706880"/>
                    </a:cubicBezTo>
                    <a:cubicBezTo>
                      <a:pt x="281940" y="1978660"/>
                      <a:pt x="2057400" y="2247900"/>
                      <a:pt x="2062480" y="2514600"/>
                    </a:cubicBezTo>
                    <a:cubicBezTo>
                      <a:pt x="2067560" y="2781300"/>
                      <a:pt x="307340" y="3086100"/>
                      <a:pt x="309880" y="3307080"/>
                    </a:cubicBezTo>
                    <a:cubicBezTo>
                      <a:pt x="312420" y="3528060"/>
                      <a:pt x="1195070" y="3684270"/>
                      <a:pt x="2077720" y="384048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5379720" y="213360"/>
              <a:ext cx="1310640" cy="1935480"/>
              <a:chOff x="5455920" y="213360"/>
              <a:chExt cx="1539240" cy="2575560"/>
            </a:xfrm>
          </p:grpSpPr>
          <p:sp>
            <p:nvSpPr>
              <p:cNvPr id="88" name="Freeform 87"/>
              <p:cNvSpPr/>
              <p:nvPr/>
            </p:nvSpPr>
            <p:spPr>
              <a:xfrm>
                <a:off x="5471160" y="213360"/>
                <a:ext cx="1524000" cy="2514600"/>
              </a:xfrm>
              <a:custGeom>
                <a:avLst/>
                <a:gdLst>
                  <a:gd name="connsiteX0" fmla="*/ 1584960 w 1983740"/>
                  <a:gd name="connsiteY0" fmla="*/ 0 h 3947160"/>
                  <a:gd name="connsiteX1" fmla="*/ 45720 w 1983740"/>
                  <a:gd name="connsiteY1" fmla="*/ 746760 h 3947160"/>
                  <a:gd name="connsiteX2" fmla="*/ 1859280 w 1983740"/>
                  <a:gd name="connsiteY2" fmla="*/ 1569720 h 3947160"/>
                  <a:gd name="connsiteX3" fmla="*/ 60960 w 1983740"/>
                  <a:gd name="connsiteY3" fmla="*/ 2407920 h 3947160"/>
                  <a:gd name="connsiteX4" fmla="*/ 1920240 w 1983740"/>
                  <a:gd name="connsiteY4" fmla="*/ 3154680 h 3947160"/>
                  <a:gd name="connsiteX5" fmla="*/ 441960 w 1983740"/>
                  <a:gd name="connsiteY5" fmla="*/ 3947160 h 394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3740" h="3947160">
                    <a:moveTo>
                      <a:pt x="1584960" y="0"/>
                    </a:moveTo>
                    <a:cubicBezTo>
                      <a:pt x="792480" y="242570"/>
                      <a:pt x="0" y="485140"/>
                      <a:pt x="45720" y="746760"/>
                    </a:cubicBezTo>
                    <a:cubicBezTo>
                      <a:pt x="91440" y="1008380"/>
                      <a:pt x="1856740" y="1292860"/>
                      <a:pt x="1859280" y="1569720"/>
                    </a:cubicBezTo>
                    <a:cubicBezTo>
                      <a:pt x="1861820" y="1846580"/>
                      <a:pt x="50800" y="2143760"/>
                      <a:pt x="60960" y="2407920"/>
                    </a:cubicBezTo>
                    <a:cubicBezTo>
                      <a:pt x="71120" y="2672080"/>
                      <a:pt x="1856740" y="2898140"/>
                      <a:pt x="1920240" y="3154680"/>
                    </a:cubicBezTo>
                    <a:cubicBezTo>
                      <a:pt x="1983740" y="3411220"/>
                      <a:pt x="1212850" y="3679190"/>
                      <a:pt x="441960" y="394716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5455920" y="274320"/>
                <a:ext cx="1524000" cy="2514600"/>
              </a:xfrm>
              <a:custGeom>
                <a:avLst/>
                <a:gdLst>
                  <a:gd name="connsiteX0" fmla="*/ 1584960 w 1983740"/>
                  <a:gd name="connsiteY0" fmla="*/ 0 h 3947160"/>
                  <a:gd name="connsiteX1" fmla="*/ 45720 w 1983740"/>
                  <a:gd name="connsiteY1" fmla="*/ 746760 h 3947160"/>
                  <a:gd name="connsiteX2" fmla="*/ 1859280 w 1983740"/>
                  <a:gd name="connsiteY2" fmla="*/ 1569720 h 3947160"/>
                  <a:gd name="connsiteX3" fmla="*/ 60960 w 1983740"/>
                  <a:gd name="connsiteY3" fmla="*/ 2407920 h 3947160"/>
                  <a:gd name="connsiteX4" fmla="*/ 1920240 w 1983740"/>
                  <a:gd name="connsiteY4" fmla="*/ 3154680 h 3947160"/>
                  <a:gd name="connsiteX5" fmla="*/ 441960 w 1983740"/>
                  <a:gd name="connsiteY5" fmla="*/ 3947160 h 394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3740" h="3947160">
                    <a:moveTo>
                      <a:pt x="1584960" y="0"/>
                    </a:moveTo>
                    <a:cubicBezTo>
                      <a:pt x="792480" y="242570"/>
                      <a:pt x="0" y="485140"/>
                      <a:pt x="45720" y="746760"/>
                    </a:cubicBezTo>
                    <a:cubicBezTo>
                      <a:pt x="91440" y="1008380"/>
                      <a:pt x="1856740" y="1292860"/>
                      <a:pt x="1859280" y="1569720"/>
                    </a:cubicBezTo>
                    <a:cubicBezTo>
                      <a:pt x="1861820" y="1846580"/>
                      <a:pt x="50800" y="2143760"/>
                      <a:pt x="60960" y="2407920"/>
                    </a:cubicBezTo>
                    <a:cubicBezTo>
                      <a:pt x="71120" y="2672080"/>
                      <a:pt x="1856740" y="2898140"/>
                      <a:pt x="1920240" y="3154680"/>
                    </a:cubicBezTo>
                    <a:cubicBezTo>
                      <a:pt x="1983740" y="3411220"/>
                      <a:pt x="1212850" y="3679190"/>
                      <a:pt x="441960" y="394716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5207000" y="259080"/>
              <a:ext cx="1372117" cy="1884408"/>
              <a:chOff x="5267960" y="259080"/>
              <a:chExt cx="1611440" cy="2507598"/>
            </a:xfrm>
          </p:grpSpPr>
          <p:sp>
            <p:nvSpPr>
              <p:cNvPr id="86" name="Freeform 85"/>
              <p:cNvSpPr/>
              <p:nvPr/>
            </p:nvSpPr>
            <p:spPr>
              <a:xfrm>
                <a:off x="5283200" y="259080"/>
                <a:ext cx="1596200" cy="2446638"/>
              </a:xfrm>
              <a:custGeom>
                <a:avLst/>
                <a:gdLst>
                  <a:gd name="connsiteX0" fmla="*/ 553720 w 2077720"/>
                  <a:gd name="connsiteY0" fmla="*/ 0 h 3840480"/>
                  <a:gd name="connsiteX1" fmla="*/ 248920 w 2077720"/>
                  <a:gd name="connsiteY1" fmla="*/ 198120 h 3840480"/>
                  <a:gd name="connsiteX2" fmla="*/ 2047240 w 2077720"/>
                  <a:gd name="connsiteY2" fmla="*/ 883920 h 3840480"/>
                  <a:gd name="connsiteX3" fmla="*/ 279400 w 2077720"/>
                  <a:gd name="connsiteY3" fmla="*/ 1706880 h 3840480"/>
                  <a:gd name="connsiteX4" fmla="*/ 2062480 w 2077720"/>
                  <a:gd name="connsiteY4" fmla="*/ 2514600 h 3840480"/>
                  <a:gd name="connsiteX5" fmla="*/ 309880 w 2077720"/>
                  <a:gd name="connsiteY5" fmla="*/ 3307080 h 3840480"/>
                  <a:gd name="connsiteX6" fmla="*/ 2077720 w 2077720"/>
                  <a:gd name="connsiteY6" fmla="*/ 3840480 h 384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7720" h="3840480">
                    <a:moveTo>
                      <a:pt x="553720" y="0"/>
                    </a:moveTo>
                    <a:cubicBezTo>
                      <a:pt x="276860" y="25400"/>
                      <a:pt x="0" y="50800"/>
                      <a:pt x="248920" y="198120"/>
                    </a:cubicBezTo>
                    <a:cubicBezTo>
                      <a:pt x="497840" y="345440"/>
                      <a:pt x="2042160" y="632460"/>
                      <a:pt x="2047240" y="883920"/>
                    </a:cubicBezTo>
                    <a:cubicBezTo>
                      <a:pt x="2052320" y="1135380"/>
                      <a:pt x="276860" y="1435100"/>
                      <a:pt x="279400" y="1706880"/>
                    </a:cubicBezTo>
                    <a:cubicBezTo>
                      <a:pt x="281940" y="1978660"/>
                      <a:pt x="2057400" y="2247900"/>
                      <a:pt x="2062480" y="2514600"/>
                    </a:cubicBezTo>
                    <a:cubicBezTo>
                      <a:pt x="2067560" y="2781300"/>
                      <a:pt x="307340" y="3086100"/>
                      <a:pt x="309880" y="3307080"/>
                    </a:cubicBezTo>
                    <a:cubicBezTo>
                      <a:pt x="312420" y="3528060"/>
                      <a:pt x="1195070" y="3684270"/>
                      <a:pt x="2077720" y="384048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5267960" y="320040"/>
                <a:ext cx="1596200" cy="2446638"/>
              </a:xfrm>
              <a:custGeom>
                <a:avLst/>
                <a:gdLst>
                  <a:gd name="connsiteX0" fmla="*/ 553720 w 2077720"/>
                  <a:gd name="connsiteY0" fmla="*/ 0 h 3840480"/>
                  <a:gd name="connsiteX1" fmla="*/ 248920 w 2077720"/>
                  <a:gd name="connsiteY1" fmla="*/ 198120 h 3840480"/>
                  <a:gd name="connsiteX2" fmla="*/ 2047240 w 2077720"/>
                  <a:gd name="connsiteY2" fmla="*/ 883920 h 3840480"/>
                  <a:gd name="connsiteX3" fmla="*/ 279400 w 2077720"/>
                  <a:gd name="connsiteY3" fmla="*/ 1706880 h 3840480"/>
                  <a:gd name="connsiteX4" fmla="*/ 2062480 w 2077720"/>
                  <a:gd name="connsiteY4" fmla="*/ 2514600 h 3840480"/>
                  <a:gd name="connsiteX5" fmla="*/ 309880 w 2077720"/>
                  <a:gd name="connsiteY5" fmla="*/ 3307080 h 3840480"/>
                  <a:gd name="connsiteX6" fmla="*/ 2077720 w 2077720"/>
                  <a:gd name="connsiteY6" fmla="*/ 3840480 h 384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7720" h="3840480">
                    <a:moveTo>
                      <a:pt x="553720" y="0"/>
                    </a:moveTo>
                    <a:cubicBezTo>
                      <a:pt x="276860" y="25400"/>
                      <a:pt x="0" y="50800"/>
                      <a:pt x="248920" y="198120"/>
                    </a:cubicBezTo>
                    <a:cubicBezTo>
                      <a:pt x="497840" y="345440"/>
                      <a:pt x="2042160" y="632460"/>
                      <a:pt x="2047240" y="883920"/>
                    </a:cubicBezTo>
                    <a:cubicBezTo>
                      <a:pt x="2052320" y="1135380"/>
                      <a:pt x="276860" y="1435100"/>
                      <a:pt x="279400" y="1706880"/>
                    </a:cubicBezTo>
                    <a:cubicBezTo>
                      <a:pt x="281940" y="1978660"/>
                      <a:pt x="2057400" y="2247900"/>
                      <a:pt x="2062480" y="2514600"/>
                    </a:cubicBezTo>
                    <a:cubicBezTo>
                      <a:pt x="2067560" y="2781300"/>
                      <a:pt x="307340" y="3086100"/>
                      <a:pt x="309880" y="3307080"/>
                    </a:cubicBezTo>
                    <a:cubicBezTo>
                      <a:pt x="312420" y="3528060"/>
                      <a:pt x="1195070" y="3684270"/>
                      <a:pt x="2077720" y="384048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5207000" y="1569720"/>
            <a:ext cx="1498600" cy="1935480"/>
            <a:chOff x="5207000" y="213360"/>
            <a:chExt cx="1498600" cy="1935480"/>
          </a:xfrm>
        </p:grpSpPr>
        <p:grpSp>
          <p:nvGrpSpPr>
            <p:cNvPr id="95" name="Group 94"/>
            <p:cNvGrpSpPr/>
            <p:nvPr/>
          </p:nvGrpSpPr>
          <p:grpSpPr>
            <a:xfrm>
              <a:off x="5394960" y="213360"/>
              <a:ext cx="1310640" cy="1935480"/>
              <a:chOff x="5455920" y="213360"/>
              <a:chExt cx="1539240" cy="2575560"/>
            </a:xfrm>
          </p:grpSpPr>
          <p:sp>
            <p:nvSpPr>
              <p:cNvPr id="105" name="Freeform 104"/>
              <p:cNvSpPr/>
              <p:nvPr/>
            </p:nvSpPr>
            <p:spPr>
              <a:xfrm>
                <a:off x="5471160" y="213360"/>
                <a:ext cx="1524000" cy="2514600"/>
              </a:xfrm>
              <a:custGeom>
                <a:avLst/>
                <a:gdLst>
                  <a:gd name="connsiteX0" fmla="*/ 1584960 w 1983740"/>
                  <a:gd name="connsiteY0" fmla="*/ 0 h 3947160"/>
                  <a:gd name="connsiteX1" fmla="*/ 45720 w 1983740"/>
                  <a:gd name="connsiteY1" fmla="*/ 746760 h 3947160"/>
                  <a:gd name="connsiteX2" fmla="*/ 1859280 w 1983740"/>
                  <a:gd name="connsiteY2" fmla="*/ 1569720 h 3947160"/>
                  <a:gd name="connsiteX3" fmla="*/ 60960 w 1983740"/>
                  <a:gd name="connsiteY3" fmla="*/ 2407920 h 3947160"/>
                  <a:gd name="connsiteX4" fmla="*/ 1920240 w 1983740"/>
                  <a:gd name="connsiteY4" fmla="*/ 3154680 h 3947160"/>
                  <a:gd name="connsiteX5" fmla="*/ 441960 w 1983740"/>
                  <a:gd name="connsiteY5" fmla="*/ 3947160 h 394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3740" h="3947160">
                    <a:moveTo>
                      <a:pt x="1584960" y="0"/>
                    </a:moveTo>
                    <a:cubicBezTo>
                      <a:pt x="792480" y="242570"/>
                      <a:pt x="0" y="485140"/>
                      <a:pt x="45720" y="746760"/>
                    </a:cubicBezTo>
                    <a:cubicBezTo>
                      <a:pt x="91440" y="1008380"/>
                      <a:pt x="1856740" y="1292860"/>
                      <a:pt x="1859280" y="1569720"/>
                    </a:cubicBezTo>
                    <a:cubicBezTo>
                      <a:pt x="1861820" y="1846580"/>
                      <a:pt x="50800" y="2143760"/>
                      <a:pt x="60960" y="2407920"/>
                    </a:cubicBezTo>
                    <a:cubicBezTo>
                      <a:pt x="71120" y="2672080"/>
                      <a:pt x="1856740" y="2898140"/>
                      <a:pt x="1920240" y="3154680"/>
                    </a:cubicBezTo>
                    <a:cubicBezTo>
                      <a:pt x="1983740" y="3411220"/>
                      <a:pt x="1212850" y="3679190"/>
                      <a:pt x="441960" y="394716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6" name="Freeform 105"/>
              <p:cNvSpPr/>
              <p:nvPr/>
            </p:nvSpPr>
            <p:spPr>
              <a:xfrm>
                <a:off x="5455920" y="274320"/>
                <a:ext cx="1524000" cy="2514600"/>
              </a:xfrm>
              <a:custGeom>
                <a:avLst/>
                <a:gdLst>
                  <a:gd name="connsiteX0" fmla="*/ 1584960 w 1983740"/>
                  <a:gd name="connsiteY0" fmla="*/ 0 h 3947160"/>
                  <a:gd name="connsiteX1" fmla="*/ 45720 w 1983740"/>
                  <a:gd name="connsiteY1" fmla="*/ 746760 h 3947160"/>
                  <a:gd name="connsiteX2" fmla="*/ 1859280 w 1983740"/>
                  <a:gd name="connsiteY2" fmla="*/ 1569720 h 3947160"/>
                  <a:gd name="connsiteX3" fmla="*/ 60960 w 1983740"/>
                  <a:gd name="connsiteY3" fmla="*/ 2407920 h 3947160"/>
                  <a:gd name="connsiteX4" fmla="*/ 1920240 w 1983740"/>
                  <a:gd name="connsiteY4" fmla="*/ 3154680 h 3947160"/>
                  <a:gd name="connsiteX5" fmla="*/ 441960 w 1983740"/>
                  <a:gd name="connsiteY5" fmla="*/ 3947160 h 394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3740" h="3947160">
                    <a:moveTo>
                      <a:pt x="1584960" y="0"/>
                    </a:moveTo>
                    <a:cubicBezTo>
                      <a:pt x="792480" y="242570"/>
                      <a:pt x="0" y="485140"/>
                      <a:pt x="45720" y="746760"/>
                    </a:cubicBezTo>
                    <a:cubicBezTo>
                      <a:pt x="91440" y="1008380"/>
                      <a:pt x="1856740" y="1292860"/>
                      <a:pt x="1859280" y="1569720"/>
                    </a:cubicBezTo>
                    <a:cubicBezTo>
                      <a:pt x="1861820" y="1846580"/>
                      <a:pt x="50800" y="2143760"/>
                      <a:pt x="60960" y="2407920"/>
                    </a:cubicBezTo>
                    <a:cubicBezTo>
                      <a:pt x="71120" y="2672080"/>
                      <a:pt x="1856740" y="2898140"/>
                      <a:pt x="1920240" y="3154680"/>
                    </a:cubicBezTo>
                    <a:cubicBezTo>
                      <a:pt x="1983740" y="3411220"/>
                      <a:pt x="1212850" y="3679190"/>
                      <a:pt x="441960" y="394716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5222240" y="259080"/>
              <a:ext cx="1372117" cy="1884408"/>
              <a:chOff x="5267960" y="259080"/>
              <a:chExt cx="1611440" cy="2507598"/>
            </a:xfrm>
          </p:grpSpPr>
          <p:sp>
            <p:nvSpPr>
              <p:cNvPr id="103" name="Freeform 102"/>
              <p:cNvSpPr/>
              <p:nvPr/>
            </p:nvSpPr>
            <p:spPr>
              <a:xfrm>
                <a:off x="5283200" y="259080"/>
                <a:ext cx="1596200" cy="2446638"/>
              </a:xfrm>
              <a:custGeom>
                <a:avLst/>
                <a:gdLst>
                  <a:gd name="connsiteX0" fmla="*/ 553720 w 2077720"/>
                  <a:gd name="connsiteY0" fmla="*/ 0 h 3840480"/>
                  <a:gd name="connsiteX1" fmla="*/ 248920 w 2077720"/>
                  <a:gd name="connsiteY1" fmla="*/ 198120 h 3840480"/>
                  <a:gd name="connsiteX2" fmla="*/ 2047240 w 2077720"/>
                  <a:gd name="connsiteY2" fmla="*/ 883920 h 3840480"/>
                  <a:gd name="connsiteX3" fmla="*/ 279400 w 2077720"/>
                  <a:gd name="connsiteY3" fmla="*/ 1706880 h 3840480"/>
                  <a:gd name="connsiteX4" fmla="*/ 2062480 w 2077720"/>
                  <a:gd name="connsiteY4" fmla="*/ 2514600 h 3840480"/>
                  <a:gd name="connsiteX5" fmla="*/ 309880 w 2077720"/>
                  <a:gd name="connsiteY5" fmla="*/ 3307080 h 3840480"/>
                  <a:gd name="connsiteX6" fmla="*/ 2077720 w 2077720"/>
                  <a:gd name="connsiteY6" fmla="*/ 3840480 h 384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7720" h="3840480">
                    <a:moveTo>
                      <a:pt x="553720" y="0"/>
                    </a:moveTo>
                    <a:cubicBezTo>
                      <a:pt x="276860" y="25400"/>
                      <a:pt x="0" y="50800"/>
                      <a:pt x="248920" y="198120"/>
                    </a:cubicBezTo>
                    <a:cubicBezTo>
                      <a:pt x="497840" y="345440"/>
                      <a:pt x="2042160" y="632460"/>
                      <a:pt x="2047240" y="883920"/>
                    </a:cubicBezTo>
                    <a:cubicBezTo>
                      <a:pt x="2052320" y="1135380"/>
                      <a:pt x="276860" y="1435100"/>
                      <a:pt x="279400" y="1706880"/>
                    </a:cubicBezTo>
                    <a:cubicBezTo>
                      <a:pt x="281940" y="1978660"/>
                      <a:pt x="2057400" y="2247900"/>
                      <a:pt x="2062480" y="2514600"/>
                    </a:cubicBezTo>
                    <a:cubicBezTo>
                      <a:pt x="2067560" y="2781300"/>
                      <a:pt x="307340" y="3086100"/>
                      <a:pt x="309880" y="3307080"/>
                    </a:cubicBezTo>
                    <a:cubicBezTo>
                      <a:pt x="312420" y="3528060"/>
                      <a:pt x="1195070" y="3684270"/>
                      <a:pt x="2077720" y="384048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5267960" y="320040"/>
                <a:ext cx="1596200" cy="2446638"/>
              </a:xfrm>
              <a:custGeom>
                <a:avLst/>
                <a:gdLst>
                  <a:gd name="connsiteX0" fmla="*/ 553720 w 2077720"/>
                  <a:gd name="connsiteY0" fmla="*/ 0 h 3840480"/>
                  <a:gd name="connsiteX1" fmla="*/ 248920 w 2077720"/>
                  <a:gd name="connsiteY1" fmla="*/ 198120 h 3840480"/>
                  <a:gd name="connsiteX2" fmla="*/ 2047240 w 2077720"/>
                  <a:gd name="connsiteY2" fmla="*/ 883920 h 3840480"/>
                  <a:gd name="connsiteX3" fmla="*/ 279400 w 2077720"/>
                  <a:gd name="connsiteY3" fmla="*/ 1706880 h 3840480"/>
                  <a:gd name="connsiteX4" fmla="*/ 2062480 w 2077720"/>
                  <a:gd name="connsiteY4" fmla="*/ 2514600 h 3840480"/>
                  <a:gd name="connsiteX5" fmla="*/ 309880 w 2077720"/>
                  <a:gd name="connsiteY5" fmla="*/ 3307080 h 3840480"/>
                  <a:gd name="connsiteX6" fmla="*/ 2077720 w 2077720"/>
                  <a:gd name="connsiteY6" fmla="*/ 3840480 h 384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7720" h="3840480">
                    <a:moveTo>
                      <a:pt x="553720" y="0"/>
                    </a:moveTo>
                    <a:cubicBezTo>
                      <a:pt x="276860" y="25400"/>
                      <a:pt x="0" y="50800"/>
                      <a:pt x="248920" y="198120"/>
                    </a:cubicBezTo>
                    <a:cubicBezTo>
                      <a:pt x="497840" y="345440"/>
                      <a:pt x="2042160" y="632460"/>
                      <a:pt x="2047240" y="883920"/>
                    </a:cubicBezTo>
                    <a:cubicBezTo>
                      <a:pt x="2052320" y="1135380"/>
                      <a:pt x="276860" y="1435100"/>
                      <a:pt x="279400" y="1706880"/>
                    </a:cubicBezTo>
                    <a:cubicBezTo>
                      <a:pt x="281940" y="1978660"/>
                      <a:pt x="2057400" y="2247900"/>
                      <a:pt x="2062480" y="2514600"/>
                    </a:cubicBezTo>
                    <a:cubicBezTo>
                      <a:pt x="2067560" y="2781300"/>
                      <a:pt x="307340" y="3086100"/>
                      <a:pt x="309880" y="3307080"/>
                    </a:cubicBezTo>
                    <a:cubicBezTo>
                      <a:pt x="312420" y="3528060"/>
                      <a:pt x="1195070" y="3684270"/>
                      <a:pt x="2077720" y="384048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5379720" y="213360"/>
              <a:ext cx="1310640" cy="1935480"/>
              <a:chOff x="5455920" y="213360"/>
              <a:chExt cx="1539240" cy="2575560"/>
            </a:xfrm>
          </p:grpSpPr>
          <p:sp>
            <p:nvSpPr>
              <p:cNvPr id="101" name="Freeform 100"/>
              <p:cNvSpPr/>
              <p:nvPr/>
            </p:nvSpPr>
            <p:spPr>
              <a:xfrm>
                <a:off x="5471160" y="213360"/>
                <a:ext cx="1524000" cy="2514600"/>
              </a:xfrm>
              <a:custGeom>
                <a:avLst/>
                <a:gdLst>
                  <a:gd name="connsiteX0" fmla="*/ 1584960 w 1983740"/>
                  <a:gd name="connsiteY0" fmla="*/ 0 h 3947160"/>
                  <a:gd name="connsiteX1" fmla="*/ 45720 w 1983740"/>
                  <a:gd name="connsiteY1" fmla="*/ 746760 h 3947160"/>
                  <a:gd name="connsiteX2" fmla="*/ 1859280 w 1983740"/>
                  <a:gd name="connsiteY2" fmla="*/ 1569720 h 3947160"/>
                  <a:gd name="connsiteX3" fmla="*/ 60960 w 1983740"/>
                  <a:gd name="connsiteY3" fmla="*/ 2407920 h 3947160"/>
                  <a:gd name="connsiteX4" fmla="*/ 1920240 w 1983740"/>
                  <a:gd name="connsiteY4" fmla="*/ 3154680 h 3947160"/>
                  <a:gd name="connsiteX5" fmla="*/ 441960 w 1983740"/>
                  <a:gd name="connsiteY5" fmla="*/ 3947160 h 394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3740" h="3947160">
                    <a:moveTo>
                      <a:pt x="1584960" y="0"/>
                    </a:moveTo>
                    <a:cubicBezTo>
                      <a:pt x="792480" y="242570"/>
                      <a:pt x="0" y="485140"/>
                      <a:pt x="45720" y="746760"/>
                    </a:cubicBezTo>
                    <a:cubicBezTo>
                      <a:pt x="91440" y="1008380"/>
                      <a:pt x="1856740" y="1292860"/>
                      <a:pt x="1859280" y="1569720"/>
                    </a:cubicBezTo>
                    <a:cubicBezTo>
                      <a:pt x="1861820" y="1846580"/>
                      <a:pt x="50800" y="2143760"/>
                      <a:pt x="60960" y="2407920"/>
                    </a:cubicBezTo>
                    <a:cubicBezTo>
                      <a:pt x="71120" y="2672080"/>
                      <a:pt x="1856740" y="2898140"/>
                      <a:pt x="1920240" y="3154680"/>
                    </a:cubicBezTo>
                    <a:cubicBezTo>
                      <a:pt x="1983740" y="3411220"/>
                      <a:pt x="1212850" y="3679190"/>
                      <a:pt x="441960" y="394716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5455920" y="274320"/>
                <a:ext cx="1524000" cy="2514600"/>
              </a:xfrm>
              <a:custGeom>
                <a:avLst/>
                <a:gdLst>
                  <a:gd name="connsiteX0" fmla="*/ 1584960 w 1983740"/>
                  <a:gd name="connsiteY0" fmla="*/ 0 h 3947160"/>
                  <a:gd name="connsiteX1" fmla="*/ 45720 w 1983740"/>
                  <a:gd name="connsiteY1" fmla="*/ 746760 h 3947160"/>
                  <a:gd name="connsiteX2" fmla="*/ 1859280 w 1983740"/>
                  <a:gd name="connsiteY2" fmla="*/ 1569720 h 3947160"/>
                  <a:gd name="connsiteX3" fmla="*/ 60960 w 1983740"/>
                  <a:gd name="connsiteY3" fmla="*/ 2407920 h 3947160"/>
                  <a:gd name="connsiteX4" fmla="*/ 1920240 w 1983740"/>
                  <a:gd name="connsiteY4" fmla="*/ 3154680 h 3947160"/>
                  <a:gd name="connsiteX5" fmla="*/ 441960 w 1983740"/>
                  <a:gd name="connsiteY5" fmla="*/ 3947160 h 394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3740" h="3947160">
                    <a:moveTo>
                      <a:pt x="1584960" y="0"/>
                    </a:moveTo>
                    <a:cubicBezTo>
                      <a:pt x="792480" y="242570"/>
                      <a:pt x="0" y="485140"/>
                      <a:pt x="45720" y="746760"/>
                    </a:cubicBezTo>
                    <a:cubicBezTo>
                      <a:pt x="91440" y="1008380"/>
                      <a:pt x="1856740" y="1292860"/>
                      <a:pt x="1859280" y="1569720"/>
                    </a:cubicBezTo>
                    <a:cubicBezTo>
                      <a:pt x="1861820" y="1846580"/>
                      <a:pt x="50800" y="2143760"/>
                      <a:pt x="60960" y="2407920"/>
                    </a:cubicBezTo>
                    <a:cubicBezTo>
                      <a:pt x="71120" y="2672080"/>
                      <a:pt x="1856740" y="2898140"/>
                      <a:pt x="1920240" y="3154680"/>
                    </a:cubicBezTo>
                    <a:cubicBezTo>
                      <a:pt x="1983740" y="3411220"/>
                      <a:pt x="1212850" y="3679190"/>
                      <a:pt x="441960" y="394716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5207000" y="259080"/>
              <a:ext cx="1372117" cy="1884408"/>
              <a:chOff x="5267960" y="259080"/>
              <a:chExt cx="1611440" cy="2507598"/>
            </a:xfrm>
          </p:grpSpPr>
          <p:sp>
            <p:nvSpPr>
              <p:cNvPr id="99" name="Freeform 98"/>
              <p:cNvSpPr/>
              <p:nvPr/>
            </p:nvSpPr>
            <p:spPr>
              <a:xfrm>
                <a:off x="5283200" y="259080"/>
                <a:ext cx="1596200" cy="2446638"/>
              </a:xfrm>
              <a:custGeom>
                <a:avLst/>
                <a:gdLst>
                  <a:gd name="connsiteX0" fmla="*/ 553720 w 2077720"/>
                  <a:gd name="connsiteY0" fmla="*/ 0 h 3840480"/>
                  <a:gd name="connsiteX1" fmla="*/ 248920 w 2077720"/>
                  <a:gd name="connsiteY1" fmla="*/ 198120 h 3840480"/>
                  <a:gd name="connsiteX2" fmla="*/ 2047240 w 2077720"/>
                  <a:gd name="connsiteY2" fmla="*/ 883920 h 3840480"/>
                  <a:gd name="connsiteX3" fmla="*/ 279400 w 2077720"/>
                  <a:gd name="connsiteY3" fmla="*/ 1706880 h 3840480"/>
                  <a:gd name="connsiteX4" fmla="*/ 2062480 w 2077720"/>
                  <a:gd name="connsiteY4" fmla="*/ 2514600 h 3840480"/>
                  <a:gd name="connsiteX5" fmla="*/ 309880 w 2077720"/>
                  <a:gd name="connsiteY5" fmla="*/ 3307080 h 3840480"/>
                  <a:gd name="connsiteX6" fmla="*/ 2077720 w 2077720"/>
                  <a:gd name="connsiteY6" fmla="*/ 3840480 h 384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7720" h="3840480">
                    <a:moveTo>
                      <a:pt x="553720" y="0"/>
                    </a:moveTo>
                    <a:cubicBezTo>
                      <a:pt x="276860" y="25400"/>
                      <a:pt x="0" y="50800"/>
                      <a:pt x="248920" y="198120"/>
                    </a:cubicBezTo>
                    <a:cubicBezTo>
                      <a:pt x="497840" y="345440"/>
                      <a:pt x="2042160" y="632460"/>
                      <a:pt x="2047240" y="883920"/>
                    </a:cubicBezTo>
                    <a:cubicBezTo>
                      <a:pt x="2052320" y="1135380"/>
                      <a:pt x="276860" y="1435100"/>
                      <a:pt x="279400" y="1706880"/>
                    </a:cubicBezTo>
                    <a:cubicBezTo>
                      <a:pt x="281940" y="1978660"/>
                      <a:pt x="2057400" y="2247900"/>
                      <a:pt x="2062480" y="2514600"/>
                    </a:cubicBezTo>
                    <a:cubicBezTo>
                      <a:pt x="2067560" y="2781300"/>
                      <a:pt x="307340" y="3086100"/>
                      <a:pt x="309880" y="3307080"/>
                    </a:cubicBezTo>
                    <a:cubicBezTo>
                      <a:pt x="312420" y="3528060"/>
                      <a:pt x="1195070" y="3684270"/>
                      <a:pt x="2077720" y="384048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5267960" y="320040"/>
                <a:ext cx="1596200" cy="2446638"/>
              </a:xfrm>
              <a:custGeom>
                <a:avLst/>
                <a:gdLst>
                  <a:gd name="connsiteX0" fmla="*/ 553720 w 2077720"/>
                  <a:gd name="connsiteY0" fmla="*/ 0 h 3840480"/>
                  <a:gd name="connsiteX1" fmla="*/ 248920 w 2077720"/>
                  <a:gd name="connsiteY1" fmla="*/ 198120 h 3840480"/>
                  <a:gd name="connsiteX2" fmla="*/ 2047240 w 2077720"/>
                  <a:gd name="connsiteY2" fmla="*/ 883920 h 3840480"/>
                  <a:gd name="connsiteX3" fmla="*/ 279400 w 2077720"/>
                  <a:gd name="connsiteY3" fmla="*/ 1706880 h 3840480"/>
                  <a:gd name="connsiteX4" fmla="*/ 2062480 w 2077720"/>
                  <a:gd name="connsiteY4" fmla="*/ 2514600 h 3840480"/>
                  <a:gd name="connsiteX5" fmla="*/ 309880 w 2077720"/>
                  <a:gd name="connsiteY5" fmla="*/ 3307080 h 3840480"/>
                  <a:gd name="connsiteX6" fmla="*/ 2077720 w 2077720"/>
                  <a:gd name="connsiteY6" fmla="*/ 3840480 h 384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7720" h="3840480">
                    <a:moveTo>
                      <a:pt x="553720" y="0"/>
                    </a:moveTo>
                    <a:cubicBezTo>
                      <a:pt x="276860" y="25400"/>
                      <a:pt x="0" y="50800"/>
                      <a:pt x="248920" y="198120"/>
                    </a:cubicBezTo>
                    <a:cubicBezTo>
                      <a:pt x="497840" y="345440"/>
                      <a:pt x="2042160" y="632460"/>
                      <a:pt x="2047240" y="883920"/>
                    </a:cubicBezTo>
                    <a:cubicBezTo>
                      <a:pt x="2052320" y="1135380"/>
                      <a:pt x="276860" y="1435100"/>
                      <a:pt x="279400" y="1706880"/>
                    </a:cubicBezTo>
                    <a:cubicBezTo>
                      <a:pt x="281940" y="1978660"/>
                      <a:pt x="2057400" y="2247900"/>
                      <a:pt x="2062480" y="2514600"/>
                    </a:cubicBezTo>
                    <a:cubicBezTo>
                      <a:pt x="2067560" y="2781300"/>
                      <a:pt x="307340" y="3086100"/>
                      <a:pt x="309880" y="3307080"/>
                    </a:cubicBezTo>
                    <a:cubicBezTo>
                      <a:pt x="312420" y="3528060"/>
                      <a:pt x="1195070" y="3684270"/>
                      <a:pt x="2077720" y="3840480"/>
                    </a:cubicBezTo>
                  </a:path>
                </a:pathLst>
              </a:custGeom>
              <a:ln w="38100">
                <a:solidFill>
                  <a:srgbClr val="1E00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07" name="TextBox 106"/>
          <p:cNvSpPr txBox="1"/>
          <p:nvPr/>
        </p:nvSpPr>
        <p:spPr>
          <a:xfrm>
            <a:off x="417093" y="583133"/>
            <a:ext cx="11341769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68969" y="5722650"/>
            <a:ext cx="11421978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65760" y="5699760"/>
            <a:ext cx="11421978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অনুলিপন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SG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DNA Replication</a:t>
            </a:r>
            <a:r>
              <a:rPr lang="en-SG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4.44444E-6 L -0.1151 0.29976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15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4.44444E-6 L 0.14258 0.2868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0" grpId="0" animBg="1"/>
      <p:bldP spid="1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44119" y="506522"/>
            <a:ext cx="3140419" cy="735943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 algn="ctr"/>
            <a:r>
              <a:rPr lang="en-SG" sz="55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SG" sz="55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5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4301" y="5540142"/>
            <a:ext cx="9474200" cy="784830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DNA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অনুলিপন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DNA Replication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017520" y="1369315"/>
            <a:ext cx="5819851" cy="406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9900" y="1271312"/>
            <a:ext cx="11717295" cy="4434839"/>
            <a:chOff x="99750" y="1361212"/>
            <a:chExt cx="11717295" cy="44348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B225AB4E-9EB4-4B0D-8B51-99C33E5CE775}"/>
                </a:ext>
              </a:extLst>
            </p:cNvPr>
            <p:cNvSpPr/>
            <p:nvPr/>
          </p:nvSpPr>
          <p:spPr>
            <a:xfrm>
              <a:off x="1740548" y="1376979"/>
              <a:ext cx="10076497" cy="441864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7D61CC0A-49F3-49E4-8BA3-A3422587A14B}"/>
                </a:ext>
              </a:extLst>
            </p:cNvPr>
            <p:cNvSpPr/>
            <p:nvPr/>
          </p:nvSpPr>
          <p:spPr>
            <a:xfrm>
              <a:off x="864415" y="1361212"/>
              <a:ext cx="816466" cy="44348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66CFF82-C205-45CC-9E5B-CF29E78990C6}"/>
                </a:ext>
              </a:extLst>
            </p:cNvPr>
            <p:cNvSpPr/>
            <p:nvPr/>
          </p:nvSpPr>
          <p:spPr>
            <a:xfrm>
              <a:off x="212640" y="2495536"/>
              <a:ext cx="2089787" cy="20135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Notched Right Arrow 19"/>
            <p:cNvSpPr/>
            <p:nvPr/>
          </p:nvSpPr>
          <p:spPr>
            <a:xfrm rot="16200000">
              <a:off x="203982" y="3502349"/>
              <a:ext cx="2117588" cy="1528761"/>
            </a:xfrm>
            <a:prstGeom prst="notch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F2F21DA-04F9-4CAF-8758-9852D1F9674E}"/>
                </a:ext>
              </a:extLst>
            </p:cNvPr>
            <p:cNvSpPr/>
            <p:nvPr/>
          </p:nvSpPr>
          <p:spPr>
            <a:xfrm>
              <a:off x="353379" y="2649721"/>
              <a:ext cx="1786189" cy="170838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1F8E02A4-19AA-491A-8B8E-198490D326B3}"/>
                </a:ext>
              </a:extLst>
            </p:cNvPr>
            <p:cNvSpPr/>
            <p:nvPr/>
          </p:nvSpPr>
          <p:spPr>
            <a:xfrm>
              <a:off x="99750" y="2924869"/>
              <a:ext cx="230417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bn-BD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bn-BD" sz="6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11899" y="2558159"/>
              <a:ext cx="756788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 </a:t>
              </a:r>
              <a:endPara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33880" y="3257433"/>
              <a:ext cx="726756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00706" y="4003010"/>
              <a:ext cx="767981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2780868" y="2339373"/>
              <a:ext cx="11226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38"/>
            <p:cNvGrpSpPr/>
            <p:nvPr/>
          </p:nvGrpSpPr>
          <p:grpSpPr>
            <a:xfrm>
              <a:off x="2738766" y="1698533"/>
              <a:ext cx="8876857" cy="2980132"/>
              <a:chOff x="1985250" y="1632988"/>
              <a:chExt cx="9002968" cy="2980132"/>
            </a:xfrm>
          </p:grpSpPr>
          <p:sp>
            <p:nvSpPr>
              <p:cNvPr id="42" name="TextBox 18"/>
              <p:cNvSpPr txBox="1"/>
              <p:nvPr/>
            </p:nvSpPr>
            <p:spPr>
              <a:xfrm>
                <a:off x="1985250" y="1632988"/>
                <a:ext cx="49621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IN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4000" b="1" u="sng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4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..</a:t>
                </a:r>
                <a:r>
                  <a:rPr lang="bn-IN" sz="4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2030186" y="2476828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DNA</a:t>
                </a:r>
                <a:r>
                  <a:rPr lang="en-SG" sz="40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অনুলিপন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সংজ্ঞায়িত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পারবে;</a:t>
                </a:r>
                <a:endParaRPr lang="en-US" sz="35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2030186" y="3196356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DNA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অনুলিপনের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কৌশল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বর্ণনা করতে পারবে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2030186" y="3907385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/>
                <a:r>
                  <a:rPr lang="en-SG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DNA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অনুলিপনের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গুরুত্ব</a:t>
                </a:r>
                <a:r>
                  <a:rPr lang="bn-BD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বর্ণনা করতে পারবে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647099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499538"/>
            <a:ext cx="10408920" cy="703620"/>
          </a:xfrm>
          <a:solidFill>
            <a:srgbClr val="002060"/>
          </a:solidFill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en-SG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5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অনুলিপন</a:t>
            </a:r>
            <a:endParaRPr lang="en-US" sz="3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914400" y="1483360"/>
            <a:ext cx="10408920" cy="518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সার্বিকভাবে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সংশ্লেষ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অটোক্যাটালাইটিক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সংখ্যাবৃদ্ধির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অনুরূপ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অনুলিপন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প্রতিলিপন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রেপ্লিকেশন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প্রতিরূপ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ডাবল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হেলিক্স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-র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রেপ্লিকেশন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অনুলিপন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ইন্টারফেজের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-র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অনুলিপন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আদিকোষে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অনুলিপন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প্রকৃতকোষে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অনুলিপন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অনুলিপনের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গতিও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 txBox="1">
            <a:spLocks/>
          </p:cNvSpPr>
          <p:nvPr/>
        </p:nvSpPr>
        <p:spPr>
          <a:xfrm>
            <a:off x="897147" y="655608"/>
            <a:ext cx="10408920" cy="1466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Levinthal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Crane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(১৯৫৬)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অনুলিপনের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204533" y="2272420"/>
          <a:ext cx="7457057" cy="4197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7"/>
          <p:cNvGrpSpPr/>
          <p:nvPr/>
        </p:nvGrpSpPr>
        <p:grpSpPr>
          <a:xfrm>
            <a:off x="7728408" y="1828800"/>
            <a:ext cx="1600200" cy="2118360"/>
            <a:chOff x="5455920" y="213360"/>
            <a:chExt cx="1539240" cy="2575560"/>
          </a:xfrm>
        </p:grpSpPr>
        <p:sp>
          <p:nvSpPr>
            <p:cNvPr id="49" name="Freeform 48"/>
            <p:cNvSpPr/>
            <p:nvPr/>
          </p:nvSpPr>
          <p:spPr>
            <a:xfrm>
              <a:off x="5471160" y="213360"/>
              <a:ext cx="1524000" cy="2514600"/>
            </a:xfrm>
            <a:custGeom>
              <a:avLst/>
              <a:gdLst>
                <a:gd name="connsiteX0" fmla="*/ 1584960 w 1983740"/>
                <a:gd name="connsiteY0" fmla="*/ 0 h 3947160"/>
                <a:gd name="connsiteX1" fmla="*/ 45720 w 1983740"/>
                <a:gd name="connsiteY1" fmla="*/ 746760 h 3947160"/>
                <a:gd name="connsiteX2" fmla="*/ 1859280 w 1983740"/>
                <a:gd name="connsiteY2" fmla="*/ 1569720 h 3947160"/>
                <a:gd name="connsiteX3" fmla="*/ 60960 w 1983740"/>
                <a:gd name="connsiteY3" fmla="*/ 2407920 h 3947160"/>
                <a:gd name="connsiteX4" fmla="*/ 1920240 w 1983740"/>
                <a:gd name="connsiteY4" fmla="*/ 3154680 h 3947160"/>
                <a:gd name="connsiteX5" fmla="*/ 441960 w 1983740"/>
                <a:gd name="connsiteY5" fmla="*/ 3947160 h 394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3740" h="3947160">
                  <a:moveTo>
                    <a:pt x="1584960" y="0"/>
                  </a:moveTo>
                  <a:cubicBezTo>
                    <a:pt x="792480" y="242570"/>
                    <a:pt x="0" y="485140"/>
                    <a:pt x="45720" y="746760"/>
                  </a:cubicBezTo>
                  <a:cubicBezTo>
                    <a:pt x="91440" y="1008380"/>
                    <a:pt x="1856740" y="1292860"/>
                    <a:pt x="1859280" y="1569720"/>
                  </a:cubicBezTo>
                  <a:cubicBezTo>
                    <a:pt x="1861820" y="1846580"/>
                    <a:pt x="50800" y="2143760"/>
                    <a:pt x="60960" y="2407920"/>
                  </a:cubicBezTo>
                  <a:cubicBezTo>
                    <a:pt x="71120" y="2672080"/>
                    <a:pt x="1856740" y="2898140"/>
                    <a:pt x="1920240" y="3154680"/>
                  </a:cubicBezTo>
                  <a:cubicBezTo>
                    <a:pt x="1983740" y="3411220"/>
                    <a:pt x="1212850" y="3679190"/>
                    <a:pt x="441960" y="3947160"/>
                  </a:cubicBezTo>
                </a:path>
              </a:pathLst>
            </a:custGeom>
            <a:ln w="38100">
              <a:solidFill>
                <a:srgbClr val="1E00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5455920" y="274320"/>
              <a:ext cx="1524000" cy="2514600"/>
            </a:xfrm>
            <a:custGeom>
              <a:avLst/>
              <a:gdLst>
                <a:gd name="connsiteX0" fmla="*/ 1584960 w 1983740"/>
                <a:gd name="connsiteY0" fmla="*/ 0 h 3947160"/>
                <a:gd name="connsiteX1" fmla="*/ 45720 w 1983740"/>
                <a:gd name="connsiteY1" fmla="*/ 746760 h 3947160"/>
                <a:gd name="connsiteX2" fmla="*/ 1859280 w 1983740"/>
                <a:gd name="connsiteY2" fmla="*/ 1569720 h 3947160"/>
                <a:gd name="connsiteX3" fmla="*/ 60960 w 1983740"/>
                <a:gd name="connsiteY3" fmla="*/ 2407920 h 3947160"/>
                <a:gd name="connsiteX4" fmla="*/ 1920240 w 1983740"/>
                <a:gd name="connsiteY4" fmla="*/ 3154680 h 3947160"/>
                <a:gd name="connsiteX5" fmla="*/ 441960 w 1983740"/>
                <a:gd name="connsiteY5" fmla="*/ 3947160 h 394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3740" h="3947160">
                  <a:moveTo>
                    <a:pt x="1584960" y="0"/>
                  </a:moveTo>
                  <a:cubicBezTo>
                    <a:pt x="792480" y="242570"/>
                    <a:pt x="0" y="485140"/>
                    <a:pt x="45720" y="746760"/>
                  </a:cubicBezTo>
                  <a:cubicBezTo>
                    <a:pt x="91440" y="1008380"/>
                    <a:pt x="1856740" y="1292860"/>
                    <a:pt x="1859280" y="1569720"/>
                  </a:cubicBezTo>
                  <a:cubicBezTo>
                    <a:pt x="1861820" y="1846580"/>
                    <a:pt x="50800" y="2143760"/>
                    <a:pt x="60960" y="2407920"/>
                  </a:cubicBezTo>
                  <a:cubicBezTo>
                    <a:pt x="71120" y="2672080"/>
                    <a:pt x="1856740" y="2898140"/>
                    <a:pt x="1920240" y="3154680"/>
                  </a:cubicBezTo>
                  <a:cubicBezTo>
                    <a:pt x="1983740" y="3411220"/>
                    <a:pt x="1212850" y="3679190"/>
                    <a:pt x="441960" y="3947160"/>
                  </a:cubicBezTo>
                </a:path>
              </a:pathLst>
            </a:custGeom>
            <a:ln w="38100">
              <a:solidFill>
                <a:srgbClr val="1E00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50"/>
          <p:cNvGrpSpPr/>
          <p:nvPr/>
        </p:nvGrpSpPr>
        <p:grpSpPr>
          <a:xfrm>
            <a:off x="7545528" y="1798320"/>
            <a:ext cx="1676400" cy="2118360"/>
            <a:chOff x="5267960" y="259080"/>
            <a:chExt cx="1611440" cy="2507598"/>
          </a:xfrm>
        </p:grpSpPr>
        <p:sp>
          <p:nvSpPr>
            <p:cNvPr id="52" name="Freeform 51"/>
            <p:cNvSpPr/>
            <p:nvPr/>
          </p:nvSpPr>
          <p:spPr>
            <a:xfrm>
              <a:off x="5283200" y="259080"/>
              <a:ext cx="1596200" cy="2446638"/>
            </a:xfrm>
            <a:custGeom>
              <a:avLst/>
              <a:gdLst>
                <a:gd name="connsiteX0" fmla="*/ 553720 w 2077720"/>
                <a:gd name="connsiteY0" fmla="*/ 0 h 3840480"/>
                <a:gd name="connsiteX1" fmla="*/ 248920 w 2077720"/>
                <a:gd name="connsiteY1" fmla="*/ 198120 h 3840480"/>
                <a:gd name="connsiteX2" fmla="*/ 2047240 w 2077720"/>
                <a:gd name="connsiteY2" fmla="*/ 883920 h 3840480"/>
                <a:gd name="connsiteX3" fmla="*/ 279400 w 2077720"/>
                <a:gd name="connsiteY3" fmla="*/ 1706880 h 3840480"/>
                <a:gd name="connsiteX4" fmla="*/ 2062480 w 2077720"/>
                <a:gd name="connsiteY4" fmla="*/ 2514600 h 3840480"/>
                <a:gd name="connsiteX5" fmla="*/ 309880 w 2077720"/>
                <a:gd name="connsiteY5" fmla="*/ 3307080 h 3840480"/>
                <a:gd name="connsiteX6" fmla="*/ 2077720 w 2077720"/>
                <a:gd name="connsiteY6" fmla="*/ 3840480 h 384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7720" h="3840480">
                  <a:moveTo>
                    <a:pt x="553720" y="0"/>
                  </a:moveTo>
                  <a:cubicBezTo>
                    <a:pt x="276860" y="25400"/>
                    <a:pt x="0" y="50800"/>
                    <a:pt x="248920" y="198120"/>
                  </a:cubicBezTo>
                  <a:cubicBezTo>
                    <a:pt x="497840" y="345440"/>
                    <a:pt x="2042160" y="632460"/>
                    <a:pt x="2047240" y="883920"/>
                  </a:cubicBezTo>
                  <a:cubicBezTo>
                    <a:pt x="2052320" y="1135380"/>
                    <a:pt x="276860" y="1435100"/>
                    <a:pt x="279400" y="1706880"/>
                  </a:cubicBezTo>
                  <a:cubicBezTo>
                    <a:pt x="281940" y="1978660"/>
                    <a:pt x="2057400" y="2247900"/>
                    <a:pt x="2062480" y="2514600"/>
                  </a:cubicBezTo>
                  <a:cubicBezTo>
                    <a:pt x="2067560" y="2781300"/>
                    <a:pt x="307340" y="3086100"/>
                    <a:pt x="309880" y="3307080"/>
                  </a:cubicBezTo>
                  <a:cubicBezTo>
                    <a:pt x="312420" y="3528060"/>
                    <a:pt x="1195070" y="3684270"/>
                    <a:pt x="2077720" y="3840480"/>
                  </a:cubicBezTo>
                </a:path>
              </a:pathLst>
            </a:custGeom>
            <a:ln w="38100">
              <a:solidFill>
                <a:srgbClr val="1E00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5267960" y="320040"/>
              <a:ext cx="1596200" cy="2446638"/>
            </a:xfrm>
            <a:custGeom>
              <a:avLst/>
              <a:gdLst>
                <a:gd name="connsiteX0" fmla="*/ 553720 w 2077720"/>
                <a:gd name="connsiteY0" fmla="*/ 0 h 3840480"/>
                <a:gd name="connsiteX1" fmla="*/ 248920 w 2077720"/>
                <a:gd name="connsiteY1" fmla="*/ 198120 h 3840480"/>
                <a:gd name="connsiteX2" fmla="*/ 2047240 w 2077720"/>
                <a:gd name="connsiteY2" fmla="*/ 883920 h 3840480"/>
                <a:gd name="connsiteX3" fmla="*/ 279400 w 2077720"/>
                <a:gd name="connsiteY3" fmla="*/ 1706880 h 3840480"/>
                <a:gd name="connsiteX4" fmla="*/ 2062480 w 2077720"/>
                <a:gd name="connsiteY4" fmla="*/ 2514600 h 3840480"/>
                <a:gd name="connsiteX5" fmla="*/ 309880 w 2077720"/>
                <a:gd name="connsiteY5" fmla="*/ 3307080 h 3840480"/>
                <a:gd name="connsiteX6" fmla="*/ 2077720 w 2077720"/>
                <a:gd name="connsiteY6" fmla="*/ 3840480 h 384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7720" h="3840480">
                  <a:moveTo>
                    <a:pt x="553720" y="0"/>
                  </a:moveTo>
                  <a:cubicBezTo>
                    <a:pt x="276860" y="25400"/>
                    <a:pt x="0" y="50800"/>
                    <a:pt x="248920" y="198120"/>
                  </a:cubicBezTo>
                  <a:cubicBezTo>
                    <a:pt x="497840" y="345440"/>
                    <a:pt x="2042160" y="632460"/>
                    <a:pt x="2047240" y="883920"/>
                  </a:cubicBezTo>
                  <a:cubicBezTo>
                    <a:pt x="2052320" y="1135380"/>
                    <a:pt x="276860" y="1435100"/>
                    <a:pt x="279400" y="1706880"/>
                  </a:cubicBezTo>
                  <a:cubicBezTo>
                    <a:pt x="281940" y="1978660"/>
                    <a:pt x="2057400" y="2247900"/>
                    <a:pt x="2062480" y="2514600"/>
                  </a:cubicBezTo>
                  <a:cubicBezTo>
                    <a:pt x="2067560" y="2781300"/>
                    <a:pt x="307340" y="3086100"/>
                    <a:pt x="309880" y="3307080"/>
                  </a:cubicBezTo>
                  <a:cubicBezTo>
                    <a:pt x="312420" y="3528060"/>
                    <a:pt x="1195070" y="3684270"/>
                    <a:pt x="2077720" y="3840480"/>
                  </a:cubicBezTo>
                </a:path>
              </a:pathLst>
            </a:custGeom>
            <a:ln w="38100">
              <a:solidFill>
                <a:srgbClr val="1E00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50"/>
          <p:cNvGrpSpPr/>
          <p:nvPr/>
        </p:nvGrpSpPr>
        <p:grpSpPr>
          <a:xfrm>
            <a:off x="9679128" y="4099560"/>
            <a:ext cx="1676400" cy="2118360"/>
            <a:chOff x="5267960" y="259080"/>
            <a:chExt cx="1611440" cy="2507598"/>
          </a:xfrm>
        </p:grpSpPr>
        <p:sp>
          <p:nvSpPr>
            <p:cNvPr id="31" name="Freeform 30"/>
            <p:cNvSpPr/>
            <p:nvPr/>
          </p:nvSpPr>
          <p:spPr>
            <a:xfrm>
              <a:off x="5283200" y="259080"/>
              <a:ext cx="1596200" cy="2446638"/>
            </a:xfrm>
            <a:custGeom>
              <a:avLst/>
              <a:gdLst>
                <a:gd name="connsiteX0" fmla="*/ 553720 w 2077720"/>
                <a:gd name="connsiteY0" fmla="*/ 0 h 3840480"/>
                <a:gd name="connsiteX1" fmla="*/ 248920 w 2077720"/>
                <a:gd name="connsiteY1" fmla="*/ 198120 h 3840480"/>
                <a:gd name="connsiteX2" fmla="*/ 2047240 w 2077720"/>
                <a:gd name="connsiteY2" fmla="*/ 883920 h 3840480"/>
                <a:gd name="connsiteX3" fmla="*/ 279400 w 2077720"/>
                <a:gd name="connsiteY3" fmla="*/ 1706880 h 3840480"/>
                <a:gd name="connsiteX4" fmla="*/ 2062480 w 2077720"/>
                <a:gd name="connsiteY4" fmla="*/ 2514600 h 3840480"/>
                <a:gd name="connsiteX5" fmla="*/ 309880 w 2077720"/>
                <a:gd name="connsiteY5" fmla="*/ 3307080 h 3840480"/>
                <a:gd name="connsiteX6" fmla="*/ 2077720 w 2077720"/>
                <a:gd name="connsiteY6" fmla="*/ 3840480 h 384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7720" h="3840480">
                  <a:moveTo>
                    <a:pt x="553720" y="0"/>
                  </a:moveTo>
                  <a:cubicBezTo>
                    <a:pt x="276860" y="25400"/>
                    <a:pt x="0" y="50800"/>
                    <a:pt x="248920" y="198120"/>
                  </a:cubicBezTo>
                  <a:cubicBezTo>
                    <a:pt x="497840" y="345440"/>
                    <a:pt x="2042160" y="632460"/>
                    <a:pt x="2047240" y="883920"/>
                  </a:cubicBezTo>
                  <a:cubicBezTo>
                    <a:pt x="2052320" y="1135380"/>
                    <a:pt x="276860" y="1435100"/>
                    <a:pt x="279400" y="1706880"/>
                  </a:cubicBezTo>
                  <a:cubicBezTo>
                    <a:pt x="281940" y="1978660"/>
                    <a:pt x="2057400" y="2247900"/>
                    <a:pt x="2062480" y="2514600"/>
                  </a:cubicBezTo>
                  <a:cubicBezTo>
                    <a:pt x="2067560" y="2781300"/>
                    <a:pt x="307340" y="3086100"/>
                    <a:pt x="309880" y="3307080"/>
                  </a:cubicBezTo>
                  <a:cubicBezTo>
                    <a:pt x="312420" y="3528060"/>
                    <a:pt x="1195070" y="3684270"/>
                    <a:pt x="2077720" y="384048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5267960" y="320040"/>
              <a:ext cx="1596200" cy="2446638"/>
            </a:xfrm>
            <a:custGeom>
              <a:avLst/>
              <a:gdLst>
                <a:gd name="connsiteX0" fmla="*/ 553720 w 2077720"/>
                <a:gd name="connsiteY0" fmla="*/ 0 h 3840480"/>
                <a:gd name="connsiteX1" fmla="*/ 248920 w 2077720"/>
                <a:gd name="connsiteY1" fmla="*/ 198120 h 3840480"/>
                <a:gd name="connsiteX2" fmla="*/ 2047240 w 2077720"/>
                <a:gd name="connsiteY2" fmla="*/ 883920 h 3840480"/>
                <a:gd name="connsiteX3" fmla="*/ 279400 w 2077720"/>
                <a:gd name="connsiteY3" fmla="*/ 1706880 h 3840480"/>
                <a:gd name="connsiteX4" fmla="*/ 2062480 w 2077720"/>
                <a:gd name="connsiteY4" fmla="*/ 2514600 h 3840480"/>
                <a:gd name="connsiteX5" fmla="*/ 309880 w 2077720"/>
                <a:gd name="connsiteY5" fmla="*/ 3307080 h 3840480"/>
                <a:gd name="connsiteX6" fmla="*/ 2077720 w 2077720"/>
                <a:gd name="connsiteY6" fmla="*/ 3840480 h 384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7720" h="3840480">
                  <a:moveTo>
                    <a:pt x="553720" y="0"/>
                  </a:moveTo>
                  <a:cubicBezTo>
                    <a:pt x="276860" y="25400"/>
                    <a:pt x="0" y="50800"/>
                    <a:pt x="248920" y="198120"/>
                  </a:cubicBezTo>
                  <a:cubicBezTo>
                    <a:pt x="497840" y="345440"/>
                    <a:pt x="2042160" y="632460"/>
                    <a:pt x="2047240" y="883920"/>
                  </a:cubicBezTo>
                  <a:cubicBezTo>
                    <a:pt x="2052320" y="1135380"/>
                    <a:pt x="276860" y="1435100"/>
                    <a:pt x="279400" y="1706880"/>
                  </a:cubicBezTo>
                  <a:cubicBezTo>
                    <a:pt x="281940" y="1978660"/>
                    <a:pt x="2057400" y="2247900"/>
                    <a:pt x="2062480" y="2514600"/>
                  </a:cubicBezTo>
                  <a:cubicBezTo>
                    <a:pt x="2067560" y="2781300"/>
                    <a:pt x="307340" y="3086100"/>
                    <a:pt x="309880" y="3307080"/>
                  </a:cubicBezTo>
                  <a:cubicBezTo>
                    <a:pt x="312420" y="3528060"/>
                    <a:pt x="1195070" y="3684270"/>
                    <a:pt x="2077720" y="384048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47"/>
          <p:cNvGrpSpPr/>
          <p:nvPr/>
        </p:nvGrpSpPr>
        <p:grpSpPr>
          <a:xfrm>
            <a:off x="9907728" y="4130040"/>
            <a:ext cx="1600200" cy="2118360"/>
            <a:chOff x="5455920" y="213360"/>
            <a:chExt cx="1539240" cy="2575560"/>
          </a:xfrm>
        </p:grpSpPr>
        <p:sp>
          <p:nvSpPr>
            <p:cNvPr id="34" name="Freeform 33"/>
            <p:cNvSpPr/>
            <p:nvPr/>
          </p:nvSpPr>
          <p:spPr>
            <a:xfrm>
              <a:off x="5471160" y="213360"/>
              <a:ext cx="1524000" cy="2514600"/>
            </a:xfrm>
            <a:custGeom>
              <a:avLst/>
              <a:gdLst>
                <a:gd name="connsiteX0" fmla="*/ 1584960 w 1983740"/>
                <a:gd name="connsiteY0" fmla="*/ 0 h 3947160"/>
                <a:gd name="connsiteX1" fmla="*/ 45720 w 1983740"/>
                <a:gd name="connsiteY1" fmla="*/ 746760 h 3947160"/>
                <a:gd name="connsiteX2" fmla="*/ 1859280 w 1983740"/>
                <a:gd name="connsiteY2" fmla="*/ 1569720 h 3947160"/>
                <a:gd name="connsiteX3" fmla="*/ 60960 w 1983740"/>
                <a:gd name="connsiteY3" fmla="*/ 2407920 h 3947160"/>
                <a:gd name="connsiteX4" fmla="*/ 1920240 w 1983740"/>
                <a:gd name="connsiteY4" fmla="*/ 3154680 h 3947160"/>
                <a:gd name="connsiteX5" fmla="*/ 441960 w 1983740"/>
                <a:gd name="connsiteY5" fmla="*/ 3947160 h 394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3740" h="3947160">
                  <a:moveTo>
                    <a:pt x="1584960" y="0"/>
                  </a:moveTo>
                  <a:cubicBezTo>
                    <a:pt x="792480" y="242570"/>
                    <a:pt x="0" y="485140"/>
                    <a:pt x="45720" y="746760"/>
                  </a:cubicBezTo>
                  <a:cubicBezTo>
                    <a:pt x="91440" y="1008380"/>
                    <a:pt x="1856740" y="1292860"/>
                    <a:pt x="1859280" y="1569720"/>
                  </a:cubicBezTo>
                  <a:cubicBezTo>
                    <a:pt x="1861820" y="1846580"/>
                    <a:pt x="50800" y="2143760"/>
                    <a:pt x="60960" y="2407920"/>
                  </a:cubicBezTo>
                  <a:cubicBezTo>
                    <a:pt x="71120" y="2672080"/>
                    <a:pt x="1856740" y="2898140"/>
                    <a:pt x="1920240" y="3154680"/>
                  </a:cubicBezTo>
                  <a:cubicBezTo>
                    <a:pt x="1983740" y="3411220"/>
                    <a:pt x="1212850" y="3679190"/>
                    <a:pt x="441960" y="394716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455920" y="274320"/>
              <a:ext cx="1524000" cy="2514600"/>
            </a:xfrm>
            <a:custGeom>
              <a:avLst/>
              <a:gdLst>
                <a:gd name="connsiteX0" fmla="*/ 1584960 w 1983740"/>
                <a:gd name="connsiteY0" fmla="*/ 0 h 3947160"/>
                <a:gd name="connsiteX1" fmla="*/ 45720 w 1983740"/>
                <a:gd name="connsiteY1" fmla="*/ 746760 h 3947160"/>
                <a:gd name="connsiteX2" fmla="*/ 1859280 w 1983740"/>
                <a:gd name="connsiteY2" fmla="*/ 1569720 h 3947160"/>
                <a:gd name="connsiteX3" fmla="*/ 60960 w 1983740"/>
                <a:gd name="connsiteY3" fmla="*/ 2407920 h 3947160"/>
                <a:gd name="connsiteX4" fmla="*/ 1920240 w 1983740"/>
                <a:gd name="connsiteY4" fmla="*/ 3154680 h 3947160"/>
                <a:gd name="connsiteX5" fmla="*/ 441960 w 1983740"/>
                <a:gd name="connsiteY5" fmla="*/ 3947160 h 394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3740" h="3947160">
                  <a:moveTo>
                    <a:pt x="1584960" y="0"/>
                  </a:moveTo>
                  <a:cubicBezTo>
                    <a:pt x="792480" y="242570"/>
                    <a:pt x="0" y="485140"/>
                    <a:pt x="45720" y="746760"/>
                  </a:cubicBezTo>
                  <a:cubicBezTo>
                    <a:pt x="91440" y="1008380"/>
                    <a:pt x="1856740" y="1292860"/>
                    <a:pt x="1859280" y="1569720"/>
                  </a:cubicBezTo>
                  <a:cubicBezTo>
                    <a:pt x="1861820" y="1846580"/>
                    <a:pt x="50800" y="2143760"/>
                    <a:pt x="60960" y="2407920"/>
                  </a:cubicBezTo>
                  <a:cubicBezTo>
                    <a:pt x="71120" y="2672080"/>
                    <a:pt x="1856740" y="2898140"/>
                    <a:pt x="1920240" y="3154680"/>
                  </a:cubicBezTo>
                  <a:cubicBezTo>
                    <a:pt x="1983740" y="3411220"/>
                    <a:pt x="1212850" y="3679190"/>
                    <a:pt x="441960" y="394716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Group 47"/>
          <p:cNvGrpSpPr/>
          <p:nvPr/>
        </p:nvGrpSpPr>
        <p:grpSpPr>
          <a:xfrm>
            <a:off x="7713168" y="1828800"/>
            <a:ext cx="1600200" cy="2118360"/>
            <a:chOff x="5455920" y="213360"/>
            <a:chExt cx="1539240" cy="2575560"/>
          </a:xfrm>
        </p:grpSpPr>
        <p:sp>
          <p:nvSpPr>
            <p:cNvPr id="44" name="Freeform 43"/>
            <p:cNvSpPr/>
            <p:nvPr/>
          </p:nvSpPr>
          <p:spPr>
            <a:xfrm>
              <a:off x="5471160" y="213360"/>
              <a:ext cx="1524000" cy="2514600"/>
            </a:xfrm>
            <a:custGeom>
              <a:avLst/>
              <a:gdLst>
                <a:gd name="connsiteX0" fmla="*/ 1584960 w 1983740"/>
                <a:gd name="connsiteY0" fmla="*/ 0 h 3947160"/>
                <a:gd name="connsiteX1" fmla="*/ 45720 w 1983740"/>
                <a:gd name="connsiteY1" fmla="*/ 746760 h 3947160"/>
                <a:gd name="connsiteX2" fmla="*/ 1859280 w 1983740"/>
                <a:gd name="connsiteY2" fmla="*/ 1569720 h 3947160"/>
                <a:gd name="connsiteX3" fmla="*/ 60960 w 1983740"/>
                <a:gd name="connsiteY3" fmla="*/ 2407920 h 3947160"/>
                <a:gd name="connsiteX4" fmla="*/ 1920240 w 1983740"/>
                <a:gd name="connsiteY4" fmla="*/ 3154680 h 3947160"/>
                <a:gd name="connsiteX5" fmla="*/ 441960 w 1983740"/>
                <a:gd name="connsiteY5" fmla="*/ 3947160 h 394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3740" h="3947160">
                  <a:moveTo>
                    <a:pt x="1584960" y="0"/>
                  </a:moveTo>
                  <a:cubicBezTo>
                    <a:pt x="792480" y="242570"/>
                    <a:pt x="0" y="485140"/>
                    <a:pt x="45720" y="746760"/>
                  </a:cubicBezTo>
                  <a:cubicBezTo>
                    <a:pt x="91440" y="1008380"/>
                    <a:pt x="1856740" y="1292860"/>
                    <a:pt x="1859280" y="1569720"/>
                  </a:cubicBezTo>
                  <a:cubicBezTo>
                    <a:pt x="1861820" y="1846580"/>
                    <a:pt x="50800" y="2143760"/>
                    <a:pt x="60960" y="2407920"/>
                  </a:cubicBezTo>
                  <a:cubicBezTo>
                    <a:pt x="71120" y="2672080"/>
                    <a:pt x="1856740" y="2898140"/>
                    <a:pt x="1920240" y="3154680"/>
                  </a:cubicBezTo>
                  <a:cubicBezTo>
                    <a:pt x="1983740" y="3411220"/>
                    <a:pt x="1212850" y="3679190"/>
                    <a:pt x="441960" y="3947160"/>
                  </a:cubicBezTo>
                </a:path>
              </a:pathLst>
            </a:custGeom>
            <a:ln w="38100">
              <a:solidFill>
                <a:srgbClr val="1E00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455920" y="274320"/>
              <a:ext cx="1524000" cy="2514600"/>
            </a:xfrm>
            <a:custGeom>
              <a:avLst/>
              <a:gdLst>
                <a:gd name="connsiteX0" fmla="*/ 1584960 w 1983740"/>
                <a:gd name="connsiteY0" fmla="*/ 0 h 3947160"/>
                <a:gd name="connsiteX1" fmla="*/ 45720 w 1983740"/>
                <a:gd name="connsiteY1" fmla="*/ 746760 h 3947160"/>
                <a:gd name="connsiteX2" fmla="*/ 1859280 w 1983740"/>
                <a:gd name="connsiteY2" fmla="*/ 1569720 h 3947160"/>
                <a:gd name="connsiteX3" fmla="*/ 60960 w 1983740"/>
                <a:gd name="connsiteY3" fmla="*/ 2407920 h 3947160"/>
                <a:gd name="connsiteX4" fmla="*/ 1920240 w 1983740"/>
                <a:gd name="connsiteY4" fmla="*/ 3154680 h 3947160"/>
                <a:gd name="connsiteX5" fmla="*/ 441960 w 1983740"/>
                <a:gd name="connsiteY5" fmla="*/ 3947160 h 394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3740" h="3947160">
                  <a:moveTo>
                    <a:pt x="1584960" y="0"/>
                  </a:moveTo>
                  <a:cubicBezTo>
                    <a:pt x="792480" y="242570"/>
                    <a:pt x="0" y="485140"/>
                    <a:pt x="45720" y="746760"/>
                  </a:cubicBezTo>
                  <a:cubicBezTo>
                    <a:pt x="91440" y="1008380"/>
                    <a:pt x="1856740" y="1292860"/>
                    <a:pt x="1859280" y="1569720"/>
                  </a:cubicBezTo>
                  <a:cubicBezTo>
                    <a:pt x="1861820" y="1846580"/>
                    <a:pt x="50800" y="2143760"/>
                    <a:pt x="60960" y="2407920"/>
                  </a:cubicBezTo>
                  <a:cubicBezTo>
                    <a:pt x="71120" y="2672080"/>
                    <a:pt x="1856740" y="2898140"/>
                    <a:pt x="1920240" y="3154680"/>
                  </a:cubicBezTo>
                  <a:cubicBezTo>
                    <a:pt x="1983740" y="3411220"/>
                    <a:pt x="1212850" y="3679190"/>
                    <a:pt x="441960" y="3947160"/>
                  </a:cubicBezTo>
                </a:path>
              </a:pathLst>
            </a:custGeom>
            <a:ln w="38100">
              <a:solidFill>
                <a:srgbClr val="1E00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50"/>
          <p:cNvGrpSpPr/>
          <p:nvPr/>
        </p:nvGrpSpPr>
        <p:grpSpPr>
          <a:xfrm>
            <a:off x="7530288" y="1798320"/>
            <a:ext cx="1676400" cy="2118360"/>
            <a:chOff x="5267960" y="259080"/>
            <a:chExt cx="1611440" cy="2507598"/>
          </a:xfrm>
        </p:grpSpPr>
        <p:sp>
          <p:nvSpPr>
            <p:cNvPr id="47" name="Freeform 46"/>
            <p:cNvSpPr/>
            <p:nvPr/>
          </p:nvSpPr>
          <p:spPr>
            <a:xfrm>
              <a:off x="5283200" y="259080"/>
              <a:ext cx="1596200" cy="2446638"/>
            </a:xfrm>
            <a:custGeom>
              <a:avLst/>
              <a:gdLst>
                <a:gd name="connsiteX0" fmla="*/ 553720 w 2077720"/>
                <a:gd name="connsiteY0" fmla="*/ 0 h 3840480"/>
                <a:gd name="connsiteX1" fmla="*/ 248920 w 2077720"/>
                <a:gd name="connsiteY1" fmla="*/ 198120 h 3840480"/>
                <a:gd name="connsiteX2" fmla="*/ 2047240 w 2077720"/>
                <a:gd name="connsiteY2" fmla="*/ 883920 h 3840480"/>
                <a:gd name="connsiteX3" fmla="*/ 279400 w 2077720"/>
                <a:gd name="connsiteY3" fmla="*/ 1706880 h 3840480"/>
                <a:gd name="connsiteX4" fmla="*/ 2062480 w 2077720"/>
                <a:gd name="connsiteY4" fmla="*/ 2514600 h 3840480"/>
                <a:gd name="connsiteX5" fmla="*/ 309880 w 2077720"/>
                <a:gd name="connsiteY5" fmla="*/ 3307080 h 3840480"/>
                <a:gd name="connsiteX6" fmla="*/ 2077720 w 2077720"/>
                <a:gd name="connsiteY6" fmla="*/ 3840480 h 384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7720" h="3840480">
                  <a:moveTo>
                    <a:pt x="553720" y="0"/>
                  </a:moveTo>
                  <a:cubicBezTo>
                    <a:pt x="276860" y="25400"/>
                    <a:pt x="0" y="50800"/>
                    <a:pt x="248920" y="198120"/>
                  </a:cubicBezTo>
                  <a:cubicBezTo>
                    <a:pt x="497840" y="345440"/>
                    <a:pt x="2042160" y="632460"/>
                    <a:pt x="2047240" y="883920"/>
                  </a:cubicBezTo>
                  <a:cubicBezTo>
                    <a:pt x="2052320" y="1135380"/>
                    <a:pt x="276860" y="1435100"/>
                    <a:pt x="279400" y="1706880"/>
                  </a:cubicBezTo>
                  <a:cubicBezTo>
                    <a:pt x="281940" y="1978660"/>
                    <a:pt x="2057400" y="2247900"/>
                    <a:pt x="2062480" y="2514600"/>
                  </a:cubicBezTo>
                  <a:cubicBezTo>
                    <a:pt x="2067560" y="2781300"/>
                    <a:pt x="307340" y="3086100"/>
                    <a:pt x="309880" y="3307080"/>
                  </a:cubicBezTo>
                  <a:cubicBezTo>
                    <a:pt x="312420" y="3528060"/>
                    <a:pt x="1195070" y="3684270"/>
                    <a:pt x="2077720" y="3840480"/>
                  </a:cubicBezTo>
                </a:path>
              </a:pathLst>
            </a:custGeom>
            <a:ln w="38100">
              <a:solidFill>
                <a:srgbClr val="1E00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5267960" y="320040"/>
              <a:ext cx="1596200" cy="2446638"/>
            </a:xfrm>
            <a:custGeom>
              <a:avLst/>
              <a:gdLst>
                <a:gd name="connsiteX0" fmla="*/ 553720 w 2077720"/>
                <a:gd name="connsiteY0" fmla="*/ 0 h 3840480"/>
                <a:gd name="connsiteX1" fmla="*/ 248920 w 2077720"/>
                <a:gd name="connsiteY1" fmla="*/ 198120 h 3840480"/>
                <a:gd name="connsiteX2" fmla="*/ 2047240 w 2077720"/>
                <a:gd name="connsiteY2" fmla="*/ 883920 h 3840480"/>
                <a:gd name="connsiteX3" fmla="*/ 279400 w 2077720"/>
                <a:gd name="connsiteY3" fmla="*/ 1706880 h 3840480"/>
                <a:gd name="connsiteX4" fmla="*/ 2062480 w 2077720"/>
                <a:gd name="connsiteY4" fmla="*/ 2514600 h 3840480"/>
                <a:gd name="connsiteX5" fmla="*/ 309880 w 2077720"/>
                <a:gd name="connsiteY5" fmla="*/ 3307080 h 3840480"/>
                <a:gd name="connsiteX6" fmla="*/ 2077720 w 2077720"/>
                <a:gd name="connsiteY6" fmla="*/ 3840480 h 384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7720" h="3840480">
                  <a:moveTo>
                    <a:pt x="553720" y="0"/>
                  </a:moveTo>
                  <a:cubicBezTo>
                    <a:pt x="276860" y="25400"/>
                    <a:pt x="0" y="50800"/>
                    <a:pt x="248920" y="198120"/>
                  </a:cubicBezTo>
                  <a:cubicBezTo>
                    <a:pt x="497840" y="345440"/>
                    <a:pt x="2042160" y="632460"/>
                    <a:pt x="2047240" y="883920"/>
                  </a:cubicBezTo>
                  <a:cubicBezTo>
                    <a:pt x="2052320" y="1135380"/>
                    <a:pt x="276860" y="1435100"/>
                    <a:pt x="279400" y="1706880"/>
                  </a:cubicBezTo>
                  <a:cubicBezTo>
                    <a:pt x="281940" y="1978660"/>
                    <a:pt x="2057400" y="2247900"/>
                    <a:pt x="2062480" y="2514600"/>
                  </a:cubicBezTo>
                  <a:cubicBezTo>
                    <a:pt x="2067560" y="2781300"/>
                    <a:pt x="307340" y="3086100"/>
                    <a:pt x="309880" y="3307080"/>
                  </a:cubicBezTo>
                  <a:cubicBezTo>
                    <a:pt x="312420" y="3528060"/>
                    <a:pt x="1195070" y="3684270"/>
                    <a:pt x="2077720" y="3840480"/>
                  </a:cubicBezTo>
                </a:path>
              </a:pathLst>
            </a:custGeom>
            <a:ln w="38100">
              <a:solidFill>
                <a:srgbClr val="1E00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914400" y="499538"/>
            <a:ext cx="10408920" cy="703620"/>
          </a:xfrm>
          <a:solidFill>
            <a:srgbClr val="002060"/>
          </a:solidFill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en-SG" sz="5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সংরক্ষণশীল</a:t>
            </a:r>
            <a:r>
              <a:rPr lang="en-SG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5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অনুকল্প</a:t>
            </a:r>
            <a:endParaRPr lang="en-US" sz="3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Subtitle 3"/>
          <p:cNvSpPr txBox="1">
            <a:spLocks/>
          </p:cNvSpPr>
          <p:nvPr/>
        </p:nvSpPr>
        <p:spPr>
          <a:xfrm>
            <a:off x="914399" y="1483360"/>
            <a:ext cx="4710023" cy="518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অবিকৃত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ছাঁচ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অপরিবর্তিত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অপত্য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914807" y="4077323"/>
            <a:ext cx="1154242" cy="734520"/>
            <a:chOff x="7914807" y="4077323"/>
            <a:chExt cx="1154242" cy="734520"/>
          </a:xfrm>
        </p:grpSpPr>
        <p:cxnSp>
          <p:nvCxnSpPr>
            <p:cNvPr id="23" name="Straight Arrow Connector 22"/>
            <p:cNvCxnSpPr/>
            <p:nvPr/>
          </p:nvCxnSpPr>
          <p:spPr>
            <a:xfrm rot="5400000">
              <a:off x="7847351" y="4144781"/>
              <a:ext cx="734518" cy="599606"/>
            </a:xfrm>
            <a:prstGeom prst="straightConnector1">
              <a:avLst/>
            </a:prstGeom>
            <a:ln w="381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8424472" y="4167265"/>
              <a:ext cx="734519" cy="554635"/>
            </a:xfrm>
            <a:prstGeom prst="straightConnector1">
              <a:avLst/>
            </a:prstGeom>
            <a:ln w="381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4.81481E-6 L -0.15742 0.333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6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-0.16015 0.337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16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45720" tIns="45720" rIns="45720" bIns="45720" rtlCol="0" anchor="ctr">
        <a:noAutofit/>
      </a:bodyPr>
      <a:lstStyle>
        <a:defPPr marL="342900" algn="just">
          <a:lnSpc>
            <a:spcPct val="90000"/>
          </a:lnSpc>
          <a:buClr>
            <a:srgbClr val="C00000"/>
          </a:buClr>
          <a:defRPr sz="3500" b="1" dirty="0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11293</TotalTime>
  <Words>1278</Words>
  <Application>Microsoft Office PowerPoint</Application>
  <PresentationFormat>Custom</PresentationFormat>
  <Paragraphs>189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পাঠ পরিচিতি</vt:lpstr>
      <vt:lpstr>Slide 4</vt:lpstr>
      <vt:lpstr>আজকের পাঠ</vt:lpstr>
      <vt:lpstr>Slide 6</vt:lpstr>
      <vt:lpstr>DNA অনুলিপন</vt:lpstr>
      <vt:lpstr>Slide 8</vt:lpstr>
      <vt:lpstr>সংরক্ষণশীল অনুকল্প</vt:lpstr>
      <vt:lpstr>অর্ধসংরক্ষণশীল অনুকল্প</vt:lpstr>
      <vt:lpstr>বিচ্ছুরণশীল অনুকল্প</vt:lpstr>
      <vt:lpstr>Slide 12</vt:lpstr>
      <vt:lpstr>DNA অনুলিপনের কৌশল</vt:lpstr>
      <vt:lpstr>Slide 14</vt:lpstr>
      <vt:lpstr>অর্ধসংরক্ষণশীল DNA অনুলিপনের ধাপসমূহ</vt:lpstr>
      <vt:lpstr>১. উৎপত্তি স্থান শনাক্তকরণ  </vt:lpstr>
      <vt:lpstr>২. মাতৃ অণুর পাক-খোলা ও ক্ষারক সংযোগ মুক্তকরণ</vt:lpstr>
      <vt:lpstr>৩. একক সূত্রের স্থায়ীত্ব লাভ </vt:lpstr>
      <vt:lpstr>৪. অনুলিপন ফর্ক গঠন </vt:lpstr>
      <vt:lpstr>৫. সূচনা বিন্দুতে RNA প্রাইমার যুক্তকরণ </vt:lpstr>
      <vt:lpstr>৬. অপত্য DNA চেইন প্রলম্বন </vt:lpstr>
      <vt:lpstr>৭. ওকাজকি খন্ডের সংযোজন ও অনুলিপন সমাপ্তিকরণ </vt:lpstr>
      <vt:lpstr>৮. DNA প্রুফ রিডিং ও মেরামত </vt:lpstr>
      <vt:lpstr>DNA অনুলিপনের গুরুত্ব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HP</cp:lastModifiedBy>
  <cp:revision>1680</cp:revision>
  <dcterms:created xsi:type="dcterms:W3CDTF">2017-05-02T02:18:13Z</dcterms:created>
  <dcterms:modified xsi:type="dcterms:W3CDTF">2021-03-04T17:25:01Z</dcterms:modified>
</cp:coreProperties>
</file>