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0" r:id="rId4"/>
    <p:sldMasterId id="2147483856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58" r:id="rId8"/>
    <p:sldId id="269" r:id="rId9"/>
    <p:sldId id="270" r:id="rId10"/>
    <p:sldId id="271" r:id="rId11"/>
    <p:sldId id="272" r:id="rId12"/>
    <p:sldId id="277" r:id="rId13"/>
    <p:sldId id="278" r:id="rId14"/>
    <p:sldId id="279" r:id="rId15"/>
    <p:sldId id="28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C3068-16A8-42EA-9962-98CED519F03A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C7A2-08EC-44F5-86BB-9876EEEF72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70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4F537-ED33-4F56-81BE-6E7D6880D390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D0045-EF70-48D1-8F7E-D880CF2A6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3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প্রশ্ন-উত্তরের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পাঠ</a:t>
            </a:r>
            <a:r>
              <a:rPr lang="bn-BD" baseline="0" dirty="0" smtClean="0"/>
              <a:t> শিরোনাম শিক্ষার্থীদের দ্বারা </a:t>
            </a:r>
            <a:r>
              <a:rPr lang="en-US" baseline="0" dirty="0" err="1" smtClean="0"/>
              <a:t>ঘোষণা</a:t>
            </a:r>
            <a:r>
              <a:rPr lang="bn-BD" baseline="0" dirty="0" smtClean="0"/>
              <a:t> ক</a:t>
            </a:r>
            <a:r>
              <a:rPr lang="en-US" baseline="0" dirty="0" err="1" smtClean="0"/>
              <a:t>রা</a:t>
            </a:r>
            <a:r>
              <a:rPr lang="bn-BD" baseline="0" dirty="0" smtClean="0"/>
              <a:t> যেতে 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3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0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effectLst/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dirty="0" err="1" smtClean="0">
                <a:effectLst/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1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/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120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200" dirty="0" smtClean="0">
                <a:effectLst/>
                <a:latin typeface="NikoshBAN" pitchFamily="2" charset="0"/>
                <a:cs typeface="NikoshBAN" pitchFamily="2" charset="0"/>
              </a:rPr>
              <a:t>?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effectLst/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200" baseline="0" dirty="0" smtClean="0">
                <a:effectLst/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3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লেখাগুলো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উঠছে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তোমরা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25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সেক্ষেত্রে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bn-IN" baseline="0" dirty="0" smtClean="0"/>
              <a:t>টি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</a:t>
            </a:r>
            <a:r>
              <a:rPr lang="bn-IN" baseline="0" dirty="0" smtClean="0"/>
              <a:t>নো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63EA-866C-4E41-83F0-736B217C8C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পরীক্ষণ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সেক্ষেত্রে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শিক্ষকদের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সহায়তার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4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63EA-866C-4E41-83F0-736B217C8C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5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দলগুলোকে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 ১ 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 ২ )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63EA-866C-4E41-83F0-736B217C8C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17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</a:t>
            </a:r>
            <a:r>
              <a:rPr lang="bn-IN" baseline="0" dirty="0" smtClean="0"/>
              <a:t>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আনবে</a:t>
            </a:r>
            <a:r>
              <a:rPr lang="en-US" baseline="0" dirty="0" smtClean="0"/>
              <a:t> । ১০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বাক্যে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উল্লেখ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763EA-866C-4E41-83F0-736B217C8C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5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45457"/>
            <a:ext cx="2743200" cy="365125"/>
          </a:xfrm>
          <a:prstGeom prst="rect">
            <a:avLst/>
          </a:prstGeom>
        </p:spPr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7718C0-F353-41F3-A41A-40BE2C6A438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C66452-2262-4740-88FB-C40B1116E116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8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96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45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52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83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4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0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7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3A02D6-DDBF-4562-BF90-364FF0D50070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3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7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4359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0502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20295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094174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43458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79969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2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72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18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D0DE17-94B9-4DF6-8595-AF6F62B121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29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FD0DE17-94B9-4DF6-8595-AF6F62B121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60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9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4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06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D65F9B1-CDC6-43D8-B035-AFA54DED0E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02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968A7369-149B-4585-88E2-143671C3C74F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2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3C66452-2262-4740-88FB-C40B1116E116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185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1E0479-AC14-4854-B7F7-2D99D100EE2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23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334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8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28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3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46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613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34927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95EBF1-1198-446C-8CDC-3A1F0F17C01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4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91837"/>
      </p:ext>
    </p:extLst>
  </p:cSld>
  <p:clrMapOvr>
    <a:masterClrMapping/>
  </p:clrMapOvr>
  <p:hf hdr="0" ft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9516883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422157"/>
      </p:ext>
    </p:extLst>
  </p:cSld>
  <p:clrMapOvr>
    <a:masterClrMapping/>
  </p:clrMapOvr>
  <p:hf hdr="0" ft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5875123"/>
      </p:ext>
    </p:extLst>
  </p:cSld>
  <p:clrMapOvr>
    <a:masterClrMapping/>
  </p:clrMapOvr>
  <p:hf hdr="0" ft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10210"/>
      </p:ext>
    </p:extLst>
  </p:cSld>
  <p:clrMapOvr>
    <a:masterClrMapping/>
  </p:clrMapOvr>
  <p:hf hdr="0" ft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78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00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5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0DE17-94B9-4DF6-8595-AF6F62B121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78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B297B9-9F91-42AF-A996-0E4A0329520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654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E0479-AC14-4854-B7F7-2D99D100EE2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9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5EBF1-1198-446C-8CDC-3A1F0F17C01B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297B9-9F91-42AF-A996-0E4A0329520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9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C55-A9FD-4FA4-A551-EE6809DF9B3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0352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F9B1-CDC6-43D8-B035-AFA54DED0E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3338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A7369-149B-4585-88E2-143671C3C74F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3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12398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3641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1992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C55-A9FD-4FA4-A551-EE6809DF9B3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67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96397"/>
      </p:ext>
    </p:extLst>
  </p:cSld>
  <p:clrMapOvr>
    <a:masterClrMapping/>
  </p:clrMapOvr>
  <p:hf hdr="0" ft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97959"/>
      </p:ext>
    </p:extLst>
  </p:cSld>
  <p:clrMapOvr>
    <a:masterClrMapping/>
  </p:clrMapOvr>
  <p:hf hdr="0" ft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718C0-F353-41F3-A41A-40BE2C6A4385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49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6452-2262-4740-88FB-C40B1116E116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1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65F9B1-CDC6-43D8-B035-AFA54DED0E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0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8A7369-149B-4585-88E2-143671C3C74F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8B85CC-0183-49C8-AA13-E346A039A4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9" name="Double Wave 8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21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6" name="Double Wave 15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hf hdr="0" ft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4" name="Double Wave 13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540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hf hdr="0" ftr="0"/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15" name="Double Wave 14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6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2400" cy="124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0"/>
            <a:ext cx="1422400" cy="1244600"/>
          </a:xfrm>
          <a:prstGeom prst="rect">
            <a:avLst/>
          </a:prstGeom>
        </p:spPr>
      </p:pic>
      <p:sp>
        <p:nvSpPr>
          <p:cNvPr id="9" name="Double Wave 8"/>
          <p:cNvSpPr/>
          <p:nvPr userDrawn="1"/>
        </p:nvSpPr>
        <p:spPr>
          <a:xfrm>
            <a:off x="2755900" y="6184900"/>
            <a:ext cx="4978400" cy="558800"/>
          </a:xfrm>
          <a:prstGeom prst="doubleWave">
            <a:avLst/>
          </a:prstGeom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cap="none" spc="0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Shabiulislam@gmail.com</a:t>
            </a:r>
            <a:endParaRPr lang="en-US" sz="2800" b="1" cap="none" spc="0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526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CA9F-ADD2-4E62-9681-FFF6020D24E9}" type="datetime8">
              <a:rPr lang="en-US" smtClean="0"/>
              <a:t>3/5/2021 9:20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95629" y="6445456"/>
            <a:ext cx="776785" cy="3651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1</a:t>
            </a:fld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70"/>
            <a:ext cx="12192000" cy="635614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1998662" y="718111"/>
            <a:ext cx="8843748" cy="4708981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30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vMZg</a:t>
            </a:r>
            <a:endParaRPr lang="en-US" sz="30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 rot="16200000">
            <a:off x="5676900" y="-1943100"/>
            <a:ext cx="685800" cy="62484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n 2"/>
          <p:cNvSpPr/>
          <p:nvPr/>
        </p:nvSpPr>
        <p:spPr>
          <a:xfrm rot="16200000">
            <a:off x="4305300" y="1333500"/>
            <a:ext cx="838200" cy="35052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irect Access Storage 3"/>
          <p:cNvSpPr/>
          <p:nvPr/>
        </p:nvSpPr>
        <p:spPr>
          <a:xfrm rot="5400000">
            <a:off x="5867400" y="2895600"/>
            <a:ext cx="1295400" cy="838200"/>
          </a:xfrm>
          <a:prstGeom prst="flowChartMagneticDrum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 rot="5400000">
            <a:off x="7182260" y="2418941"/>
            <a:ext cx="777952" cy="2950473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67000" y="1085060"/>
            <a:ext cx="914400" cy="21034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191000" y="1066800"/>
            <a:ext cx="10668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5867400" y="1066800"/>
            <a:ext cx="11430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96200" y="1066800"/>
            <a:ext cx="12192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2971800"/>
            <a:ext cx="9144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648200" y="2971800"/>
            <a:ext cx="1066800" cy="228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362200" y="5587425"/>
            <a:ext cx="78486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/>
          </a:p>
        </p:txBody>
      </p:sp>
      <p:pic>
        <p:nvPicPr>
          <p:cNvPr id="20" name="Picture 19" descr="giphy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4297">
            <a:off x="9243139" y="3457295"/>
            <a:ext cx="1198121" cy="98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giphy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20705">
            <a:off x="9361203" y="682871"/>
            <a:ext cx="1079258" cy="1141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4875984" y="255837"/>
            <a:ext cx="2438400" cy="95410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762000"/>
            <a:ext cx="10668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667000"/>
            <a:ext cx="990600" cy="12388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2800" y="4800600"/>
            <a:ext cx="4218436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018" y="1919554"/>
            <a:ext cx="914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০১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3905892"/>
            <a:ext cx="9144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: ০২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>
            <a:off x="5143500" y="5029200"/>
            <a:ext cx="1790700" cy="457200"/>
          </a:xfrm>
          <a:prstGeom prst="snip2Same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45722" y="-44245"/>
            <a:ext cx="9281272" cy="6858000"/>
            <a:chOff x="-78278" y="-44245"/>
            <a:chExt cx="9144000" cy="6858000"/>
          </a:xfrm>
        </p:grpSpPr>
        <p:sp>
          <p:nvSpPr>
            <p:cNvPr id="23" name="Frame 22"/>
            <p:cNvSpPr/>
            <p:nvPr/>
          </p:nvSpPr>
          <p:spPr>
            <a:xfrm>
              <a:off x="-78278" y="-44245"/>
              <a:ext cx="9144000" cy="6858000"/>
            </a:xfrm>
            <a:prstGeom prst="frame">
              <a:avLst>
                <a:gd name="adj1" fmla="val 2533"/>
              </a:avLst>
            </a:prstGeom>
            <a:blipFill>
              <a:blip r:embed="rId6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10800000">
              <a:off x="8610600" y="6225075"/>
              <a:ext cx="381000" cy="555773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>
              <a:off x="0" y="24580"/>
              <a:ext cx="457200" cy="35642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Half Frame 27"/>
            <p:cNvSpPr/>
            <p:nvPr/>
          </p:nvSpPr>
          <p:spPr>
            <a:xfrm rot="16200000">
              <a:off x="-94947" y="6320022"/>
              <a:ext cx="494694" cy="3048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5400000">
              <a:off x="8622890" y="12290"/>
              <a:ext cx="356420" cy="381000"/>
            </a:xfrm>
            <a:prstGeom prst="halfFrame">
              <a:avLst/>
            </a:prstGeom>
            <a:blipFill>
              <a:blip r:embed="rId7"/>
              <a:tile tx="0" ty="0" sx="100000" sy="100000" flip="none" algn="tl"/>
            </a:blip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0695 L 3.33333E-6 -1.11111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33 0.00556 L 0 2.77556E-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66 1.11111E-6 L -3.33333E-6 1.11111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7 -3.33333E-6 L 0.04166 0.0055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 0.00556 L 0 0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 L 0.00833 0.0055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228601"/>
            <a:ext cx="1981200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5105401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পেঁপে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বা সোজা নল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S1-IlCPBeYLmqoVpUBuNH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752600"/>
            <a:ext cx="3296920" cy="2247900"/>
          </a:xfrm>
          <a:prstGeom prst="rect">
            <a:avLst/>
          </a:prstGeom>
        </p:spPr>
      </p:pic>
      <p:pic>
        <p:nvPicPr>
          <p:cNvPr id="6" name="Picture 5" descr="papayas_4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724026"/>
            <a:ext cx="3810000" cy="2695575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1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28010"/>
            <a:ext cx="2743200" cy="365125"/>
          </a:xfrm>
        </p:spPr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3/5/2021 9:20 PM</a:t>
            </a:fld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6752" y="6328010"/>
            <a:ext cx="753545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12</a:t>
            </a:fld>
            <a:endParaRPr lang="en-US" sz="200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2" y="175145"/>
            <a:ext cx="11970297" cy="61528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371600" y="0"/>
            <a:ext cx="9812740" cy="4708981"/>
          </a:xfrm>
          <a:prstGeom prst="rect">
            <a:avLst/>
          </a:prstGeom>
          <a:noFill/>
          <a:ln>
            <a:noFill/>
          </a:ln>
          <a:effectLst/>
          <a:scene3d>
            <a:camera prst="perspectiveRelaxedModerately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en-US" sz="30000" dirty="0" err="1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30000" dirty="0" smtClean="0">
                <a:solidFill>
                  <a:schemeClr val="accent1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30000" dirty="0">
              <a:solidFill>
                <a:schemeClr val="accent1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2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442949" cy="365125"/>
          </a:xfrm>
        </p:spPr>
        <p:txBody>
          <a:bodyPr/>
          <a:lstStyle/>
          <a:p>
            <a:pPr algn="l"/>
            <a:fld id="{6E3A02D6-DDBF-4562-BF90-364FF0D50070}" type="datetime8">
              <a:rPr lang="en-US" sz="2000" smtClean="0">
                <a:solidFill>
                  <a:srgbClr val="FFFF00"/>
                </a:solidFill>
              </a:rPr>
              <a:pPr algn="l"/>
              <a:t>3/5/2021 9:23 PM</a:t>
            </a:fld>
            <a:endParaRPr lang="en-US" sz="2000">
              <a:solidFill>
                <a:srgbClr val="FFFF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74937" y="6310312"/>
            <a:ext cx="551167" cy="365125"/>
          </a:xfrm>
        </p:spPr>
        <p:txBody>
          <a:bodyPr/>
          <a:lstStyle/>
          <a:p>
            <a:fld id="{F38B85CC-0183-49C8-AA13-E346A039A44B}" type="slidenum">
              <a:rPr lang="en-US" sz="2000" smtClean="0">
                <a:solidFill>
                  <a:srgbClr val="FF0000"/>
                </a:solidFill>
              </a:rPr>
              <a:t>2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4913194" y="0"/>
            <a:ext cx="5390866" cy="1187356"/>
          </a:xfrm>
          <a:prstGeom prst="flowChartTerminator">
            <a:avLst/>
          </a:prstGeom>
          <a:effectLst>
            <a:softEdge rad="127000"/>
          </a:effectLst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10546" r="53979" b="36120"/>
          <a:stretch/>
        </p:blipFill>
        <p:spPr>
          <a:xfrm>
            <a:off x="968990" y="-1"/>
            <a:ext cx="4844955" cy="41898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lowchart: Preparation 13"/>
          <p:cNvSpPr/>
          <p:nvPr/>
        </p:nvSpPr>
        <p:spPr>
          <a:xfrm>
            <a:off x="300251" y="3862271"/>
            <a:ext cx="7171899" cy="2338859"/>
          </a:xfrm>
          <a:prstGeom prst="flowChartPreparation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mvweDj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Bmjvg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wkÿK</a:t>
            </a:r>
            <a:endParaRPr lang="en-US" sz="32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jzrdzi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ingvb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nvB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zj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GÛ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60007" dir="5400000" sy="-100000" algn="bl" rotWithShape="0"/>
                </a:effectLst>
                <a:latin typeface="SutonnyMJ" pitchFamily="2" charset="0"/>
                <a:cs typeface="SutonnyMJ" pitchFamily="2" charset="0"/>
              </a:rPr>
              <a:t>- 01840559502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60007" dir="5400000" sy="-100000" algn="bl" rotWithShape="0"/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Vertical Scroll 14"/>
          <p:cNvSpPr/>
          <p:nvPr/>
        </p:nvSpPr>
        <p:spPr>
          <a:xfrm>
            <a:off x="6974007" y="1187356"/>
            <a:ext cx="5486401" cy="4877297"/>
          </a:xfrm>
          <a:prstGeom prst="verticalScroll">
            <a:avLst/>
          </a:prstGeom>
          <a:effectLst>
            <a:softEdge rad="127000"/>
          </a:effectLst>
          <a:scene3d>
            <a:camera prst="perspectiveRight"/>
            <a:lightRig rig="threePt" dir="t"/>
          </a:scene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BD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ষষ্ঠ</a:t>
            </a: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welq:</a:t>
            </a:r>
            <a:r>
              <a:rPr lang="en-US" sz="2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বি</a:t>
            </a:r>
            <a:r>
              <a:rPr lang="bn-B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জ্ঞান</a:t>
            </a: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:</a:t>
            </a:r>
            <a:r>
              <a:rPr lang="bn-BD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আলোর প্রতিফলন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2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gvU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_©x: 105</a:t>
            </a:r>
          </a:p>
          <a:p>
            <a:pPr algn="ctr"/>
            <a:r>
              <a:rPr lang="en-US" sz="4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ZvwiLÑ</a:t>
            </a:r>
            <a:r>
              <a:rPr lang="en-U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00/08/202</a:t>
            </a:r>
            <a:r>
              <a:rPr 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১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521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A02D6-DDBF-4562-BF90-364FF0D50070}" type="datetime8">
              <a:rPr lang="en-US" sz="2000" smtClean="0">
                <a:solidFill>
                  <a:srgbClr val="FF0000"/>
                </a:solidFill>
              </a:rPr>
              <a:t>3/5/2021 9:25 PM</a:t>
            </a:fld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2012" y="6177042"/>
            <a:ext cx="950684" cy="604269"/>
          </a:xfrm>
        </p:spPr>
        <p:txBody>
          <a:bodyPr/>
          <a:lstStyle/>
          <a:p>
            <a:fld id="{F38B85CC-0183-49C8-AA13-E346A039A44B}" type="slidenum">
              <a:rPr lang="en-US" smtClean="0">
                <a:solidFill>
                  <a:srgbClr val="FF0000"/>
                </a:solidFill>
              </a:rPr>
              <a:t>3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985146" y="-1"/>
            <a:ext cx="4258102" cy="1419367"/>
          </a:xfrm>
          <a:prstGeom prst="flowChartTerminator">
            <a:avLst/>
          </a:prstGeom>
          <a:effectLst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wkLb</a:t>
            </a:r>
            <a:r>
              <a:rPr lang="en-US" sz="8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dj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32012" y="1400326"/>
            <a:ext cx="11472259" cy="4154314"/>
          </a:xfrm>
          <a:prstGeom prst="flowChartTerminator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বর্ণনা 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0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22861" y="76200"/>
            <a:ext cx="7543800" cy="5444837"/>
            <a:chOff x="609600" y="117763"/>
            <a:chExt cx="7543800" cy="5444837"/>
          </a:xfrm>
        </p:grpSpPr>
        <p:sp>
          <p:nvSpPr>
            <p:cNvPr id="14" name="Isosceles Triangle 13"/>
            <p:cNvSpPr/>
            <p:nvPr/>
          </p:nvSpPr>
          <p:spPr>
            <a:xfrm>
              <a:off x="609600" y="304800"/>
              <a:ext cx="5181600" cy="266700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43000" y="2971800"/>
              <a:ext cx="4114800" cy="2590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771900" y="3404175"/>
              <a:ext cx="838200" cy="1524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76400" y="3657600"/>
              <a:ext cx="990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685800" y="270163"/>
              <a:ext cx="5181600" cy="2667000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rapezoid 18"/>
            <p:cNvSpPr/>
            <p:nvPr/>
          </p:nvSpPr>
          <p:spPr>
            <a:xfrm rot="3456199">
              <a:off x="5308845" y="584535"/>
              <a:ext cx="1407989" cy="2191424"/>
            </a:xfrm>
            <a:prstGeom prst="trapezoid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un 19"/>
            <p:cNvSpPr/>
            <p:nvPr/>
          </p:nvSpPr>
          <p:spPr>
            <a:xfrm>
              <a:off x="6477000" y="117763"/>
              <a:ext cx="1676400" cy="1600200"/>
            </a:xfrm>
            <a:prstGeom prst="su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6174694" y="3939945"/>
            <a:ext cx="5098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41773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4267" y="5178957"/>
            <a:ext cx="767118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194" y="4426648"/>
            <a:ext cx="516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আসবাসপত্র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6859" y="4426648"/>
            <a:ext cx="589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আসবাসপত্র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pic>
        <p:nvPicPr>
          <p:cNvPr id="10" name="Picture 9" descr="f514cbbab6c94c95ee9f8938411228c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057" y="1077718"/>
            <a:ext cx="4152900" cy="3058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3459" y="79188"/>
            <a:ext cx="882211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আসবাসপত্রগুলো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93459" y="1220533"/>
            <a:ext cx="3962400" cy="304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5653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3731" y="1471684"/>
            <a:ext cx="12078269" cy="278414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002199" y="1730423"/>
            <a:ext cx="9056199" cy="1143000"/>
            <a:chOff x="1493520" y="2590800"/>
            <a:chExt cx="7498080" cy="1143000"/>
          </a:xfrm>
        </p:grpSpPr>
        <p:sp>
          <p:nvSpPr>
            <p:cNvPr id="12" name="Freeform 11"/>
            <p:cNvSpPr/>
            <p:nvPr/>
          </p:nvSpPr>
          <p:spPr>
            <a:xfrm>
              <a:off x="1981200" y="2590800"/>
              <a:ext cx="7010400" cy="1143000"/>
            </a:xfrm>
            <a:custGeom>
              <a:avLst/>
              <a:gdLst>
                <a:gd name="connsiteX0" fmla="*/ 0 w 3581400"/>
                <a:gd name="connsiteY0" fmla="*/ 533400 h 533400"/>
                <a:gd name="connsiteX1" fmla="*/ 3581400 w 3581400"/>
                <a:gd name="connsiteY1" fmla="*/ 0 h 533400"/>
                <a:gd name="connsiteX2" fmla="*/ 3581400 w 3581400"/>
                <a:gd name="connsiteY2" fmla="*/ 533400 h 533400"/>
                <a:gd name="connsiteX3" fmla="*/ 0 w 3581400"/>
                <a:gd name="connsiteY3" fmla="*/ 533400 h 533400"/>
                <a:gd name="connsiteX0" fmla="*/ 0 w 3581400"/>
                <a:gd name="connsiteY0" fmla="*/ 533400 h 1143000"/>
                <a:gd name="connsiteX1" fmla="*/ 3581400 w 3581400"/>
                <a:gd name="connsiteY1" fmla="*/ 0 h 1143000"/>
                <a:gd name="connsiteX2" fmla="*/ 3581400 w 3581400"/>
                <a:gd name="connsiteY2" fmla="*/ 1143000 h 1143000"/>
                <a:gd name="connsiteX3" fmla="*/ 0 w 3581400"/>
                <a:gd name="connsiteY3" fmla="*/ 53340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00" h="1143000">
                  <a:moveTo>
                    <a:pt x="0" y="533400"/>
                  </a:moveTo>
                  <a:lnTo>
                    <a:pt x="3581400" y="0"/>
                  </a:lnTo>
                  <a:lnTo>
                    <a:pt x="3581400" y="1143000"/>
                  </a:lnTo>
                  <a:lnTo>
                    <a:pt x="0" y="53340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493520" y="2941320"/>
              <a:ext cx="1369522" cy="381000"/>
              <a:chOff x="1524000" y="2971800"/>
              <a:chExt cx="1369522" cy="381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0" y="2971800"/>
                <a:ext cx="1219200" cy="3810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64922" y="2971800"/>
                <a:ext cx="228600" cy="381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1295400" y="4876800"/>
            <a:ext cx="8053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টর্চ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941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5803" y="1066800"/>
            <a:ext cx="10787742" cy="0"/>
          </a:xfrm>
          <a:prstGeom prst="line">
            <a:avLst/>
          </a:prstGeom>
          <a:ln w="12700" cmpd="tri">
            <a:solidFill>
              <a:schemeClr val="accent6">
                <a:lumMod val="7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eautiful-night-sky-wallpap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21"/>
            <a:ext cx="12192000" cy="615514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70038" y="370764"/>
            <a:ext cx="11003507" cy="5562600"/>
            <a:chOff x="228600" y="1066800"/>
            <a:chExt cx="8890000" cy="5562600"/>
          </a:xfrm>
        </p:grpSpPr>
        <p:pic>
          <p:nvPicPr>
            <p:cNvPr id="14" name="Picture 13" descr="8233368166_e9168a57cb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5181600"/>
              <a:ext cx="1916442" cy="13716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rot="10800000" flipV="1">
              <a:off x="1219200" y="2667000"/>
              <a:ext cx="2895600" cy="2819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 flipV="1">
              <a:off x="1066800" y="3124200"/>
              <a:ext cx="5486400" cy="2438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Isosceles Triangle 16"/>
            <p:cNvSpPr/>
            <p:nvPr/>
          </p:nvSpPr>
          <p:spPr>
            <a:xfrm>
              <a:off x="5308600" y="3048000"/>
              <a:ext cx="3810000" cy="1600200"/>
            </a:xfrm>
            <a:prstGeom prst="triangle">
              <a:avLst>
                <a:gd name="adj" fmla="val 50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89600" y="4648200"/>
              <a:ext cx="3048000" cy="1981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47000" y="4876800"/>
              <a:ext cx="533400" cy="1524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46800" y="4876800"/>
              <a:ext cx="990600" cy="457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Hai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09606">
              <a:off x="6096000" y="5638800"/>
              <a:ext cx="1079500" cy="86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2" name="Straight Arrow Connector 21"/>
            <p:cNvCxnSpPr/>
            <p:nvPr/>
          </p:nvCxnSpPr>
          <p:spPr>
            <a:xfrm>
              <a:off x="1295400" y="1066800"/>
              <a:ext cx="4343400" cy="4114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3924300" y="2933700"/>
              <a:ext cx="1752600" cy="13716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 flipV="1">
              <a:off x="1219200" y="4495800"/>
              <a:ext cx="4267200" cy="10668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 flipV="1">
              <a:off x="1371600" y="5410200"/>
              <a:ext cx="4267200" cy="152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10800000" flipV="1">
              <a:off x="1295400" y="5181600"/>
              <a:ext cx="426720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8" name="Left Arrow 27"/>
          <p:cNvSpPr/>
          <p:nvPr/>
        </p:nvSpPr>
        <p:spPr>
          <a:xfrm>
            <a:off x="3111277" y="4866564"/>
            <a:ext cx="3913707" cy="1042306"/>
          </a:xfrm>
          <a:prstGeom prst="lef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শিশুটি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15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834695"/>
            <a:ext cx="84582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মোমবাতি,সমান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স্কচটেপ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দিয়াশলাই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3326" y="4876800"/>
            <a:ext cx="86868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বোর্ডকে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কিছুটা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(চিত্র-২)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shamim\Desktop\6.jpg"/>
          <p:cNvPicPr>
            <a:picLocks noChangeAspect="1" noChangeArrowheads="1"/>
          </p:cNvPicPr>
          <p:nvPr/>
        </p:nvPicPr>
        <p:blipFill>
          <a:blip r:embed="rId4"/>
          <a:srcRect l="16000" t="41667" r="42000"/>
          <a:stretch>
            <a:fillRect/>
          </a:stretch>
        </p:blipFill>
        <p:spPr bwMode="auto">
          <a:xfrm>
            <a:off x="3271685" y="1295164"/>
            <a:ext cx="1432996" cy="2006195"/>
          </a:xfrm>
          <a:prstGeom prst="rect">
            <a:avLst/>
          </a:prstGeom>
          <a:noFill/>
        </p:spPr>
      </p:pic>
      <p:pic>
        <p:nvPicPr>
          <p:cNvPr id="7" name="Picture 5" descr="C:\Documents and Settings\shamim\Desktop\7.jpg"/>
          <p:cNvPicPr>
            <a:picLocks noChangeAspect="1" noChangeArrowheads="1"/>
          </p:cNvPicPr>
          <p:nvPr/>
        </p:nvPicPr>
        <p:blipFill>
          <a:blip r:embed="rId5"/>
          <a:srcRect l="20000" t="36369" r="30000" b="2466"/>
          <a:stretch>
            <a:fillRect/>
          </a:stretch>
        </p:blipFill>
        <p:spPr bwMode="auto">
          <a:xfrm>
            <a:off x="6702265" y="1399789"/>
            <a:ext cx="1469571" cy="1905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8006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8200" y="281940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312673"/>
            <a:ext cx="137160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-1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048000" y="5486400"/>
          <a:ext cx="5486400" cy="11143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06040"/>
                <a:gridCol w="2880360"/>
              </a:tblGrid>
              <a:tr h="3827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        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নল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502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সোজা</a:t>
                      </a:r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021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বাঁকা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89471" y="3405748"/>
            <a:ext cx="86868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▫ (চিত্র-১)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ন্যায়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ছিদ্রযুক্ত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সাজাও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ছিদ্রগলো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থাকে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9471" y="3884212"/>
            <a:ext cx="8686800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রাখো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83326" y="4375731"/>
            <a:ext cx="8686800" cy="40011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▫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2743200"/>
            <a:ext cx="1219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144000" y="5637811"/>
            <a:ext cx="685800" cy="609600"/>
            <a:chOff x="4876800" y="4493995"/>
            <a:chExt cx="685800" cy="609600"/>
          </a:xfrm>
        </p:grpSpPr>
        <p:sp>
          <p:nvSpPr>
            <p:cNvPr id="24" name="Rounded Rectangle 23"/>
            <p:cNvSpPr/>
            <p:nvPr/>
          </p:nvSpPr>
          <p:spPr>
            <a:xfrm>
              <a:off x="4876800" y="4493995"/>
              <a:ext cx="685800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5" name="Object 24">
              <a:hlinkClick r:id="" action="ppaction://ole?verb=0"/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4991100" y="4605913"/>
            <a:ext cx="45720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1100" y="4605913"/>
                          <a:ext cx="457200" cy="3857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Pentagon 3"/>
          <p:cNvSpPr/>
          <p:nvPr/>
        </p:nvSpPr>
        <p:spPr>
          <a:xfrm>
            <a:off x="4639245" y="5720697"/>
            <a:ext cx="4343400" cy="574871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ভিডিও টি দেখবে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15679" y="320691"/>
            <a:ext cx="5094722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আলো কীভাবে চলে তা জানা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1273076"/>
            <a:ext cx="7696200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4" descr="C:\Documents and Settings\shamim\Desktop\5.jpg"/>
          <p:cNvPicPr>
            <a:picLocks noChangeAspect="1" noChangeArrowheads="1"/>
          </p:cNvPicPr>
          <p:nvPr/>
        </p:nvPicPr>
        <p:blipFill>
          <a:blip r:embed="rId4"/>
          <a:srcRect l="43750" t="36666" r="20833" b="10000"/>
          <a:stretch>
            <a:fillRect/>
          </a:stretch>
        </p:blipFill>
        <p:spPr bwMode="auto">
          <a:xfrm>
            <a:off x="2745278" y="1545967"/>
            <a:ext cx="1524000" cy="1828800"/>
          </a:xfrm>
          <a:prstGeom prst="rect">
            <a:avLst/>
          </a:prstGeom>
          <a:noFill/>
        </p:spPr>
      </p:pic>
      <p:pic>
        <p:nvPicPr>
          <p:cNvPr id="10" name="Picture 2" descr="C:\Documents and Settings\shamim\Desktop\4.jpg"/>
          <p:cNvPicPr>
            <a:picLocks noChangeAspect="1" noChangeArrowheads="1"/>
          </p:cNvPicPr>
          <p:nvPr/>
        </p:nvPicPr>
        <p:blipFill>
          <a:blip r:embed="rId5"/>
          <a:srcRect t="50000" r="66000"/>
          <a:stretch>
            <a:fillRect/>
          </a:stretch>
        </p:blipFill>
        <p:spPr bwMode="auto">
          <a:xfrm>
            <a:off x="7239000" y="1480975"/>
            <a:ext cx="1317210" cy="1871825"/>
          </a:xfrm>
          <a:prstGeom prst="rect">
            <a:avLst/>
          </a:prstGeom>
          <a:noFill/>
        </p:spPr>
      </p:pic>
      <p:pic>
        <p:nvPicPr>
          <p:cNvPr id="11" name="Picture 4" descr="C:\Documents and Settings\shamim\Desktop\5.jpg"/>
          <p:cNvPicPr>
            <a:picLocks noChangeAspect="1" noChangeArrowheads="1"/>
          </p:cNvPicPr>
          <p:nvPr/>
        </p:nvPicPr>
        <p:blipFill>
          <a:blip r:embed="rId4"/>
          <a:srcRect l="72917" t="70000" b="8333"/>
          <a:stretch>
            <a:fillRect/>
          </a:stretch>
        </p:blipFill>
        <p:spPr bwMode="auto">
          <a:xfrm>
            <a:off x="5327855" y="1933818"/>
            <a:ext cx="990600" cy="1066800"/>
          </a:xfrm>
          <a:prstGeom prst="rect">
            <a:avLst/>
          </a:prstGeom>
          <a:noFill/>
        </p:spPr>
      </p:pic>
      <p:sp>
        <p:nvSpPr>
          <p:cNvPr id="12" name="Plus 11"/>
          <p:cNvSpPr/>
          <p:nvPr/>
        </p:nvSpPr>
        <p:spPr>
          <a:xfrm>
            <a:off x="4534939" y="2162418"/>
            <a:ext cx="533400" cy="83820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 12"/>
          <p:cNvSpPr/>
          <p:nvPr/>
        </p:nvSpPr>
        <p:spPr>
          <a:xfrm>
            <a:off x="6400800" y="2286000"/>
            <a:ext cx="685800" cy="4572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324100" y="5334001"/>
          <a:ext cx="6019800" cy="11430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59405"/>
                <a:gridCol w="3160395"/>
              </a:tblGrid>
              <a:tr h="43096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নল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বস্তু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দেখা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যায়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560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   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সোজা</a:t>
                      </a:r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     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601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     </a:t>
                      </a:r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বাঁকা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NikoshBAN" pitchFamily="2" charset="0"/>
                          <a:cs typeface="NikoshBAN" pitchFamily="2" charset="0"/>
                        </a:rPr>
                        <a:t>               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5000" y="4533717"/>
            <a:ext cx="84582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কোনকের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নলটি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লাগিয়ে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মোমবাতির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তাঁকিয়ে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5000" y="4045646"/>
            <a:ext cx="8458200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কোনক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নল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15678" y="3453885"/>
            <a:ext cx="13716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8999821" y="5500754"/>
            <a:ext cx="656166" cy="609600"/>
            <a:chOff x="2696634" y="4419600"/>
            <a:chExt cx="656166" cy="609600"/>
          </a:xfrm>
        </p:grpSpPr>
        <p:sp>
          <p:nvSpPr>
            <p:cNvPr id="25" name="Rounded Rectangle 24"/>
            <p:cNvSpPr/>
            <p:nvPr/>
          </p:nvSpPr>
          <p:spPr>
            <a:xfrm>
              <a:off x="2696634" y="4419600"/>
              <a:ext cx="656166" cy="6096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>
              <a:hlinkClick r:id="" action="ppaction://ole?verb=0"/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836607" y="4536455"/>
            <a:ext cx="437535" cy="369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Packager Shell Object" showAsIcon="1" r:id="rId6" imgW="914400" imgH="771480" progId="Package">
                    <p:embed/>
                  </p:oleObj>
                </mc:Choice>
                <mc:Fallback>
                  <p:oleObj name="Packager Shell Object" showAsIcon="1" r:id="rId6" imgW="914400" imgH="771480" progId="Packag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6607" y="4536455"/>
                          <a:ext cx="437535" cy="36917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Pentagon 2"/>
          <p:cNvSpPr/>
          <p:nvPr/>
        </p:nvSpPr>
        <p:spPr>
          <a:xfrm>
            <a:off x="4038601" y="5615476"/>
            <a:ext cx="4683653" cy="49487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দেখাতে পারেন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5678" y="1080864"/>
            <a:ext cx="8144800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</a:t>
            </a:r>
            <a:r>
              <a:rPr lang="en-US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আঠা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কোনক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দিয়াশলাই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4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530</Words>
  <Application>Microsoft Office PowerPoint</Application>
  <PresentationFormat>Widescreen</PresentationFormat>
  <Paragraphs>92</Paragraphs>
  <Slides>12</Slides>
  <Notes>8</Notes>
  <HiddenSlides>1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Gothic</vt:lpstr>
      <vt:lpstr>Century Schoolbook</vt:lpstr>
      <vt:lpstr>Corbel</vt:lpstr>
      <vt:lpstr>NikoshBAN</vt:lpstr>
      <vt:lpstr>Rockwell</vt:lpstr>
      <vt:lpstr>SutonnyMJ</vt:lpstr>
      <vt:lpstr>Vrinda</vt:lpstr>
      <vt:lpstr>Wingdings</vt:lpstr>
      <vt:lpstr>Wingdings 3</vt:lpstr>
      <vt:lpstr>Office Theme</vt:lpstr>
      <vt:lpstr>Parallax</vt:lpstr>
      <vt:lpstr>Feathered</vt:lpstr>
      <vt:lpstr>Slice</vt:lpstr>
      <vt:lpstr>Damask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 Computer</dc:creator>
  <cp:lastModifiedBy>Poly Computer</cp:lastModifiedBy>
  <cp:revision>56</cp:revision>
  <dcterms:created xsi:type="dcterms:W3CDTF">2020-07-16T06:56:37Z</dcterms:created>
  <dcterms:modified xsi:type="dcterms:W3CDTF">2021-03-05T15:45:05Z</dcterms:modified>
</cp:coreProperties>
</file>