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7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CF5A9-3B94-4B88-A10D-53E13C6B6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2CBC7-DA9C-4D47-92B6-90D029035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35C06-3711-4602-9B2D-F7B0CF19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EC5B-58CF-42E4-A0B6-4977914D5E3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83E06-851B-4041-8917-36BE86610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8DE30-E793-4DA2-A720-7AB666A3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6B1-D9BF-4922-932D-22A77E78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2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CDFF5-3362-4D37-A5B8-3EAB1589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3BC6C-1631-4B9D-9783-F094651C9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A433F-8FF3-427C-8A2B-1B68C14F4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EC5B-58CF-42E4-A0B6-4977914D5E3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D316A-0316-463C-AA8F-33C4AB6A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BFB7B-83EE-411C-86FD-08652E5A9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6B1-D9BF-4922-932D-22A77E78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7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EECC48-989D-438D-880E-6751CF5D9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51989-8E3F-48E7-8691-CEF1F7389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76A0D-44CE-4CA3-B579-38393FE99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EC5B-58CF-42E4-A0B6-4977914D5E3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8EC79-FCC7-4A4B-B94C-4B9434AA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539ED-10D4-41F6-BBF4-D437406B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6B1-D9BF-4922-932D-22A77E78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50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76200"/>
            <a:ext cx="12192000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152400"/>
            <a:ext cx="12192000" cy="1588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704012"/>
            <a:ext cx="12192000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780212"/>
            <a:ext cx="12192000" cy="1588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49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ADB16-AC7F-4259-AADE-C29347AB1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8D1BF-5962-4259-B68F-7E46CF0BA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4FB3A-FE3B-41BB-951B-659CF1444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EC5B-58CF-42E4-A0B6-4977914D5E3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D156F-3CC7-401A-88CD-CB8A336E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3EF71-6910-4176-98FF-6789977C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6B1-D9BF-4922-932D-22A77E78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6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5AD56-699A-4142-BCB5-AC228827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712E1-2D1B-40FA-8EB4-FE25D7C1D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83A43-33E5-46D8-97CA-DA893C63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EC5B-58CF-42E4-A0B6-4977914D5E3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B9FE4-E5C5-48EF-8A5A-E6A96F18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B9199-6CA7-4056-8E2A-13483904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6B1-D9BF-4922-932D-22A77E78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6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B97C7-B316-4C9D-B4CF-D081CC200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7C056-4E2D-4A2A-B4B7-02C9D4B6C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C6CE6-0605-478C-8A2B-322BEFA77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D618F-D23E-4196-8B66-61C0CE2F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EC5B-58CF-42E4-A0B6-4977914D5E3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91761-82F7-4195-AF7D-67872B792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473B4-4A5B-416F-9157-CBC5320B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6B1-D9BF-4922-932D-22A77E78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3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380D-FCB6-4574-82E9-99015EE1D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1C4B0-CE02-4833-82BD-B44DFAF13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40228-7DBF-4A0D-ADC7-1223FF9A9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9202D-9700-4659-9E4D-705675293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936F4-78CF-40DF-8510-1A08D102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86ECB4-CD57-4BDE-9EFC-89868CD4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EC5B-58CF-42E4-A0B6-4977914D5E3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9D6024-5D8C-40FF-B8DD-DCEEEDF7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BC6F4F-4CC6-4560-A295-20826F30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6B1-D9BF-4922-932D-22A77E78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04891-903B-40CE-A850-7B1CFEEF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7B94A-8DAD-4CE8-AE21-07598EDE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EC5B-58CF-42E4-A0B6-4977914D5E3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9C6E37-0D2C-43F4-A678-EB6DBA5E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B88B4-B65E-4A64-8551-AA4A37FF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6B1-D9BF-4922-932D-22A77E78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5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F77FE9-5F0E-4E7B-A9A2-14DF7B0D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EC5B-58CF-42E4-A0B6-4977914D5E3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A1A75F-5861-4668-A018-8FBA9802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1569D-D5CD-44AB-8DD7-40C10694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6B1-D9BF-4922-932D-22A77E78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7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4F957-A56A-4B7D-892C-3D7A414E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03F51-568F-4CC3-A78E-16E86ECC1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BE4AB-BC70-48D1-A223-98EF38187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70880-E58A-4D8B-82F7-48C2F98C6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EC5B-58CF-42E4-A0B6-4977914D5E3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7272C-825F-48B6-830C-CECC4C11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1BBC9-F22F-46E7-9E43-4A2B4C6C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6B1-D9BF-4922-932D-22A77E78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7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1127-54E3-45BD-80FD-F824DEBE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64CA74-224A-49D7-B10B-27D4EC85C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5789D-6144-40D2-BC66-61D51B782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AACF9-28DB-41E8-9CA6-0FBC7DAD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EC5B-58CF-42E4-A0B6-4977914D5E3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FD235-A42A-4DA6-8D7F-50919743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1F193-0046-4ABA-9A1B-0012A7AE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6B1-D9BF-4922-932D-22A77E78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8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E6B54-3EAE-4892-B72A-22A24C73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59CD7-F2D7-4132-BE70-4E0CDE0AD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FD606-1C1E-4D54-9037-CA18C7638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BEC5B-58CF-42E4-A0B6-4977914D5E3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DEFE5-4437-4B5B-A62B-1E76A80DB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90FF7-58CA-40AF-BB41-C3862C428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06B1-D9BF-4922-932D-22A77E78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jpe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ining-flowers-rose-petals-animation.gif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3886200" y="1981200"/>
            <a:ext cx="3931920" cy="3255626"/>
          </a:xfrm>
          <a:prstGeom prst="ellipse">
            <a:avLst/>
          </a:prstGeom>
          <a:ln w="76200">
            <a:solidFill>
              <a:srgbClr val="FF3399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543800" y="4953001"/>
            <a:ext cx="1676400" cy="769441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4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609602"/>
            <a:ext cx="6546028" cy="10156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ক্লাশে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সবাইকে--- 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uma-Science-(C-3) Condition of water-7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24000" y="-68580"/>
            <a:ext cx="9235440" cy="6926580"/>
          </a:xfrm>
          <a:prstGeom prst="rect">
            <a:avLst/>
          </a:prstGeom>
        </p:spPr>
      </p:pic>
      <p:pic>
        <p:nvPicPr>
          <p:cNvPr id="5" name="Picture 4" descr="file (5).jpe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 b="7407"/>
          <a:stretch>
            <a:fillRect/>
          </a:stretch>
        </p:blipFill>
        <p:spPr>
          <a:xfrm>
            <a:off x="1752600" y="381000"/>
            <a:ext cx="4176000" cy="23200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 descr="file (13).jpe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rcRect r="6250"/>
          <a:stretch>
            <a:fillRect/>
          </a:stretch>
        </p:blipFill>
        <p:spPr>
          <a:xfrm>
            <a:off x="6477000" y="3014728"/>
            <a:ext cx="3996000" cy="239547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971800" y="2858193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খাল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5549325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হ্রদ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uma-Science-(C-3) Condition of water-7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24000" y="-68580"/>
            <a:ext cx="9235440" cy="6926580"/>
          </a:xfrm>
          <a:prstGeom prst="rect">
            <a:avLst/>
          </a:prstGeom>
        </p:spPr>
      </p:pic>
      <p:pic>
        <p:nvPicPr>
          <p:cNvPr id="5" name="Picture 4" descr="file (5).jpe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 b="7407"/>
          <a:stretch>
            <a:fillRect/>
          </a:stretch>
        </p:blipFill>
        <p:spPr>
          <a:xfrm>
            <a:off x="8305801" y="2590800"/>
            <a:ext cx="1447799" cy="1219200"/>
          </a:xfrm>
          <a:prstGeom prst="star7">
            <a:avLst/>
          </a:prstGeom>
          <a:ln w="63500" cap="rnd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file (13).jpe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rcRect r="6250"/>
          <a:stretch>
            <a:fillRect/>
          </a:stretch>
        </p:blipFill>
        <p:spPr>
          <a:xfrm>
            <a:off x="6690360" y="4495801"/>
            <a:ext cx="1463040" cy="1293915"/>
          </a:xfrm>
          <a:prstGeom prst="star7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 descr="Hamham+Waterfall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 t="10753" r="1994"/>
          <a:stretch>
            <a:fillRect/>
          </a:stretch>
        </p:blipFill>
        <p:spPr>
          <a:xfrm>
            <a:off x="3749040" y="4267200"/>
            <a:ext cx="1280160" cy="1457184"/>
          </a:xfrm>
          <a:prstGeom prst="star6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 descr="file (12).jpeg"/>
          <p:cNvPicPr>
            <a:picLocks noChangeAspect="1"/>
          </p:cNvPicPr>
          <p:nvPr/>
        </p:nvPicPr>
        <p:blipFill>
          <a:blip r:embed="rId6">
            <a:lum contrast="40000"/>
          </a:blip>
          <a:srcRect r="50000"/>
          <a:stretch>
            <a:fillRect/>
          </a:stretch>
        </p:blipFill>
        <p:spPr>
          <a:xfrm>
            <a:off x="4191000" y="533400"/>
            <a:ext cx="1280160" cy="1441098"/>
          </a:xfrm>
          <a:prstGeom prst="star6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 descr="hqdefault.jpg"/>
          <p:cNvPicPr>
            <a:picLocks noChangeAspect="1"/>
          </p:cNvPicPr>
          <p:nvPr/>
        </p:nvPicPr>
        <p:blipFill>
          <a:blip r:embed="rId7">
            <a:lum bright="20000" contrast="40000"/>
          </a:blip>
          <a:stretch>
            <a:fillRect/>
          </a:stretch>
        </p:blipFill>
        <p:spPr>
          <a:xfrm>
            <a:off x="7010400" y="762000"/>
            <a:ext cx="1463040" cy="1097280"/>
          </a:xfrm>
          <a:prstGeom prst="star7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9" descr="k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9468" y="2590800"/>
            <a:ext cx="1561092" cy="1143000"/>
          </a:xfrm>
          <a:prstGeom prst="star7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Oval 10"/>
          <p:cNvSpPr/>
          <p:nvPr/>
        </p:nvSpPr>
        <p:spPr>
          <a:xfrm>
            <a:off x="5181600" y="2057400"/>
            <a:ext cx="2286000" cy="2286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‘পানির প্রাকৃতিক       উৎস’ 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29200" y="1859280"/>
            <a:ext cx="2895600" cy="27517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72100" y="2323262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এককথায় এগুলোকে আমরা কী বলতে পারি?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uma-Science-(C-3) Condition of water-7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24000" y="0"/>
            <a:ext cx="9235440" cy="6926580"/>
          </a:xfrm>
          <a:prstGeom prst="rect">
            <a:avLst/>
          </a:prstGeom>
        </p:spPr>
      </p:pic>
      <p:pic>
        <p:nvPicPr>
          <p:cNvPr id="6" name="Picture 5" descr="bangladesh_1_0.jpg"/>
          <p:cNvPicPr>
            <a:picLocks noChangeAspect="1"/>
          </p:cNvPicPr>
          <p:nvPr/>
        </p:nvPicPr>
        <p:blipFill>
          <a:blip r:embed="rId3">
            <a:lum bright="30000" contrast="40000"/>
          </a:blip>
          <a:srcRect l="43688" t="4930"/>
          <a:stretch>
            <a:fillRect/>
          </a:stretch>
        </p:blipFill>
        <p:spPr>
          <a:xfrm>
            <a:off x="7086600" y="457200"/>
            <a:ext cx="1188720" cy="1124182"/>
          </a:xfrm>
          <a:prstGeom prst="snip2SameRect">
            <a:avLst/>
          </a:prstGeom>
          <a:ln w="19050"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8382000" y="533401"/>
            <a:ext cx="2286000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অনুশীলন: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সময়-৫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 descr="file (14).jpe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>
            <a:off x="2743200" y="1447800"/>
            <a:ext cx="3017520" cy="226649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5400000">
            <a:off x="4685506" y="3314700"/>
            <a:ext cx="3429794" cy="7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724400" y="2971800"/>
            <a:ext cx="3201194" cy="7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915694" y="3695700"/>
            <a:ext cx="31242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0" y="2133600"/>
            <a:ext cx="2286000" cy="35394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৫টি প্রাকৃতিক উৎসের নাম লেখ। এগুলোকে কেন প্রাকৃতিক উৎস বলা হয়? বন্ধুর সাথে  আলোচনা করে লেখ।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9" name="Picture 18" descr="Hamham+Waterfall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 t="10753" r="1994"/>
          <a:stretch>
            <a:fillRect/>
          </a:stretch>
        </p:blipFill>
        <p:spPr>
          <a:xfrm>
            <a:off x="3886200" y="3886200"/>
            <a:ext cx="1005840" cy="1144930"/>
          </a:xfrm>
          <a:prstGeom prst="rect">
            <a:avLst/>
          </a:prstGeom>
          <a:ln w="57150"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uma-Science-(C-3) Condition of water-7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432560" y="0"/>
            <a:ext cx="9235440" cy="6926580"/>
          </a:xfrm>
          <a:prstGeom prst="rect">
            <a:avLst/>
          </a:prstGeom>
        </p:spPr>
      </p:pic>
      <p:pic>
        <p:nvPicPr>
          <p:cNvPr id="12" name="Picture 11" descr="IMG_20150213_170215.jpg"/>
          <p:cNvPicPr>
            <a:picLocks noChangeAspect="1"/>
          </p:cNvPicPr>
          <p:nvPr/>
        </p:nvPicPr>
        <p:blipFill>
          <a:blip r:embed="rId3" cstate="print">
            <a:lum bright="30000" contrast="40000"/>
          </a:blip>
          <a:stretch>
            <a:fillRect/>
          </a:stretch>
        </p:blipFill>
        <p:spPr>
          <a:xfrm>
            <a:off x="1810200" y="377775"/>
            <a:ext cx="3600000" cy="27000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Picture 13" descr="xsz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6756532" y="3386045"/>
            <a:ext cx="3600000" cy="264749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5687827" y="1435388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পুকুর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1064" y="4709791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কুয়া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uma-Science-(C-3) Condition of water-7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24000" y="-68580"/>
            <a:ext cx="9235440" cy="6926580"/>
          </a:xfrm>
          <a:prstGeom prst="rect">
            <a:avLst/>
          </a:prstGeom>
        </p:spPr>
      </p:pic>
      <p:pic>
        <p:nvPicPr>
          <p:cNvPr id="16" name="Picture 15" descr="file (8).jpeg"/>
          <p:cNvPicPr>
            <a:picLocks noChangeAspect="1"/>
          </p:cNvPicPr>
          <p:nvPr/>
        </p:nvPicPr>
        <p:blipFill>
          <a:blip r:embed="rId3"/>
          <a:srcRect l="6410" b="6640"/>
          <a:stretch>
            <a:fillRect/>
          </a:stretch>
        </p:blipFill>
        <p:spPr>
          <a:xfrm>
            <a:off x="1711725" y="398081"/>
            <a:ext cx="3708000" cy="270903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 descr="file (7).jpeg"/>
          <p:cNvPicPr>
            <a:picLocks noChangeAspect="1"/>
          </p:cNvPicPr>
          <p:nvPr/>
        </p:nvPicPr>
        <p:blipFill>
          <a:blip r:embed="rId4">
            <a:lum contrast="30000"/>
          </a:blip>
          <a:srcRect l="8511" b="14667"/>
          <a:stretch>
            <a:fillRect/>
          </a:stretch>
        </p:blipFill>
        <p:spPr>
          <a:xfrm>
            <a:off x="7086600" y="3200398"/>
            <a:ext cx="3564000" cy="265228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379720" y="4276908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পানির কল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7450" y="1393599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নলকূপ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uma-Science-(C-3) Condition of water-7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24000" y="-68580"/>
            <a:ext cx="9235440" cy="6926580"/>
          </a:xfrm>
          <a:prstGeom prst="rect">
            <a:avLst/>
          </a:prstGeom>
          <a:ln w="3175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52600" y="1981201"/>
            <a:ext cx="2743200" cy="403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পাঠ্যবইয়ের ছকের আলোকে একটি ছক তৈরি করে উপরের ছবিগুলো থেকে পানির প্রাকৃতিক ও মানুষের তৈরি উৎসগুলো আলাদা করে লেখ।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h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1" y="801704"/>
            <a:ext cx="8052151" cy="950897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800600" y="2438400"/>
          <a:ext cx="5486400" cy="32880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 উৎস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aseline="0" dirty="0">
                          <a:latin typeface="NikoshBAN" pitchFamily="2" charset="0"/>
                          <a:cs typeface="NikoshBAN" pitchFamily="2" charset="0"/>
                        </a:rPr>
                        <a:t>মানুষের তৈরি উৎস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7E5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7E5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7E5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7E5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7400" y="152401"/>
            <a:ext cx="39624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সময়-৫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uma-Science-(C-3) Condition of water-7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1524000" y="-68580"/>
            <a:ext cx="9235440" cy="6926580"/>
          </a:xfrm>
          <a:prstGeom prst="rect">
            <a:avLst/>
          </a:prstGeom>
        </p:spPr>
      </p:pic>
      <p:pic>
        <p:nvPicPr>
          <p:cNvPr id="9" name="Picture 8" descr="IMG_20140911_160555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rcRect l="42718" t="9026" r="23590" b="40308"/>
          <a:stretch>
            <a:fillRect/>
          </a:stretch>
        </p:blipFill>
        <p:spPr>
          <a:xfrm>
            <a:off x="2286000" y="1066800"/>
            <a:ext cx="2560320" cy="288766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953000" y="2209800"/>
            <a:ext cx="5257800" cy="312420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2438400"/>
            <a:ext cx="2651760" cy="265176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/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বিষয়বস্তু </a:t>
            </a:r>
          </a:p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সারসংক্ষেপ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file (7).jpeg"/>
          <p:cNvPicPr>
            <a:picLocks noChangeAspect="1"/>
          </p:cNvPicPr>
          <p:nvPr/>
        </p:nvPicPr>
        <p:blipFill>
          <a:blip r:embed="rId4">
            <a:lum contrast="30000"/>
          </a:blip>
          <a:srcRect l="8511" b="14667"/>
          <a:stretch>
            <a:fillRect/>
          </a:stretch>
        </p:blipFill>
        <p:spPr>
          <a:xfrm>
            <a:off x="8991600" y="4267201"/>
            <a:ext cx="1097280" cy="81658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 descr="5872f93f9f77d9b6a89b3d7838b0a1d6.gif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5029200" y="2286001"/>
            <a:ext cx="822960" cy="89639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1524000" y="-34290"/>
            <a:ext cx="9235440" cy="692658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057400" y="914400"/>
            <a:ext cx="1524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3200401"/>
            <a:ext cx="25146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ছবিগুলো থেকে পানির প্রাকৃতিক উৎসগুলোর নাম বোর্ডে এসে লেখঃ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Hatiya\Documents\Downloads\podartho-chobi\imgpr428.jpg"/>
          <p:cNvPicPr>
            <a:picLocks noChangeAspect="1" noChangeArrowheads="1"/>
          </p:cNvPicPr>
          <p:nvPr/>
        </p:nvPicPr>
        <p:blipFill>
          <a:blip r:embed="rId3">
            <a:lum bright="10000" contrast="40000"/>
          </a:blip>
          <a:srcRect l="19600" t="10000" r="13200" b="6800"/>
          <a:stretch>
            <a:fillRect/>
          </a:stretch>
        </p:blipFill>
        <p:spPr bwMode="auto">
          <a:xfrm flipH="1">
            <a:off x="8834436" y="3266601"/>
            <a:ext cx="1524000" cy="1811385"/>
          </a:xfrm>
          <a:prstGeom prst="rect">
            <a:avLst/>
          </a:prstGeom>
          <a:noFill/>
        </p:spPr>
      </p:pic>
      <p:pic>
        <p:nvPicPr>
          <p:cNvPr id="17" name="Picture 16" descr="hgn.png"/>
          <p:cNvPicPr>
            <a:picLocks noChangeAspect="1"/>
          </p:cNvPicPr>
          <p:nvPr/>
        </p:nvPicPr>
        <p:blipFill>
          <a:blip r:embed="rId4"/>
          <a:srcRect l="61966"/>
          <a:stretch>
            <a:fillRect/>
          </a:stretch>
        </p:blipFill>
        <p:spPr>
          <a:xfrm>
            <a:off x="5486400" y="1600200"/>
            <a:ext cx="3108960" cy="1204290"/>
          </a:xfrm>
          <a:prstGeom prst="rect">
            <a:avLst/>
          </a:prstGeom>
        </p:spPr>
      </p:pic>
      <p:pic>
        <p:nvPicPr>
          <p:cNvPr id="21" name="Picture 20" descr="hgn.png"/>
          <p:cNvPicPr>
            <a:picLocks noChangeAspect="1"/>
          </p:cNvPicPr>
          <p:nvPr/>
        </p:nvPicPr>
        <p:blipFill>
          <a:blip r:embed="rId4"/>
          <a:srcRect r="40171"/>
          <a:stretch>
            <a:fillRect/>
          </a:stretch>
        </p:blipFill>
        <p:spPr>
          <a:xfrm>
            <a:off x="4572000" y="381001"/>
            <a:ext cx="4846320" cy="119341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810000" y="228600"/>
            <a:ext cx="6324600" cy="274320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DSC00092_320x240.JPG"/>
          <p:cNvPicPr>
            <a:picLocks noChangeAspect="1"/>
          </p:cNvPicPr>
          <p:nvPr/>
        </p:nvPicPr>
        <p:blipFill>
          <a:blip r:embed="rId5">
            <a:lum bright="20000" contrast="40000"/>
          </a:blip>
          <a:srcRect t="52500"/>
          <a:stretch>
            <a:fillRect/>
          </a:stretch>
        </p:blipFill>
        <p:spPr>
          <a:xfrm>
            <a:off x="2209799" y="3733804"/>
            <a:ext cx="2926080" cy="1295396"/>
          </a:xfrm>
          <a:prstGeom prst="snip2SameRect">
            <a:avLst/>
          </a:prstGeom>
          <a:ln>
            <a:solidFill>
              <a:srgbClr val="C00000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9176862" y="3609843"/>
            <a:ext cx="118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ঝরনা </a:t>
            </a:r>
            <a:endParaRPr lang="en-GB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66645" y="3624023"/>
            <a:ext cx="118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 </a:t>
            </a:r>
            <a:endParaRPr lang="en-GB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30685" y="3616933"/>
            <a:ext cx="118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হ্রদ </a:t>
            </a:r>
            <a:endParaRPr lang="en-GB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1958" y="4939338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ধন্যবাদ। </a:t>
            </a:r>
            <a:endParaRPr lang="en-GB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uma-Science-(C-3) Condition of water-7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1524000" y="-68580"/>
            <a:ext cx="9235440" cy="6926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457201"/>
            <a:ext cx="38862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এককথায় উত্তর দাও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676401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পান করার পানি তোমরা কোথা থেকে পাও?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তোমরা কোথায় সাঁতার কাটো? 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রান্নার কাজে কোন তরল পদার্থটি বেশি প্রয়োজন?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কুয়া পানির কোন উৎসের অন্তর্ভুক্ত?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5872f93f9f77d9b6a89b3d7838b0a1d6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5410200" y="4572001"/>
            <a:ext cx="1554480" cy="149851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softEdge rad="317500"/>
          </a:effectLst>
        </p:spPr>
      </p:pic>
      <p:pic>
        <p:nvPicPr>
          <p:cNvPr id="6" name="Picture 5" descr="Bangladesh 2008 069.jp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tretch>
            <a:fillRect/>
          </a:stretch>
        </p:blipFill>
        <p:spPr>
          <a:xfrm>
            <a:off x="7543800" y="4495800"/>
            <a:ext cx="1554480" cy="140370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softEdge rad="317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1524000" y="4646612"/>
            <a:ext cx="92202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xsz.pn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3352800" y="4724400"/>
            <a:ext cx="1737360" cy="127768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softEdge rad="317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uma-Science-(C-3) Condition of water-7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1524000" y="-68580"/>
            <a:ext cx="9235440" cy="6926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457201"/>
            <a:ext cx="51816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 তোমরা যা শিখলে-------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1"/>
            <a:ext cx="73152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পানির বিভিন্ন উৎসের নাম। 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পানির প্রাকৃতিক ও মানুষের তৈরি উৎসগুলো চিহ্নিতকরণ ও সেগুলোর নাম বলতে ও লিখতে পারা। 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5872f93f9f77d9b6a89b3d7838b0a1d6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5410200" y="4572001"/>
            <a:ext cx="1554480" cy="149851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softEdge rad="317500"/>
          </a:effectLst>
        </p:spPr>
      </p:pic>
      <p:pic>
        <p:nvPicPr>
          <p:cNvPr id="6" name="Picture 5" descr="Bangladesh 2008 069.jp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tretch>
            <a:fillRect/>
          </a:stretch>
        </p:blipFill>
        <p:spPr>
          <a:xfrm>
            <a:off x="7543800" y="4495800"/>
            <a:ext cx="1554480" cy="140370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softEdge rad="317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1524000" y="4646612"/>
            <a:ext cx="92202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xsz.pn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3352800" y="4724400"/>
            <a:ext cx="1737360" cy="127768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78372"/>
            <a:ext cx="2956034" cy="12218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পস্থাপনায়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1400" dirty="0"/>
              <a:t> </a:t>
            </a:r>
            <a:endParaRPr lang="en-US" sz="1400" dirty="0"/>
          </a:p>
        </p:txBody>
      </p:sp>
      <p:cxnSp>
        <p:nvCxnSpPr>
          <p:cNvPr id="3" name="Straight Connector 2"/>
          <p:cNvCxnSpPr/>
          <p:nvPr/>
        </p:nvCxnSpPr>
        <p:spPr>
          <a:xfrm rot="16200000" flipH="1">
            <a:off x="2760280" y="1601514"/>
            <a:ext cx="890751" cy="751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6200000" flipH="1">
            <a:off x="2896914" y="1769680"/>
            <a:ext cx="754117" cy="5833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215379" y="2067330"/>
            <a:ext cx="319016" cy="27522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52600" y="2550856"/>
            <a:ext cx="3913280" cy="227754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বিজন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বেপারী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বাজিতপুর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সরকারি প্রাথমিক বিদ্যালয়। 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ঝালকাঠি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ঝালকাঠি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62975" y="1520639"/>
            <a:ext cx="82296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02834" y="1490159"/>
            <a:ext cx="822960" cy="762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066778" y="1733013"/>
            <a:ext cx="365760" cy="27522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665678" y="365303"/>
            <a:ext cx="3097323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bn-BD" sz="7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 পরিচিতিঃ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2550856"/>
            <a:ext cx="4724400" cy="25545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/>
            <a:r>
              <a:rPr lang="bn-BD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pPr algn="ctr"/>
            <a:r>
              <a:rPr lang="bn-BD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 পাঠঃ ‘জীবনের জন্য পানি’ </a:t>
            </a:r>
          </a:p>
          <a:p>
            <a:pPr algn="ctr"/>
            <a:r>
              <a:rPr lang="bn-BD" sz="32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bn-BD" sz="320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‘পানির উৎস’     </a:t>
            </a:r>
          </a:p>
          <a:p>
            <a:pPr algn="ctr"/>
            <a:r>
              <a:rPr lang="bn-BD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৩৫ মিনিট </a:t>
            </a:r>
            <a:endParaRPr lang="en-US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watercan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t="51111" b="17778"/>
          <a:stretch>
            <a:fillRect/>
          </a:stretch>
        </p:blipFill>
        <p:spPr>
          <a:xfrm>
            <a:off x="2819400" y="5181602"/>
            <a:ext cx="1463040" cy="981689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14" name="Rectangle 13"/>
          <p:cNvSpPr/>
          <p:nvPr/>
        </p:nvSpPr>
        <p:spPr>
          <a:xfrm>
            <a:off x="1524000" y="6294116"/>
            <a:ext cx="91440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0" y="6101860"/>
            <a:ext cx="91440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4000" y="6573128"/>
            <a:ext cx="9144000" cy="2848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MG_20151111_111930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rcRect l="7037" t="15555" r="17407" b="11111"/>
          <a:stretch>
            <a:fillRect/>
          </a:stretch>
        </p:blipFill>
        <p:spPr>
          <a:xfrm rot="1886111">
            <a:off x="8737364" y="1534488"/>
            <a:ext cx="640080" cy="8283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524000" y="1524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228600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contras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89378"/>
            <a:ext cx="4572000" cy="50697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1" y="2819400"/>
            <a:ext cx="3014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“সবাইকে </a:t>
            </a:r>
          </a:p>
          <a:p>
            <a:r>
              <a:rPr lang="bn-BD" sz="48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ধন্যবাদ”              </a:t>
            </a:r>
            <a:endParaRPr lang="en-US" sz="4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83" y="3435724"/>
            <a:ext cx="650081" cy="1247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39867" y="692400"/>
            <a:ext cx="6997771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হবে----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Phool phote-music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uma-Science-(C-3) Condition of water-7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267200" y="304800"/>
            <a:ext cx="3657600" cy="609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 রাশির বিভিন্ন উৎস 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file (12).jpe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3124200" y="609600"/>
            <a:ext cx="1280160" cy="119521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12" descr="Hamham+Waterfall (2)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 l="15278" t="11111" r="12500" b="18889"/>
          <a:stretch>
            <a:fillRect/>
          </a:stretch>
        </p:blipFill>
        <p:spPr>
          <a:xfrm>
            <a:off x="7696200" y="533401"/>
            <a:ext cx="1280160" cy="1185323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Picture 17" descr="5872f93f9f77d9b6a89b3d7838b0a1d6.gif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2209800" y="2743200"/>
            <a:ext cx="1280160" cy="1145922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" name="Picture 18" descr="file (16).jpeg"/>
          <p:cNvPicPr>
            <a:picLocks noChangeAspect="1"/>
          </p:cNvPicPr>
          <p:nvPr/>
        </p:nvPicPr>
        <p:blipFill>
          <a:blip r:embed="rId6">
            <a:lum bright="10000" contrast="40000"/>
          </a:blip>
          <a:srcRect r="7346"/>
          <a:stretch>
            <a:fillRect/>
          </a:stretch>
        </p:blipFill>
        <p:spPr>
          <a:xfrm>
            <a:off x="8686800" y="3124200"/>
            <a:ext cx="1280160" cy="107823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Picture 19" descr="Bangladesh 2008 069.jpg"/>
          <p:cNvPicPr>
            <a:picLocks noChangeAspect="1"/>
          </p:cNvPicPr>
          <p:nvPr/>
        </p:nvPicPr>
        <p:blipFill>
          <a:blip r:embed="rId7" cstate="print">
            <a:lum bright="20000" contrast="40000"/>
          </a:blip>
          <a:stretch>
            <a:fillRect/>
          </a:stretch>
        </p:blipFill>
        <p:spPr>
          <a:xfrm>
            <a:off x="7696200" y="5181600"/>
            <a:ext cx="1280160" cy="1070356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1" name="Picture 20" descr="zc.png"/>
          <p:cNvPicPr>
            <a:picLocks noChangeAspect="1"/>
          </p:cNvPicPr>
          <p:nvPr/>
        </p:nvPicPr>
        <p:blipFill>
          <a:blip r:embed="rId8" cstate="print">
            <a:lum bright="10000" contrast="40000"/>
          </a:blip>
          <a:stretch>
            <a:fillRect/>
          </a:stretch>
        </p:blipFill>
        <p:spPr>
          <a:xfrm>
            <a:off x="3048000" y="5029200"/>
            <a:ext cx="1341120" cy="114300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uma-Science-(C-3) Condition of water-7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24000" y="0"/>
            <a:ext cx="9235440" cy="69265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19600" y="914400"/>
            <a:ext cx="3352800" cy="472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1143000"/>
            <a:ext cx="23622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 আমরা পড়বো-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-----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5600701" y="2400299"/>
            <a:ext cx="1066801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5721170" y="2584631"/>
            <a:ext cx="922027" cy="6295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00470" y="2821447"/>
            <a:ext cx="376530" cy="30275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876800" y="3429001"/>
            <a:ext cx="23622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‘পানির উৎস’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Bangladesh 2008 069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tretch>
            <a:fillRect/>
          </a:stretch>
        </p:blipFill>
        <p:spPr>
          <a:xfrm>
            <a:off x="8077200" y="3810000"/>
            <a:ext cx="2286000" cy="2064258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 descr="5872f93f9f77d9b6a89b3d7838b0a1d6.gif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1798320" y="304800"/>
            <a:ext cx="2011680" cy="263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67 -0.33303 L 3.33333E-6 3.3672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uma-Science-(C-3) Condition of water-7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24000" y="0"/>
            <a:ext cx="9235440" cy="6926580"/>
          </a:xfrm>
          <a:prstGeom prst="rect">
            <a:avLst/>
          </a:prstGeom>
        </p:spPr>
      </p:pic>
      <p:pic>
        <p:nvPicPr>
          <p:cNvPr id="11" name="Picture 10" descr="5872f93f9f77d9b6a89b3d7838b0a1d6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5410200" y="4572001"/>
            <a:ext cx="1554480" cy="149851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softEdge rad="317500"/>
          </a:effectLst>
        </p:spPr>
      </p:pic>
      <p:pic>
        <p:nvPicPr>
          <p:cNvPr id="17" name="Picture 16" descr="Bangladesh 2008 069.jp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tretch>
            <a:fillRect/>
          </a:stretch>
        </p:blipFill>
        <p:spPr>
          <a:xfrm>
            <a:off x="7543800" y="4495800"/>
            <a:ext cx="1554480" cy="140370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softEdge rad="317500"/>
          </a:effectLst>
        </p:spPr>
      </p:pic>
      <p:pic>
        <p:nvPicPr>
          <p:cNvPr id="19" name="Picture 18" descr="Hamham+Waterfall (2)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 l="15278" t="11111" r="12500" b="18889"/>
          <a:stretch>
            <a:fillRect/>
          </a:stretch>
        </p:blipFill>
        <p:spPr>
          <a:xfrm>
            <a:off x="3352800" y="4580480"/>
            <a:ext cx="1554480" cy="1439321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softEdge rad="317500"/>
          </a:effectLst>
        </p:spPr>
      </p:pic>
      <p:cxnSp>
        <p:nvCxnSpPr>
          <p:cNvPr id="21" name="Straight Connector 20"/>
          <p:cNvCxnSpPr/>
          <p:nvPr/>
        </p:nvCxnSpPr>
        <p:spPr>
          <a:xfrm>
            <a:off x="1524000" y="4646612"/>
            <a:ext cx="92202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05000" y="762001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24200" y="1676401"/>
            <a:ext cx="6705600" cy="20621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শিক্ষার্থীরা-------</a:t>
            </a:r>
          </a:p>
          <a:p>
            <a:r>
              <a:rPr lang="bn-BD" sz="3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পানির উৎসগুলোর নাম বলতে পারবে। </a:t>
            </a:r>
          </a:p>
          <a:p>
            <a:r>
              <a:rPr lang="bn-BD" sz="3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পানির প্রাকৃতিক ও মানুষের তৈরি উৎসগুলো চিহ্নিত করে লিখতে পারবে।  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uma-Science-(C-3) Condition of water-7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24000" y="0"/>
            <a:ext cx="9235440" cy="692658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5943600" y="1752600"/>
            <a:ext cx="1676400" cy="144780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96200" y="1295400"/>
            <a:ext cx="1828800" cy="39703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 পানি পান করি। বেঁচে থাকার জন্য প্রাণী ও উদ্ভিদের পানির প্রয়োজন। পানি মানুষের জন্য অত্যন্ত গুরুত্বপূর্ণ।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457200"/>
            <a:ext cx="4114800" cy="5638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28800" y="2362200"/>
            <a:ext cx="41148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28800" y="4191000"/>
            <a:ext cx="41148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vlcsnap-2015-11-10-19h26m09s169.pn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l="15833" r="25000"/>
          <a:stretch>
            <a:fillRect/>
          </a:stretch>
        </p:blipFill>
        <p:spPr>
          <a:xfrm>
            <a:off x="1981200" y="558082"/>
            <a:ext cx="1737360" cy="165171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6" name="TextBox 25"/>
          <p:cNvSpPr txBox="1"/>
          <p:nvPr/>
        </p:nvSpPr>
        <p:spPr>
          <a:xfrm>
            <a:off x="4038600" y="121920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পানি পান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733800" y="14478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ds.jp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rcRect l="32332" b="15887"/>
          <a:stretch>
            <a:fillRect/>
          </a:stretch>
        </p:blipFill>
        <p:spPr>
          <a:xfrm>
            <a:off x="1981200" y="2438401"/>
            <a:ext cx="1737360" cy="162087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33" name="Straight Connector 32"/>
          <p:cNvCxnSpPr/>
          <p:nvPr/>
        </p:nvCxnSpPr>
        <p:spPr>
          <a:xfrm>
            <a:off x="1828800" y="4114800"/>
            <a:ext cx="41148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38600" y="2971801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গাছে পানি দেওয়া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657600" y="32004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img_24921.jp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rcRect l="18333" t="1250" r="11667" b="3750"/>
          <a:stretch>
            <a:fillRect/>
          </a:stretch>
        </p:blipFill>
        <p:spPr>
          <a:xfrm>
            <a:off x="1981200" y="4328660"/>
            <a:ext cx="1752600" cy="169114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8" name="TextBox 37"/>
          <p:cNvSpPr txBox="1"/>
          <p:nvPr/>
        </p:nvSpPr>
        <p:spPr>
          <a:xfrm>
            <a:off x="4038600" y="4876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রান্নায় পানি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810000" y="51054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943600" y="3200400"/>
            <a:ext cx="1676400" cy="1447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3" idx="3"/>
          </p:cNvCxnSpPr>
          <p:nvPr/>
        </p:nvCxnSpPr>
        <p:spPr>
          <a:xfrm flipV="1">
            <a:off x="5943600" y="3200400"/>
            <a:ext cx="1752600" cy="76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/>
      <p:bldP spid="34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uma-Science-(C-3) Condition of water-7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24000" y="0"/>
            <a:ext cx="9235440" cy="69265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52600" y="457201"/>
            <a:ext cx="4343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পানি আমরা কোথা থেকে পাই? বইয়ের আলোকে একটি ছক তৈরি করে পানির উৎসগুলোর নাম লেখ।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267200" y="2133600"/>
          <a:ext cx="35814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পানির উৎস</a:t>
                      </a:r>
                      <a:r>
                        <a:rPr lang="bn-BD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dirty="0"/>
                        <a:t>  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66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086600" y="685801"/>
            <a:ext cx="26670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দলগত অনুশীলন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uma-Science-(C-3) Condition of water-7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24000" y="-68580"/>
            <a:ext cx="9235440" cy="6926580"/>
          </a:xfrm>
          <a:prstGeom prst="rect">
            <a:avLst/>
          </a:prstGeom>
        </p:spPr>
      </p:pic>
      <p:pic>
        <p:nvPicPr>
          <p:cNvPr id="12" name="Picture 11" descr="k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384980"/>
            <a:ext cx="3924000" cy="28730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24800" y="5272352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নদী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2600" y="3821523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বৃষ্টি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deb5131ea14c80d31970f6b82f9cdbb.gif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752600" y="304797"/>
            <a:ext cx="2844000" cy="3250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uma-Science-(C-3) Condition of water-7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24000" y="-34350"/>
            <a:ext cx="9235440" cy="6926580"/>
          </a:xfrm>
          <a:prstGeom prst="rect">
            <a:avLst/>
          </a:prstGeom>
        </p:spPr>
      </p:pic>
      <p:pic>
        <p:nvPicPr>
          <p:cNvPr id="13" name="Picture 12" descr="Hamham+Waterfall.jpg"/>
          <p:cNvPicPr>
            <a:picLocks noChangeAspect="1"/>
          </p:cNvPicPr>
          <p:nvPr/>
        </p:nvPicPr>
        <p:blipFill>
          <a:blip r:embed="rId3">
            <a:lum contrast="40000"/>
          </a:blip>
          <a:srcRect t="10753" r="1994"/>
          <a:stretch>
            <a:fillRect/>
          </a:stretch>
        </p:blipFill>
        <p:spPr>
          <a:xfrm>
            <a:off x="1981200" y="381001"/>
            <a:ext cx="3168000" cy="360608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 descr="file (12).jpeg"/>
          <p:cNvPicPr>
            <a:picLocks noChangeAspect="1"/>
          </p:cNvPicPr>
          <p:nvPr/>
        </p:nvPicPr>
        <p:blipFill>
          <a:blip r:embed="rId4">
            <a:lum contrast="40000"/>
          </a:blip>
          <a:srcRect r="50000"/>
          <a:stretch>
            <a:fillRect/>
          </a:stretch>
        </p:blipFill>
        <p:spPr>
          <a:xfrm>
            <a:off x="7315200" y="1828801"/>
            <a:ext cx="3024000" cy="340416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2590800" y="4191001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ঝরনা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5800" y="5486401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সাগর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306</Words>
  <Application>Microsoft Office PowerPoint</Application>
  <PresentationFormat>Widescreen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bijanbepari25@gmail.com</dc:creator>
  <cp:lastModifiedBy>bijanbepari25@gmail.com</cp:lastModifiedBy>
  <cp:revision>1</cp:revision>
  <dcterms:created xsi:type="dcterms:W3CDTF">2021-03-05T14:57:10Z</dcterms:created>
  <dcterms:modified xsi:type="dcterms:W3CDTF">2021-03-05T15:05:35Z</dcterms:modified>
</cp:coreProperties>
</file>