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1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4" r:id="rId16"/>
    <p:sldId id="270" r:id="rId17"/>
    <p:sldId id="277" r:id="rId18"/>
    <p:sldId id="272" r:id="rId19"/>
    <p:sldId id="275" r:id="rId20"/>
    <p:sldId id="273" r:id="rId21"/>
    <p:sldId id="276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6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63" y="53"/>
      </p:cViewPr>
      <p:guideLst>
        <p:guide orient="horz" pos="2136"/>
        <p:guide pos="36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F0432-0823-4EDA-B774-CCFA6FDC2435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C0EE1-7E10-431D-9133-95D98394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C0EE1-7E10-431D-9133-95D9839420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4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 রক্ত নালি কি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C0EE1-7E10-431D-9133-95D9839420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3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রক্তনালির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C0EE1-7E10-431D-9133-95D9839420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2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F7E2-903D-4875-8EB1-14354084F43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2705-AEC9-4F42-839F-7AACAF5B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2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F7E2-903D-4875-8EB1-14354084F43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2705-AEC9-4F42-839F-7AACAF5B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1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F7E2-903D-4875-8EB1-14354084F43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2705-AEC9-4F42-839F-7AACAF5B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5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F7E2-903D-4875-8EB1-14354084F43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2705-AEC9-4F42-839F-7AACAF5B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2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F7E2-903D-4875-8EB1-14354084F43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2705-AEC9-4F42-839F-7AACAF5B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6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F7E2-903D-4875-8EB1-14354084F43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2705-AEC9-4F42-839F-7AACAF5B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4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F7E2-903D-4875-8EB1-14354084F43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2705-AEC9-4F42-839F-7AACAF5B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F7E2-903D-4875-8EB1-14354084F43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2705-AEC9-4F42-839F-7AACAF5B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8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5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F7E2-903D-4875-8EB1-14354084F43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2705-AEC9-4F42-839F-7AACAF5B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8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2F7E2-903D-4875-8EB1-14354084F43B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2705-AEC9-4F42-839F-7AACAF5B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2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72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83229" y="88778"/>
            <a:ext cx="11260769" cy="6693763"/>
          </a:xfrm>
          <a:prstGeom prst="frame">
            <a:avLst>
              <a:gd name="adj1" fmla="val 96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963673" y="6400801"/>
            <a:ext cx="2305420" cy="301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shirinmirpur</a:t>
            </a:r>
            <a:r>
              <a:rPr lang="en-US" sz="1200" dirty="0" smtClean="0">
                <a:solidFill>
                  <a:schemeClr val="tx1"/>
                </a:solidFill>
                <a:latin typeface="+mn-lt"/>
                <a:cs typeface="NikoshBAN" panose="02000000000000000000" pitchFamily="2" charset="0"/>
              </a:rPr>
              <a:t>99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0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4178947" y="-470833"/>
            <a:ext cx="3657600" cy="3657600"/>
            <a:chOff x="3028157" y="238125"/>
            <a:chExt cx="3657600" cy="3657600"/>
          </a:xfrm>
          <a:scene3d>
            <a:camera prst="isometricOffAxis2Top"/>
            <a:lightRig rig="threePt" dir="t"/>
          </a:scene3d>
        </p:grpSpPr>
        <p:grpSp>
          <p:nvGrpSpPr>
            <p:cNvPr id="3" name="Group 2"/>
            <p:cNvGrpSpPr/>
            <p:nvPr/>
          </p:nvGrpSpPr>
          <p:grpSpPr>
            <a:xfrm>
              <a:off x="3028157" y="238125"/>
              <a:ext cx="3657600" cy="3657600"/>
              <a:chOff x="3153205" y="1681763"/>
              <a:chExt cx="3657600" cy="3657600"/>
            </a:xfrm>
          </p:grpSpPr>
          <p:sp>
            <p:nvSpPr>
              <p:cNvPr id="11" name="Freeform 10"/>
              <p:cNvSpPr/>
              <p:nvPr/>
            </p:nvSpPr>
            <p:spPr>
              <a:xfrm rot="1320000">
                <a:off x="3153205" y="1681763"/>
                <a:ext cx="3657600" cy="3657600"/>
              </a:xfrm>
              <a:custGeom>
                <a:avLst/>
                <a:gdLst>
                  <a:gd name="connsiteX0" fmla="*/ 535643 w 3657600"/>
                  <a:gd name="connsiteY0" fmla="*/ 535643 h 3657600"/>
                  <a:gd name="connsiteX1" fmla="*/ 1182222 w 3657600"/>
                  <a:gd name="connsiteY1" fmla="*/ 267822 h 3657600"/>
                  <a:gd name="connsiteX2" fmla="*/ 1182222 w 3657600"/>
                  <a:gd name="connsiteY2" fmla="*/ 267822 h 3657600"/>
                  <a:gd name="connsiteX3" fmla="*/ 1182222 w 3657600"/>
                  <a:gd name="connsiteY3" fmla="*/ 267822 h 3657600"/>
                  <a:gd name="connsiteX4" fmla="*/ 1828800 w 3657600"/>
                  <a:gd name="connsiteY4" fmla="*/ 0 h 3657600"/>
                  <a:gd name="connsiteX5" fmla="*/ 2410443 w 3657600"/>
                  <a:gd name="connsiteY5" fmla="*/ 208805 h 3657600"/>
                  <a:gd name="connsiteX6" fmla="*/ 2475378 w 3657600"/>
                  <a:gd name="connsiteY6" fmla="*/ 267822 h 3657600"/>
                  <a:gd name="connsiteX7" fmla="*/ 2475379 w 3657600"/>
                  <a:gd name="connsiteY7" fmla="*/ 267822 h 3657600"/>
                  <a:gd name="connsiteX8" fmla="*/ 3121957 w 3657600"/>
                  <a:gd name="connsiteY8" fmla="*/ 535643 h 3657600"/>
                  <a:gd name="connsiteX9" fmla="*/ 3389779 w 3657600"/>
                  <a:gd name="connsiteY9" fmla="*/ 1182222 h 3657600"/>
                  <a:gd name="connsiteX10" fmla="*/ 3389778 w 3657600"/>
                  <a:gd name="connsiteY10" fmla="*/ 1182222 h 3657600"/>
                  <a:gd name="connsiteX11" fmla="*/ 3448795 w 3657600"/>
                  <a:gd name="connsiteY11" fmla="*/ 1247157 h 3657600"/>
                  <a:gd name="connsiteX12" fmla="*/ 3657600 w 3657600"/>
                  <a:gd name="connsiteY12" fmla="*/ 1828800 h 3657600"/>
                  <a:gd name="connsiteX13" fmla="*/ 3389779 w 3657600"/>
                  <a:gd name="connsiteY13" fmla="*/ 2475379 h 3657600"/>
                  <a:gd name="connsiteX14" fmla="*/ 3389779 w 3657600"/>
                  <a:gd name="connsiteY14" fmla="*/ 2475379 h 3657600"/>
                  <a:gd name="connsiteX15" fmla="*/ 3389779 w 3657600"/>
                  <a:gd name="connsiteY15" fmla="*/ 2475379 h 3657600"/>
                  <a:gd name="connsiteX16" fmla="*/ 3121957 w 3657600"/>
                  <a:gd name="connsiteY16" fmla="*/ 3121957 h 3657600"/>
                  <a:gd name="connsiteX17" fmla="*/ 2475379 w 3657600"/>
                  <a:gd name="connsiteY17" fmla="*/ 3389778 h 3657600"/>
                  <a:gd name="connsiteX18" fmla="*/ 2475379 w 3657600"/>
                  <a:gd name="connsiteY18" fmla="*/ 3389779 h 3657600"/>
                  <a:gd name="connsiteX19" fmla="*/ 2410443 w 3657600"/>
                  <a:gd name="connsiteY19" fmla="*/ 3448795 h 3657600"/>
                  <a:gd name="connsiteX20" fmla="*/ 1828800 w 3657600"/>
                  <a:gd name="connsiteY20" fmla="*/ 3657600 h 3657600"/>
                  <a:gd name="connsiteX21" fmla="*/ 1182222 w 3657600"/>
                  <a:gd name="connsiteY21" fmla="*/ 3389779 h 3657600"/>
                  <a:gd name="connsiteX22" fmla="*/ 1182221 w 3657600"/>
                  <a:gd name="connsiteY22" fmla="*/ 3389778 h 3657600"/>
                  <a:gd name="connsiteX23" fmla="*/ 1007577 w 3657600"/>
                  <a:gd name="connsiteY23" fmla="*/ 3373040 h 3657600"/>
                  <a:gd name="connsiteX24" fmla="*/ 535643 w 3657600"/>
                  <a:gd name="connsiteY24" fmla="*/ 3121957 h 3657600"/>
                  <a:gd name="connsiteX25" fmla="*/ 284560 w 3657600"/>
                  <a:gd name="connsiteY25" fmla="*/ 2650023 h 3657600"/>
                  <a:gd name="connsiteX26" fmla="*/ 267822 w 3657600"/>
                  <a:gd name="connsiteY26" fmla="*/ 2475379 h 3657600"/>
                  <a:gd name="connsiteX27" fmla="*/ 267822 w 3657600"/>
                  <a:gd name="connsiteY27" fmla="*/ 2475379 h 3657600"/>
                  <a:gd name="connsiteX28" fmla="*/ 0 w 3657600"/>
                  <a:gd name="connsiteY28" fmla="*/ 1828800 h 3657600"/>
                  <a:gd name="connsiteX29" fmla="*/ 267822 w 3657600"/>
                  <a:gd name="connsiteY29" fmla="*/ 1182222 h 3657600"/>
                  <a:gd name="connsiteX30" fmla="*/ 535643 w 3657600"/>
                  <a:gd name="connsiteY30" fmla="*/ 535643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657600" h="3657600">
                    <a:moveTo>
                      <a:pt x="535643" y="535643"/>
                    </a:moveTo>
                    <a:cubicBezTo>
                      <a:pt x="714191" y="357095"/>
                      <a:pt x="948206" y="267822"/>
                      <a:pt x="1182222" y="267822"/>
                    </a:cubicBezTo>
                    <a:lnTo>
                      <a:pt x="1182222" y="267822"/>
                    </a:lnTo>
                    <a:lnTo>
                      <a:pt x="1182222" y="267822"/>
                    </a:lnTo>
                    <a:cubicBezTo>
                      <a:pt x="1347696" y="102348"/>
                      <a:pt x="1576296" y="0"/>
                      <a:pt x="1828800" y="0"/>
                    </a:cubicBezTo>
                    <a:cubicBezTo>
                      <a:pt x="2049741" y="0"/>
                      <a:pt x="2252381" y="78360"/>
                      <a:pt x="2410443" y="208805"/>
                    </a:cubicBezTo>
                    <a:lnTo>
                      <a:pt x="2475378" y="267822"/>
                    </a:lnTo>
                    <a:lnTo>
                      <a:pt x="2475379" y="267822"/>
                    </a:lnTo>
                    <a:cubicBezTo>
                      <a:pt x="2709394" y="267822"/>
                      <a:pt x="2943409" y="357095"/>
                      <a:pt x="3121957" y="535643"/>
                    </a:cubicBezTo>
                    <a:cubicBezTo>
                      <a:pt x="3300505" y="714191"/>
                      <a:pt x="3389778" y="948206"/>
                      <a:pt x="3389779" y="1182222"/>
                    </a:cubicBezTo>
                    <a:lnTo>
                      <a:pt x="3389778" y="1182222"/>
                    </a:lnTo>
                    <a:lnTo>
                      <a:pt x="3448795" y="1247157"/>
                    </a:lnTo>
                    <a:cubicBezTo>
                      <a:pt x="3579240" y="1405219"/>
                      <a:pt x="3657600" y="1607859"/>
                      <a:pt x="3657600" y="1828800"/>
                    </a:cubicBezTo>
                    <a:cubicBezTo>
                      <a:pt x="3657600" y="2081304"/>
                      <a:pt x="3555252" y="2309904"/>
                      <a:pt x="3389779" y="2475379"/>
                    </a:cubicBezTo>
                    <a:lnTo>
                      <a:pt x="3389779" y="2475379"/>
                    </a:lnTo>
                    <a:lnTo>
                      <a:pt x="3389779" y="2475379"/>
                    </a:lnTo>
                    <a:cubicBezTo>
                      <a:pt x="3389778" y="2709394"/>
                      <a:pt x="3300505" y="2943409"/>
                      <a:pt x="3121957" y="3121957"/>
                    </a:cubicBezTo>
                    <a:cubicBezTo>
                      <a:pt x="2943409" y="3300505"/>
                      <a:pt x="2709394" y="3389778"/>
                      <a:pt x="2475379" y="3389778"/>
                    </a:cubicBezTo>
                    <a:lnTo>
                      <a:pt x="2475379" y="3389779"/>
                    </a:lnTo>
                    <a:lnTo>
                      <a:pt x="2410443" y="3448795"/>
                    </a:lnTo>
                    <a:cubicBezTo>
                      <a:pt x="2252381" y="3579240"/>
                      <a:pt x="2049741" y="3657600"/>
                      <a:pt x="1828800" y="3657600"/>
                    </a:cubicBezTo>
                    <a:cubicBezTo>
                      <a:pt x="1576296" y="3657600"/>
                      <a:pt x="1347696" y="3555253"/>
                      <a:pt x="1182222" y="3389779"/>
                    </a:cubicBezTo>
                    <a:lnTo>
                      <a:pt x="1182221" y="3389778"/>
                    </a:lnTo>
                    <a:lnTo>
                      <a:pt x="1007577" y="3373040"/>
                    </a:lnTo>
                    <a:cubicBezTo>
                      <a:pt x="834665" y="3339562"/>
                      <a:pt x="669554" y="3255868"/>
                      <a:pt x="535643" y="3121957"/>
                    </a:cubicBezTo>
                    <a:cubicBezTo>
                      <a:pt x="401732" y="2988046"/>
                      <a:pt x="318038" y="2822935"/>
                      <a:pt x="284560" y="2650023"/>
                    </a:cubicBezTo>
                    <a:lnTo>
                      <a:pt x="267822" y="2475379"/>
                    </a:lnTo>
                    <a:lnTo>
                      <a:pt x="267822" y="2475379"/>
                    </a:lnTo>
                    <a:cubicBezTo>
                      <a:pt x="102348" y="2309905"/>
                      <a:pt x="0" y="2081305"/>
                      <a:pt x="0" y="1828800"/>
                    </a:cubicBezTo>
                    <a:cubicBezTo>
                      <a:pt x="0" y="1576296"/>
                      <a:pt x="102348" y="1347696"/>
                      <a:pt x="267822" y="1182222"/>
                    </a:cubicBezTo>
                    <a:cubicBezTo>
                      <a:pt x="267822" y="948206"/>
                      <a:pt x="357095" y="714191"/>
                      <a:pt x="535643" y="5356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sp3d z="4254500">
                <a:bevelT w="1270000" h="1333500"/>
                <a:bevelB w="3810000" h="25400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Freeform 9"/>
              <p:cNvSpPr/>
              <p:nvPr/>
            </p:nvSpPr>
            <p:spPr>
              <a:xfrm rot="2700000">
                <a:off x="3153205" y="1681763"/>
                <a:ext cx="3657600" cy="3657600"/>
              </a:xfrm>
              <a:custGeom>
                <a:avLst/>
                <a:gdLst>
                  <a:gd name="connsiteX0" fmla="*/ 535643 w 3657600"/>
                  <a:gd name="connsiteY0" fmla="*/ 535643 h 3657600"/>
                  <a:gd name="connsiteX1" fmla="*/ 1182222 w 3657600"/>
                  <a:gd name="connsiteY1" fmla="*/ 267822 h 3657600"/>
                  <a:gd name="connsiteX2" fmla="*/ 1182222 w 3657600"/>
                  <a:gd name="connsiteY2" fmla="*/ 267822 h 3657600"/>
                  <a:gd name="connsiteX3" fmla="*/ 1182222 w 3657600"/>
                  <a:gd name="connsiteY3" fmla="*/ 267822 h 3657600"/>
                  <a:gd name="connsiteX4" fmla="*/ 1828800 w 3657600"/>
                  <a:gd name="connsiteY4" fmla="*/ 0 h 3657600"/>
                  <a:gd name="connsiteX5" fmla="*/ 2410443 w 3657600"/>
                  <a:gd name="connsiteY5" fmla="*/ 208805 h 3657600"/>
                  <a:gd name="connsiteX6" fmla="*/ 2475378 w 3657600"/>
                  <a:gd name="connsiteY6" fmla="*/ 267822 h 3657600"/>
                  <a:gd name="connsiteX7" fmla="*/ 2475379 w 3657600"/>
                  <a:gd name="connsiteY7" fmla="*/ 267822 h 3657600"/>
                  <a:gd name="connsiteX8" fmla="*/ 3121957 w 3657600"/>
                  <a:gd name="connsiteY8" fmla="*/ 535643 h 3657600"/>
                  <a:gd name="connsiteX9" fmla="*/ 3389779 w 3657600"/>
                  <a:gd name="connsiteY9" fmla="*/ 1182222 h 3657600"/>
                  <a:gd name="connsiteX10" fmla="*/ 3389778 w 3657600"/>
                  <a:gd name="connsiteY10" fmla="*/ 1182222 h 3657600"/>
                  <a:gd name="connsiteX11" fmla="*/ 3448795 w 3657600"/>
                  <a:gd name="connsiteY11" fmla="*/ 1247157 h 3657600"/>
                  <a:gd name="connsiteX12" fmla="*/ 3657600 w 3657600"/>
                  <a:gd name="connsiteY12" fmla="*/ 1828800 h 3657600"/>
                  <a:gd name="connsiteX13" fmla="*/ 3389779 w 3657600"/>
                  <a:gd name="connsiteY13" fmla="*/ 2475379 h 3657600"/>
                  <a:gd name="connsiteX14" fmla="*/ 3389779 w 3657600"/>
                  <a:gd name="connsiteY14" fmla="*/ 2475379 h 3657600"/>
                  <a:gd name="connsiteX15" fmla="*/ 3389779 w 3657600"/>
                  <a:gd name="connsiteY15" fmla="*/ 2475379 h 3657600"/>
                  <a:gd name="connsiteX16" fmla="*/ 3121957 w 3657600"/>
                  <a:gd name="connsiteY16" fmla="*/ 3121957 h 3657600"/>
                  <a:gd name="connsiteX17" fmla="*/ 2475379 w 3657600"/>
                  <a:gd name="connsiteY17" fmla="*/ 3389778 h 3657600"/>
                  <a:gd name="connsiteX18" fmla="*/ 2475379 w 3657600"/>
                  <a:gd name="connsiteY18" fmla="*/ 3389779 h 3657600"/>
                  <a:gd name="connsiteX19" fmla="*/ 2410443 w 3657600"/>
                  <a:gd name="connsiteY19" fmla="*/ 3448795 h 3657600"/>
                  <a:gd name="connsiteX20" fmla="*/ 1828800 w 3657600"/>
                  <a:gd name="connsiteY20" fmla="*/ 3657600 h 3657600"/>
                  <a:gd name="connsiteX21" fmla="*/ 1182222 w 3657600"/>
                  <a:gd name="connsiteY21" fmla="*/ 3389779 h 3657600"/>
                  <a:gd name="connsiteX22" fmla="*/ 1182221 w 3657600"/>
                  <a:gd name="connsiteY22" fmla="*/ 3389778 h 3657600"/>
                  <a:gd name="connsiteX23" fmla="*/ 1007577 w 3657600"/>
                  <a:gd name="connsiteY23" fmla="*/ 3373040 h 3657600"/>
                  <a:gd name="connsiteX24" fmla="*/ 535643 w 3657600"/>
                  <a:gd name="connsiteY24" fmla="*/ 3121957 h 3657600"/>
                  <a:gd name="connsiteX25" fmla="*/ 284560 w 3657600"/>
                  <a:gd name="connsiteY25" fmla="*/ 2650023 h 3657600"/>
                  <a:gd name="connsiteX26" fmla="*/ 267822 w 3657600"/>
                  <a:gd name="connsiteY26" fmla="*/ 2475379 h 3657600"/>
                  <a:gd name="connsiteX27" fmla="*/ 267822 w 3657600"/>
                  <a:gd name="connsiteY27" fmla="*/ 2475379 h 3657600"/>
                  <a:gd name="connsiteX28" fmla="*/ 0 w 3657600"/>
                  <a:gd name="connsiteY28" fmla="*/ 1828800 h 3657600"/>
                  <a:gd name="connsiteX29" fmla="*/ 267822 w 3657600"/>
                  <a:gd name="connsiteY29" fmla="*/ 1182222 h 3657600"/>
                  <a:gd name="connsiteX30" fmla="*/ 535643 w 3657600"/>
                  <a:gd name="connsiteY30" fmla="*/ 535643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657600" h="3657600">
                    <a:moveTo>
                      <a:pt x="535643" y="535643"/>
                    </a:moveTo>
                    <a:cubicBezTo>
                      <a:pt x="714191" y="357095"/>
                      <a:pt x="948206" y="267822"/>
                      <a:pt x="1182222" y="267822"/>
                    </a:cubicBezTo>
                    <a:lnTo>
                      <a:pt x="1182222" y="267822"/>
                    </a:lnTo>
                    <a:lnTo>
                      <a:pt x="1182222" y="267822"/>
                    </a:lnTo>
                    <a:cubicBezTo>
                      <a:pt x="1347696" y="102348"/>
                      <a:pt x="1576296" y="0"/>
                      <a:pt x="1828800" y="0"/>
                    </a:cubicBezTo>
                    <a:cubicBezTo>
                      <a:pt x="2049741" y="0"/>
                      <a:pt x="2252381" y="78360"/>
                      <a:pt x="2410443" y="208805"/>
                    </a:cubicBezTo>
                    <a:lnTo>
                      <a:pt x="2475378" y="267822"/>
                    </a:lnTo>
                    <a:lnTo>
                      <a:pt x="2475379" y="267822"/>
                    </a:lnTo>
                    <a:cubicBezTo>
                      <a:pt x="2709394" y="267822"/>
                      <a:pt x="2943409" y="357095"/>
                      <a:pt x="3121957" y="535643"/>
                    </a:cubicBezTo>
                    <a:cubicBezTo>
                      <a:pt x="3300505" y="714191"/>
                      <a:pt x="3389778" y="948206"/>
                      <a:pt x="3389779" y="1182222"/>
                    </a:cubicBezTo>
                    <a:lnTo>
                      <a:pt x="3389778" y="1182222"/>
                    </a:lnTo>
                    <a:lnTo>
                      <a:pt x="3448795" y="1247157"/>
                    </a:lnTo>
                    <a:cubicBezTo>
                      <a:pt x="3579240" y="1405219"/>
                      <a:pt x="3657600" y="1607859"/>
                      <a:pt x="3657600" y="1828800"/>
                    </a:cubicBezTo>
                    <a:cubicBezTo>
                      <a:pt x="3657600" y="2081304"/>
                      <a:pt x="3555252" y="2309904"/>
                      <a:pt x="3389779" y="2475379"/>
                    </a:cubicBezTo>
                    <a:lnTo>
                      <a:pt x="3389779" y="2475379"/>
                    </a:lnTo>
                    <a:lnTo>
                      <a:pt x="3389779" y="2475379"/>
                    </a:lnTo>
                    <a:cubicBezTo>
                      <a:pt x="3389778" y="2709394"/>
                      <a:pt x="3300505" y="2943409"/>
                      <a:pt x="3121957" y="3121957"/>
                    </a:cubicBezTo>
                    <a:cubicBezTo>
                      <a:pt x="2943409" y="3300505"/>
                      <a:pt x="2709394" y="3389778"/>
                      <a:pt x="2475379" y="3389778"/>
                    </a:cubicBezTo>
                    <a:lnTo>
                      <a:pt x="2475379" y="3389779"/>
                    </a:lnTo>
                    <a:lnTo>
                      <a:pt x="2410443" y="3448795"/>
                    </a:lnTo>
                    <a:cubicBezTo>
                      <a:pt x="2252381" y="3579240"/>
                      <a:pt x="2049741" y="3657600"/>
                      <a:pt x="1828800" y="3657600"/>
                    </a:cubicBezTo>
                    <a:cubicBezTo>
                      <a:pt x="1576296" y="3657600"/>
                      <a:pt x="1347696" y="3555253"/>
                      <a:pt x="1182222" y="3389779"/>
                    </a:cubicBezTo>
                    <a:lnTo>
                      <a:pt x="1182221" y="3389778"/>
                    </a:lnTo>
                    <a:lnTo>
                      <a:pt x="1007577" y="3373040"/>
                    </a:lnTo>
                    <a:cubicBezTo>
                      <a:pt x="834665" y="3339562"/>
                      <a:pt x="669554" y="3255868"/>
                      <a:pt x="535643" y="3121957"/>
                    </a:cubicBezTo>
                    <a:cubicBezTo>
                      <a:pt x="401732" y="2988046"/>
                      <a:pt x="318038" y="2822935"/>
                      <a:pt x="284560" y="2650023"/>
                    </a:cubicBezTo>
                    <a:lnTo>
                      <a:pt x="267822" y="2475379"/>
                    </a:lnTo>
                    <a:lnTo>
                      <a:pt x="267822" y="2475379"/>
                    </a:lnTo>
                    <a:cubicBezTo>
                      <a:pt x="102348" y="2309905"/>
                      <a:pt x="0" y="2081305"/>
                      <a:pt x="0" y="1828800"/>
                    </a:cubicBezTo>
                    <a:cubicBezTo>
                      <a:pt x="0" y="1576296"/>
                      <a:pt x="102348" y="1347696"/>
                      <a:pt x="267822" y="1182222"/>
                    </a:cubicBezTo>
                    <a:cubicBezTo>
                      <a:pt x="267822" y="948206"/>
                      <a:pt x="357095" y="714191"/>
                      <a:pt x="535643" y="5356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p3d z="4254500">
                <a:bevelT w="1270000" h="1333500"/>
                <a:bevelB w="3810000" h="25400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4399757" y="1609725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p3d z="698500">
              <a:bevelB w="19050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74077" y="1884045"/>
              <a:ext cx="365760" cy="365760"/>
            </a:xfrm>
            <a:prstGeom prst="rect">
              <a:avLst/>
            </a:prstGeom>
            <a:noFill/>
            <a:ln>
              <a:noFill/>
            </a:ln>
            <a:sp3d z="444500" extrusionH="698500" contourW="12700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649868" y="1803965"/>
              <a:ext cx="548640" cy="54864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p3d>
              <a:bevelT h="2540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799878" y="1988820"/>
              <a:ext cx="274320" cy="323850"/>
              <a:chOff x="4674077" y="1975485"/>
              <a:chExt cx="274320" cy="32385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4674077" y="1975485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p3d z="190500"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765517" y="2116455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p3d z="190500"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823342" y="1988820"/>
              <a:ext cx="274320" cy="323850"/>
              <a:chOff x="4674077" y="1975485"/>
              <a:chExt cx="274320" cy="32385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674077" y="1975485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p3d z="63500"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765517" y="2116455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p3d z="63500"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1899829" y="7016153"/>
            <a:ext cx="3657600" cy="3657600"/>
            <a:chOff x="3028157" y="238125"/>
            <a:chExt cx="3657600" cy="3657600"/>
          </a:xfrm>
          <a:scene3d>
            <a:camera prst="isometricOffAxis2Top"/>
            <a:lightRig rig="threePt" dir="t"/>
          </a:scene3d>
        </p:grpSpPr>
        <p:grpSp>
          <p:nvGrpSpPr>
            <p:cNvPr id="25" name="Group 24"/>
            <p:cNvGrpSpPr/>
            <p:nvPr/>
          </p:nvGrpSpPr>
          <p:grpSpPr>
            <a:xfrm>
              <a:off x="3028157" y="238125"/>
              <a:ext cx="3657600" cy="3657600"/>
              <a:chOff x="3153205" y="1681763"/>
              <a:chExt cx="3657600" cy="3657600"/>
            </a:xfrm>
          </p:grpSpPr>
          <p:sp>
            <p:nvSpPr>
              <p:cNvPr id="35" name="Freeform 34"/>
              <p:cNvSpPr/>
              <p:nvPr/>
            </p:nvSpPr>
            <p:spPr>
              <a:xfrm rot="1320000">
                <a:off x="3153205" y="1681763"/>
                <a:ext cx="3657600" cy="3657600"/>
              </a:xfrm>
              <a:custGeom>
                <a:avLst/>
                <a:gdLst>
                  <a:gd name="connsiteX0" fmla="*/ 535643 w 3657600"/>
                  <a:gd name="connsiteY0" fmla="*/ 535643 h 3657600"/>
                  <a:gd name="connsiteX1" fmla="*/ 1182222 w 3657600"/>
                  <a:gd name="connsiteY1" fmla="*/ 267822 h 3657600"/>
                  <a:gd name="connsiteX2" fmla="*/ 1182222 w 3657600"/>
                  <a:gd name="connsiteY2" fmla="*/ 267822 h 3657600"/>
                  <a:gd name="connsiteX3" fmla="*/ 1182222 w 3657600"/>
                  <a:gd name="connsiteY3" fmla="*/ 267822 h 3657600"/>
                  <a:gd name="connsiteX4" fmla="*/ 1828800 w 3657600"/>
                  <a:gd name="connsiteY4" fmla="*/ 0 h 3657600"/>
                  <a:gd name="connsiteX5" fmla="*/ 2410443 w 3657600"/>
                  <a:gd name="connsiteY5" fmla="*/ 208805 h 3657600"/>
                  <a:gd name="connsiteX6" fmla="*/ 2475378 w 3657600"/>
                  <a:gd name="connsiteY6" fmla="*/ 267822 h 3657600"/>
                  <a:gd name="connsiteX7" fmla="*/ 2475379 w 3657600"/>
                  <a:gd name="connsiteY7" fmla="*/ 267822 h 3657600"/>
                  <a:gd name="connsiteX8" fmla="*/ 3121957 w 3657600"/>
                  <a:gd name="connsiteY8" fmla="*/ 535643 h 3657600"/>
                  <a:gd name="connsiteX9" fmla="*/ 3389779 w 3657600"/>
                  <a:gd name="connsiteY9" fmla="*/ 1182222 h 3657600"/>
                  <a:gd name="connsiteX10" fmla="*/ 3389778 w 3657600"/>
                  <a:gd name="connsiteY10" fmla="*/ 1182222 h 3657600"/>
                  <a:gd name="connsiteX11" fmla="*/ 3448795 w 3657600"/>
                  <a:gd name="connsiteY11" fmla="*/ 1247157 h 3657600"/>
                  <a:gd name="connsiteX12" fmla="*/ 3657600 w 3657600"/>
                  <a:gd name="connsiteY12" fmla="*/ 1828800 h 3657600"/>
                  <a:gd name="connsiteX13" fmla="*/ 3389779 w 3657600"/>
                  <a:gd name="connsiteY13" fmla="*/ 2475379 h 3657600"/>
                  <a:gd name="connsiteX14" fmla="*/ 3389779 w 3657600"/>
                  <a:gd name="connsiteY14" fmla="*/ 2475379 h 3657600"/>
                  <a:gd name="connsiteX15" fmla="*/ 3389779 w 3657600"/>
                  <a:gd name="connsiteY15" fmla="*/ 2475379 h 3657600"/>
                  <a:gd name="connsiteX16" fmla="*/ 3121957 w 3657600"/>
                  <a:gd name="connsiteY16" fmla="*/ 3121957 h 3657600"/>
                  <a:gd name="connsiteX17" fmla="*/ 2475379 w 3657600"/>
                  <a:gd name="connsiteY17" fmla="*/ 3389778 h 3657600"/>
                  <a:gd name="connsiteX18" fmla="*/ 2475379 w 3657600"/>
                  <a:gd name="connsiteY18" fmla="*/ 3389779 h 3657600"/>
                  <a:gd name="connsiteX19" fmla="*/ 2410443 w 3657600"/>
                  <a:gd name="connsiteY19" fmla="*/ 3448795 h 3657600"/>
                  <a:gd name="connsiteX20" fmla="*/ 1828800 w 3657600"/>
                  <a:gd name="connsiteY20" fmla="*/ 3657600 h 3657600"/>
                  <a:gd name="connsiteX21" fmla="*/ 1182222 w 3657600"/>
                  <a:gd name="connsiteY21" fmla="*/ 3389779 h 3657600"/>
                  <a:gd name="connsiteX22" fmla="*/ 1182221 w 3657600"/>
                  <a:gd name="connsiteY22" fmla="*/ 3389778 h 3657600"/>
                  <a:gd name="connsiteX23" fmla="*/ 1007577 w 3657600"/>
                  <a:gd name="connsiteY23" fmla="*/ 3373040 h 3657600"/>
                  <a:gd name="connsiteX24" fmla="*/ 535643 w 3657600"/>
                  <a:gd name="connsiteY24" fmla="*/ 3121957 h 3657600"/>
                  <a:gd name="connsiteX25" fmla="*/ 284560 w 3657600"/>
                  <a:gd name="connsiteY25" fmla="*/ 2650023 h 3657600"/>
                  <a:gd name="connsiteX26" fmla="*/ 267822 w 3657600"/>
                  <a:gd name="connsiteY26" fmla="*/ 2475379 h 3657600"/>
                  <a:gd name="connsiteX27" fmla="*/ 267822 w 3657600"/>
                  <a:gd name="connsiteY27" fmla="*/ 2475379 h 3657600"/>
                  <a:gd name="connsiteX28" fmla="*/ 0 w 3657600"/>
                  <a:gd name="connsiteY28" fmla="*/ 1828800 h 3657600"/>
                  <a:gd name="connsiteX29" fmla="*/ 267822 w 3657600"/>
                  <a:gd name="connsiteY29" fmla="*/ 1182222 h 3657600"/>
                  <a:gd name="connsiteX30" fmla="*/ 535643 w 3657600"/>
                  <a:gd name="connsiteY30" fmla="*/ 535643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657600" h="3657600">
                    <a:moveTo>
                      <a:pt x="535643" y="535643"/>
                    </a:moveTo>
                    <a:cubicBezTo>
                      <a:pt x="714191" y="357095"/>
                      <a:pt x="948206" y="267822"/>
                      <a:pt x="1182222" y="267822"/>
                    </a:cubicBezTo>
                    <a:lnTo>
                      <a:pt x="1182222" y="267822"/>
                    </a:lnTo>
                    <a:lnTo>
                      <a:pt x="1182222" y="267822"/>
                    </a:lnTo>
                    <a:cubicBezTo>
                      <a:pt x="1347696" y="102348"/>
                      <a:pt x="1576296" y="0"/>
                      <a:pt x="1828800" y="0"/>
                    </a:cubicBezTo>
                    <a:cubicBezTo>
                      <a:pt x="2049741" y="0"/>
                      <a:pt x="2252381" y="78360"/>
                      <a:pt x="2410443" y="208805"/>
                    </a:cubicBezTo>
                    <a:lnTo>
                      <a:pt x="2475378" y="267822"/>
                    </a:lnTo>
                    <a:lnTo>
                      <a:pt x="2475379" y="267822"/>
                    </a:lnTo>
                    <a:cubicBezTo>
                      <a:pt x="2709394" y="267822"/>
                      <a:pt x="2943409" y="357095"/>
                      <a:pt x="3121957" y="535643"/>
                    </a:cubicBezTo>
                    <a:cubicBezTo>
                      <a:pt x="3300505" y="714191"/>
                      <a:pt x="3389778" y="948206"/>
                      <a:pt x="3389779" y="1182222"/>
                    </a:cubicBezTo>
                    <a:lnTo>
                      <a:pt x="3389778" y="1182222"/>
                    </a:lnTo>
                    <a:lnTo>
                      <a:pt x="3448795" y="1247157"/>
                    </a:lnTo>
                    <a:cubicBezTo>
                      <a:pt x="3579240" y="1405219"/>
                      <a:pt x="3657600" y="1607859"/>
                      <a:pt x="3657600" y="1828800"/>
                    </a:cubicBezTo>
                    <a:cubicBezTo>
                      <a:pt x="3657600" y="2081304"/>
                      <a:pt x="3555252" y="2309904"/>
                      <a:pt x="3389779" y="2475379"/>
                    </a:cubicBezTo>
                    <a:lnTo>
                      <a:pt x="3389779" y="2475379"/>
                    </a:lnTo>
                    <a:lnTo>
                      <a:pt x="3389779" y="2475379"/>
                    </a:lnTo>
                    <a:cubicBezTo>
                      <a:pt x="3389778" y="2709394"/>
                      <a:pt x="3300505" y="2943409"/>
                      <a:pt x="3121957" y="3121957"/>
                    </a:cubicBezTo>
                    <a:cubicBezTo>
                      <a:pt x="2943409" y="3300505"/>
                      <a:pt x="2709394" y="3389778"/>
                      <a:pt x="2475379" y="3389778"/>
                    </a:cubicBezTo>
                    <a:lnTo>
                      <a:pt x="2475379" y="3389779"/>
                    </a:lnTo>
                    <a:lnTo>
                      <a:pt x="2410443" y="3448795"/>
                    </a:lnTo>
                    <a:cubicBezTo>
                      <a:pt x="2252381" y="3579240"/>
                      <a:pt x="2049741" y="3657600"/>
                      <a:pt x="1828800" y="3657600"/>
                    </a:cubicBezTo>
                    <a:cubicBezTo>
                      <a:pt x="1576296" y="3657600"/>
                      <a:pt x="1347696" y="3555253"/>
                      <a:pt x="1182222" y="3389779"/>
                    </a:cubicBezTo>
                    <a:lnTo>
                      <a:pt x="1182221" y="3389778"/>
                    </a:lnTo>
                    <a:lnTo>
                      <a:pt x="1007577" y="3373040"/>
                    </a:lnTo>
                    <a:cubicBezTo>
                      <a:pt x="834665" y="3339562"/>
                      <a:pt x="669554" y="3255868"/>
                      <a:pt x="535643" y="3121957"/>
                    </a:cubicBezTo>
                    <a:cubicBezTo>
                      <a:pt x="401732" y="2988046"/>
                      <a:pt x="318038" y="2822935"/>
                      <a:pt x="284560" y="2650023"/>
                    </a:cubicBezTo>
                    <a:lnTo>
                      <a:pt x="267822" y="2475379"/>
                    </a:lnTo>
                    <a:lnTo>
                      <a:pt x="267822" y="2475379"/>
                    </a:lnTo>
                    <a:cubicBezTo>
                      <a:pt x="102348" y="2309905"/>
                      <a:pt x="0" y="2081305"/>
                      <a:pt x="0" y="1828800"/>
                    </a:cubicBezTo>
                    <a:cubicBezTo>
                      <a:pt x="0" y="1576296"/>
                      <a:pt x="102348" y="1347696"/>
                      <a:pt x="267822" y="1182222"/>
                    </a:cubicBezTo>
                    <a:cubicBezTo>
                      <a:pt x="267822" y="948206"/>
                      <a:pt x="357095" y="714191"/>
                      <a:pt x="535643" y="5356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sp3d z="4254500">
                <a:bevelT w="1270000" h="1333500"/>
                <a:bevelB w="3810000" h="25400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2700000">
                <a:off x="3153205" y="1681763"/>
                <a:ext cx="3657600" cy="3657600"/>
              </a:xfrm>
              <a:custGeom>
                <a:avLst/>
                <a:gdLst>
                  <a:gd name="connsiteX0" fmla="*/ 535643 w 3657600"/>
                  <a:gd name="connsiteY0" fmla="*/ 535643 h 3657600"/>
                  <a:gd name="connsiteX1" fmla="*/ 1182222 w 3657600"/>
                  <a:gd name="connsiteY1" fmla="*/ 267822 h 3657600"/>
                  <a:gd name="connsiteX2" fmla="*/ 1182222 w 3657600"/>
                  <a:gd name="connsiteY2" fmla="*/ 267822 h 3657600"/>
                  <a:gd name="connsiteX3" fmla="*/ 1182222 w 3657600"/>
                  <a:gd name="connsiteY3" fmla="*/ 267822 h 3657600"/>
                  <a:gd name="connsiteX4" fmla="*/ 1828800 w 3657600"/>
                  <a:gd name="connsiteY4" fmla="*/ 0 h 3657600"/>
                  <a:gd name="connsiteX5" fmla="*/ 2410443 w 3657600"/>
                  <a:gd name="connsiteY5" fmla="*/ 208805 h 3657600"/>
                  <a:gd name="connsiteX6" fmla="*/ 2475378 w 3657600"/>
                  <a:gd name="connsiteY6" fmla="*/ 267822 h 3657600"/>
                  <a:gd name="connsiteX7" fmla="*/ 2475379 w 3657600"/>
                  <a:gd name="connsiteY7" fmla="*/ 267822 h 3657600"/>
                  <a:gd name="connsiteX8" fmla="*/ 3121957 w 3657600"/>
                  <a:gd name="connsiteY8" fmla="*/ 535643 h 3657600"/>
                  <a:gd name="connsiteX9" fmla="*/ 3389779 w 3657600"/>
                  <a:gd name="connsiteY9" fmla="*/ 1182222 h 3657600"/>
                  <a:gd name="connsiteX10" fmla="*/ 3389778 w 3657600"/>
                  <a:gd name="connsiteY10" fmla="*/ 1182222 h 3657600"/>
                  <a:gd name="connsiteX11" fmla="*/ 3448795 w 3657600"/>
                  <a:gd name="connsiteY11" fmla="*/ 1247157 h 3657600"/>
                  <a:gd name="connsiteX12" fmla="*/ 3657600 w 3657600"/>
                  <a:gd name="connsiteY12" fmla="*/ 1828800 h 3657600"/>
                  <a:gd name="connsiteX13" fmla="*/ 3389779 w 3657600"/>
                  <a:gd name="connsiteY13" fmla="*/ 2475379 h 3657600"/>
                  <a:gd name="connsiteX14" fmla="*/ 3389779 w 3657600"/>
                  <a:gd name="connsiteY14" fmla="*/ 2475379 h 3657600"/>
                  <a:gd name="connsiteX15" fmla="*/ 3389779 w 3657600"/>
                  <a:gd name="connsiteY15" fmla="*/ 2475379 h 3657600"/>
                  <a:gd name="connsiteX16" fmla="*/ 3121957 w 3657600"/>
                  <a:gd name="connsiteY16" fmla="*/ 3121957 h 3657600"/>
                  <a:gd name="connsiteX17" fmla="*/ 2475379 w 3657600"/>
                  <a:gd name="connsiteY17" fmla="*/ 3389778 h 3657600"/>
                  <a:gd name="connsiteX18" fmla="*/ 2475379 w 3657600"/>
                  <a:gd name="connsiteY18" fmla="*/ 3389779 h 3657600"/>
                  <a:gd name="connsiteX19" fmla="*/ 2410443 w 3657600"/>
                  <a:gd name="connsiteY19" fmla="*/ 3448795 h 3657600"/>
                  <a:gd name="connsiteX20" fmla="*/ 1828800 w 3657600"/>
                  <a:gd name="connsiteY20" fmla="*/ 3657600 h 3657600"/>
                  <a:gd name="connsiteX21" fmla="*/ 1182222 w 3657600"/>
                  <a:gd name="connsiteY21" fmla="*/ 3389779 h 3657600"/>
                  <a:gd name="connsiteX22" fmla="*/ 1182221 w 3657600"/>
                  <a:gd name="connsiteY22" fmla="*/ 3389778 h 3657600"/>
                  <a:gd name="connsiteX23" fmla="*/ 1007577 w 3657600"/>
                  <a:gd name="connsiteY23" fmla="*/ 3373040 h 3657600"/>
                  <a:gd name="connsiteX24" fmla="*/ 535643 w 3657600"/>
                  <a:gd name="connsiteY24" fmla="*/ 3121957 h 3657600"/>
                  <a:gd name="connsiteX25" fmla="*/ 284560 w 3657600"/>
                  <a:gd name="connsiteY25" fmla="*/ 2650023 h 3657600"/>
                  <a:gd name="connsiteX26" fmla="*/ 267822 w 3657600"/>
                  <a:gd name="connsiteY26" fmla="*/ 2475379 h 3657600"/>
                  <a:gd name="connsiteX27" fmla="*/ 267822 w 3657600"/>
                  <a:gd name="connsiteY27" fmla="*/ 2475379 h 3657600"/>
                  <a:gd name="connsiteX28" fmla="*/ 0 w 3657600"/>
                  <a:gd name="connsiteY28" fmla="*/ 1828800 h 3657600"/>
                  <a:gd name="connsiteX29" fmla="*/ 267822 w 3657600"/>
                  <a:gd name="connsiteY29" fmla="*/ 1182222 h 3657600"/>
                  <a:gd name="connsiteX30" fmla="*/ 535643 w 3657600"/>
                  <a:gd name="connsiteY30" fmla="*/ 535643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657600" h="3657600">
                    <a:moveTo>
                      <a:pt x="535643" y="535643"/>
                    </a:moveTo>
                    <a:cubicBezTo>
                      <a:pt x="714191" y="357095"/>
                      <a:pt x="948206" y="267822"/>
                      <a:pt x="1182222" y="267822"/>
                    </a:cubicBezTo>
                    <a:lnTo>
                      <a:pt x="1182222" y="267822"/>
                    </a:lnTo>
                    <a:lnTo>
                      <a:pt x="1182222" y="267822"/>
                    </a:lnTo>
                    <a:cubicBezTo>
                      <a:pt x="1347696" y="102348"/>
                      <a:pt x="1576296" y="0"/>
                      <a:pt x="1828800" y="0"/>
                    </a:cubicBezTo>
                    <a:cubicBezTo>
                      <a:pt x="2049741" y="0"/>
                      <a:pt x="2252381" y="78360"/>
                      <a:pt x="2410443" y="208805"/>
                    </a:cubicBezTo>
                    <a:lnTo>
                      <a:pt x="2475378" y="267822"/>
                    </a:lnTo>
                    <a:lnTo>
                      <a:pt x="2475379" y="267822"/>
                    </a:lnTo>
                    <a:cubicBezTo>
                      <a:pt x="2709394" y="267822"/>
                      <a:pt x="2943409" y="357095"/>
                      <a:pt x="3121957" y="535643"/>
                    </a:cubicBezTo>
                    <a:cubicBezTo>
                      <a:pt x="3300505" y="714191"/>
                      <a:pt x="3389778" y="948206"/>
                      <a:pt x="3389779" y="1182222"/>
                    </a:cubicBezTo>
                    <a:lnTo>
                      <a:pt x="3389778" y="1182222"/>
                    </a:lnTo>
                    <a:lnTo>
                      <a:pt x="3448795" y="1247157"/>
                    </a:lnTo>
                    <a:cubicBezTo>
                      <a:pt x="3579240" y="1405219"/>
                      <a:pt x="3657600" y="1607859"/>
                      <a:pt x="3657600" y="1828800"/>
                    </a:cubicBezTo>
                    <a:cubicBezTo>
                      <a:pt x="3657600" y="2081304"/>
                      <a:pt x="3555252" y="2309904"/>
                      <a:pt x="3389779" y="2475379"/>
                    </a:cubicBezTo>
                    <a:lnTo>
                      <a:pt x="3389779" y="2475379"/>
                    </a:lnTo>
                    <a:lnTo>
                      <a:pt x="3389779" y="2475379"/>
                    </a:lnTo>
                    <a:cubicBezTo>
                      <a:pt x="3389778" y="2709394"/>
                      <a:pt x="3300505" y="2943409"/>
                      <a:pt x="3121957" y="3121957"/>
                    </a:cubicBezTo>
                    <a:cubicBezTo>
                      <a:pt x="2943409" y="3300505"/>
                      <a:pt x="2709394" y="3389778"/>
                      <a:pt x="2475379" y="3389778"/>
                    </a:cubicBezTo>
                    <a:lnTo>
                      <a:pt x="2475379" y="3389779"/>
                    </a:lnTo>
                    <a:lnTo>
                      <a:pt x="2410443" y="3448795"/>
                    </a:lnTo>
                    <a:cubicBezTo>
                      <a:pt x="2252381" y="3579240"/>
                      <a:pt x="2049741" y="3657600"/>
                      <a:pt x="1828800" y="3657600"/>
                    </a:cubicBezTo>
                    <a:cubicBezTo>
                      <a:pt x="1576296" y="3657600"/>
                      <a:pt x="1347696" y="3555253"/>
                      <a:pt x="1182222" y="3389779"/>
                    </a:cubicBezTo>
                    <a:lnTo>
                      <a:pt x="1182221" y="3389778"/>
                    </a:lnTo>
                    <a:lnTo>
                      <a:pt x="1007577" y="3373040"/>
                    </a:lnTo>
                    <a:cubicBezTo>
                      <a:pt x="834665" y="3339562"/>
                      <a:pt x="669554" y="3255868"/>
                      <a:pt x="535643" y="3121957"/>
                    </a:cubicBezTo>
                    <a:cubicBezTo>
                      <a:pt x="401732" y="2988046"/>
                      <a:pt x="318038" y="2822935"/>
                      <a:pt x="284560" y="2650023"/>
                    </a:cubicBezTo>
                    <a:lnTo>
                      <a:pt x="267822" y="2475379"/>
                    </a:lnTo>
                    <a:lnTo>
                      <a:pt x="267822" y="2475379"/>
                    </a:lnTo>
                    <a:cubicBezTo>
                      <a:pt x="102348" y="2309905"/>
                      <a:pt x="0" y="2081305"/>
                      <a:pt x="0" y="1828800"/>
                    </a:cubicBezTo>
                    <a:cubicBezTo>
                      <a:pt x="0" y="1576296"/>
                      <a:pt x="102348" y="1347696"/>
                      <a:pt x="267822" y="1182222"/>
                    </a:cubicBezTo>
                    <a:cubicBezTo>
                      <a:pt x="267822" y="948206"/>
                      <a:pt x="357095" y="714191"/>
                      <a:pt x="535643" y="5356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p3d z="4254500">
                <a:bevelT w="1270000" h="1333500"/>
                <a:bevelB w="3810000" h="25400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4399757" y="1609725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p3d z="698500">
              <a:bevelB w="19050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74077" y="1884045"/>
              <a:ext cx="365760" cy="365760"/>
            </a:xfrm>
            <a:prstGeom prst="rect">
              <a:avLst/>
            </a:prstGeom>
            <a:noFill/>
            <a:ln>
              <a:noFill/>
            </a:ln>
            <a:sp3d z="444500" extrusionH="698500" contourW="12700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649868" y="1803965"/>
              <a:ext cx="548640" cy="54864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p3d>
              <a:bevelT h="2540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799878" y="1988820"/>
              <a:ext cx="274320" cy="323850"/>
              <a:chOff x="4674077" y="1975485"/>
              <a:chExt cx="274320" cy="32385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4674077" y="1975485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p3d z="190500"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765517" y="2116455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p3d z="190500"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823342" y="1988820"/>
              <a:ext cx="274320" cy="323850"/>
              <a:chOff x="4674077" y="1975485"/>
              <a:chExt cx="274320" cy="32385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674077" y="1975485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p3d z="63500"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765517" y="2116455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p3d z="63500"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-3721747" y="6329405"/>
            <a:ext cx="3657600" cy="3657600"/>
            <a:chOff x="3028157" y="238125"/>
            <a:chExt cx="3657600" cy="3657600"/>
          </a:xfrm>
          <a:scene3d>
            <a:camera prst="isometricOffAxis2Top"/>
            <a:lightRig rig="threePt" dir="t"/>
          </a:scene3d>
        </p:grpSpPr>
        <p:grpSp>
          <p:nvGrpSpPr>
            <p:cNvPr id="39" name="Group 38"/>
            <p:cNvGrpSpPr/>
            <p:nvPr/>
          </p:nvGrpSpPr>
          <p:grpSpPr>
            <a:xfrm>
              <a:off x="3028157" y="238125"/>
              <a:ext cx="3657600" cy="3657600"/>
              <a:chOff x="3153205" y="1681763"/>
              <a:chExt cx="3657600" cy="3657600"/>
            </a:xfrm>
          </p:grpSpPr>
          <p:sp>
            <p:nvSpPr>
              <p:cNvPr id="49" name="Freeform 48"/>
              <p:cNvSpPr/>
              <p:nvPr/>
            </p:nvSpPr>
            <p:spPr>
              <a:xfrm rot="1320000">
                <a:off x="3153205" y="1681763"/>
                <a:ext cx="3657600" cy="3657600"/>
              </a:xfrm>
              <a:custGeom>
                <a:avLst/>
                <a:gdLst>
                  <a:gd name="connsiteX0" fmla="*/ 535643 w 3657600"/>
                  <a:gd name="connsiteY0" fmla="*/ 535643 h 3657600"/>
                  <a:gd name="connsiteX1" fmla="*/ 1182222 w 3657600"/>
                  <a:gd name="connsiteY1" fmla="*/ 267822 h 3657600"/>
                  <a:gd name="connsiteX2" fmla="*/ 1182222 w 3657600"/>
                  <a:gd name="connsiteY2" fmla="*/ 267822 h 3657600"/>
                  <a:gd name="connsiteX3" fmla="*/ 1182222 w 3657600"/>
                  <a:gd name="connsiteY3" fmla="*/ 267822 h 3657600"/>
                  <a:gd name="connsiteX4" fmla="*/ 1828800 w 3657600"/>
                  <a:gd name="connsiteY4" fmla="*/ 0 h 3657600"/>
                  <a:gd name="connsiteX5" fmla="*/ 2410443 w 3657600"/>
                  <a:gd name="connsiteY5" fmla="*/ 208805 h 3657600"/>
                  <a:gd name="connsiteX6" fmla="*/ 2475378 w 3657600"/>
                  <a:gd name="connsiteY6" fmla="*/ 267822 h 3657600"/>
                  <a:gd name="connsiteX7" fmla="*/ 2475379 w 3657600"/>
                  <a:gd name="connsiteY7" fmla="*/ 267822 h 3657600"/>
                  <a:gd name="connsiteX8" fmla="*/ 3121957 w 3657600"/>
                  <a:gd name="connsiteY8" fmla="*/ 535643 h 3657600"/>
                  <a:gd name="connsiteX9" fmla="*/ 3389779 w 3657600"/>
                  <a:gd name="connsiteY9" fmla="*/ 1182222 h 3657600"/>
                  <a:gd name="connsiteX10" fmla="*/ 3389778 w 3657600"/>
                  <a:gd name="connsiteY10" fmla="*/ 1182222 h 3657600"/>
                  <a:gd name="connsiteX11" fmla="*/ 3448795 w 3657600"/>
                  <a:gd name="connsiteY11" fmla="*/ 1247157 h 3657600"/>
                  <a:gd name="connsiteX12" fmla="*/ 3657600 w 3657600"/>
                  <a:gd name="connsiteY12" fmla="*/ 1828800 h 3657600"/>
                  <a:gd name="connsiteX13" fmla="*/ 3389779 w 3657600"/>
                  <a:gd name="connsiteY13" fmla="*/ 2475379 h 3657600"/>
                  <a:gd name="connsiteX14" fmla="*/ 3389779 w 3657600"/>
                  <a:gd name="connsiteY14" fmla="*/ 2475379 h 3657600"/>
                  <a:gd name="connsiteX15" fmla="*/ 3389779 w 3657600"/>
                  <a:gd name="connsiteY15" fmla="*/ 2475379 h 3657600"/>
                  <a:gd name="connsiteX16" fmla="*/ 3121957 w 3657600"/>
                  <a:gd name="connsiteY16" fmla="*/ 3121957 h 3657600"/>
                  <a:gd name="connsiteX17" fmla="*/ 2475379 w 3657600"/>
                  <a:gd name="connsiteY17" fmla="*/ 3389778 h 3657600"/>
                  <a:gd name="connsiteX18" fmla="*/ 2475379 w 3657600"/>
                  <a:gd name="connsiteY18" fmla="*/ 3389779 h 3657600"/>
                  <a:gd name="connsiteX19" fmla="*/ 2410443 w 3657600"/>
                  <a:gd name="connsiteY19" fmla="*/ 3448795 h 3657600"/>
                  <a:gd name="connsiteX20" fmla="*/ 1828800 w 3657600"/>
                  <a:gd name="connsiteY20" fmla="*/ 3657600 h 3657600"/>
                  <a:gd name="connsiteX21" fmla="*/ 1182222 w 3657600"/>
                  <a:gd name="connsiteY21" fmla="*/ 3389779 h 3657600"/>
                  <a:gd name="connsiteX22" fmla="*/ 1182221 w 3657600"/>
                  <a:gd name="connsiteY22" fmla="*/ 3389778 h 3657600"/>
                  <a:gd name="connsiteX23" fmla="*/ 1007577 w 3657600"/>
                  <a:gd name="connsiteY23" fmla="*/ 3373040 h 3657600"/>
                  <a:gd name="connsiteX24" fmla="*/ 535643 w 3657600"/>
                  <a:gd name="connsiteY24" fmla="*/ 3121957 h 3657600"/>
                  <a:gd name="connsiteX25" fmla="*/ 284560 w 3657600"/>
                  <a:gd name="connsiteY25" fmla="*/ 2650023 h 3657600"/>
                  <a:gd name="connsiteX26" fmla="*/ 267822 w 3657600"/>
                  <a:gd name="connsiteY26" fmla="*/ 2475379 h 3657600"/>
                  <a:gd name="connsiteX27" fmla="*/ 267822 w 3657600"/>
                  <a:gd name="connsiteY27" fmla="*/ 2475379 h 3657600"/>
                  <a:gd name="connsiteX28" fmla="*/ 0 w 3657600"/>
                  <a:gd name="connsiteY28" fmla="*/ 1828800 h 3657600"/>
                  <a:gd name="connsiteX29" fmla="*/ 267822 w 3657600"/>
                  <a:gd name="connsiteY29" fmla="*/ 1182222 h 3657600"/>
                  <a:gd name="connsiteX30" fmla="*/ 535643 w 3657600"/>
                  <a:gd name="connsiteY30" fmla="*/ 535643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657600" h="3657600">
                    <a:moveTo>
                      <a:pt x="535643" y="535643"/>
                    </a:moveTo>
                    <a:cubicBezTo>
                      <a:pt x="714191" y="357095"/>
                      <a:pt x="948206" y="267822"/>
                      <a:pt x="1182222" y="267822"/>
                    </a:cubicBezTo>
                    <a:lnTo>
                      <a:pt x="1182222" y="267822"/>
                    </a:lnTo>
                    <a:lnTo>
                      <a:pt x="1182222" y="267822"/>
                    </a:lnTo>
                    <a:cubicBezTo>
                      <a:pt x="1347696" y="102348"/>
                      <a:pt x="1576296" y="0"/>
                      <a:pt x="1828800" y="0"/>
                    </a:cubicBezTo>
                    <a:cubicBezTo>
                      <a:pt x="2049741" y="0"/>
                      <a:pt x="2252381" y="78360"/>
                      <a:pt x="2410443" y="208805"/>
                    </a:cubicBezTo>
                    <a:lnTo>
                      <a:pt x="2475378" y="267822"/>
                    </a:lnTo>
                    <a:lnTo>
                      <a:pt x="2475379" y="267822"/>
                    </a:lnTo>
                    <a:cubicBezTo>
                      <a:pt x="2709394" y="267822"/>
                      <a:pt x="2943409" y="357095"/>
                      <a:pt x="3121957" y="535643"/>
                    </a:cubicBezTo>
                    <a:cubicBezTo>
                      <a:pt x="3300505" y="714191"/>
                      <a:pt x="3389778" y="948206"/>
                      <a:pt x="3389779" y="1182222"/>
                    </a:cubicBezTo>
                    <a:lnTo>
                      <a:pt x="3389778" y="1182222"/>
                    </a:lnTo>
                    <a:lnTo>
                      <a:pt x="3448795" y="1247157"/>
                    </a:lnTo>
                    <a:cubicBezTo>
                      <a:pt x="3579240" y="1405219"/>
                      <a:pt x="3657600" y="1607859"/>
                      <a:pt x="3657600" y="1828800"/>
                    </a:cubicBezTo>
                    <a:cubicBezTo>
                      <a:pt x="3657600" y="2081304"/>
                      <a:pt x="3555252" y="2309904"/>
                      <a:pt x="3389779" y="2475379"/>
                    </a:cubicBezTo>
                    <a:lnTo>
                      <a:pt x="3389779" y="2475379"/>
                    </a:lnTo>
                    <a:lnTo>
                      <a:pt x="3389779" y="2475379"/>
                    </a:lnTo>
                    <a:cubicBezTo>
                      <a:pt x="3389778" y="2709394"/>
                      <a:pt x="3300505" y="2943409"/>
                      <a:pt x="3121957" y="3121957"/>
                    </a:cubicBezTo>
                    <a:cubicBezTo>
                      <a:pt x="2943409" y="3300505"/>
                      <a:pt x="2709394" y="3389778"/>
                      <a:pt x="2475379" y="3389778"/>
                    </a:cubicBezTo>
                    <a:lnTo>
                      <a:pt x="2475379" y="3389779"/>
                    </a:lnTo>
                    <a:lnTo>
                      <a:pt x="2410443" y="3448795"/>
                    </a:lnTo>
                    <a:cubicBezTo>
                      <a:pt x="2252381" y="3579240"/>
                      <a:pt x="2049741" y="3657600"/>
                      <a:pt x="1828800" y="3657600"/>
                    </a:cubicBezTo>
                    <a:cubicBezTo>
                      <a:pt x="1576296" y="3657600"/>
                      <a:pt x="1347696" y="3555253"/>
                      <a:pt x="1182222" y="3389779"/>
                    </a:cubicBezTo>
                    <a:lnTo>
                      <a:pt x="1182221" y="3389778"/>
                    </a:lnTo>
                    <a:lnTo>
                      <a:pt x="1007577" y="3373040"/>
                    </a:lnTo>
                    <a:cubicBezTo>
                      <a:pt x="834665" y="3339562"/>
                      <a:pt x="669554" y="3255868"/>
                      <a:pt x="535643" y="3121957"/>
                    </a:cubicBezTo>
                    <a:cubicBezTo>
                      <a:pt x="401732" y="2988046"/>
                      <a:pt x="318038" y="2822935"/>
                      <a:pt x="284560" y="2650023"/>
                    </a:cubicBezTo>
                    <a:lnTo>
                      <a:pt x="267822" y="2475379"/>
                    </a:lnTo>
                    <a:lnTo>
                      <a:pt x="267822" y="2475379"/>
                    </a:lnTo>
                    <a:cubicBezTo>
                      <a:pt x="102348" y="2309905"/>
                      <a:pt x="0" y="2081305"/>
                      <a:pt x="0" y="1828800"/>
                    </a:cubicBezTo>
                    <a:cubicBezTo>
                      <a:pt x="0" y="1576296"/>
                      <a:pt x="102348" y="1347696"/>
                      <a:pt x="267822" y="1182222"/>
                    </a:cubicBezTo>
                    <a:cubicBezTo>
                      <a:pt x="267822" y="948206"/>
                      <a:pt x="357095" y="714191"/>
                      <a:pt x="535643" y="5356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sp3d z="4254500">
                <a:bevelT w="1270000" h="1333500"/>
                <a:bevelB w="3810000" h="25400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Freeform 49"/>
              <p:cNvSpPr/>
              <p:nvPr/>
            </p:nvSpPr>
            <p:spPr>
              <a:xfrm rot="2700000">
                <a:off x="3153205" y="1681763"/>
                <a:ext cx="3657600" cy="3657600"/>
              </a:xfrm>
              <a:custGeom>
                <a:avLst/>
                <a:gdLst>
                  <a:gd name="connsiteX0" fmla="*/ 535643 w 3657600"/>
                  <a:gd name="connsiteY0" fmla="*/ 535643 h 3657600"/>
                  <a:gd name="connsiteX1" fmla="*/ 1182222 w 3657600"/>
                  <a:gd name="connsiteY1" fmla="*/ 267822 h 3657600"/>
                  <a:gd name="connsiteX2" fmla="*/ 1182222 w 3657600"/>
                  <a:gd name="connsiteY2" fmla="*/ 267822 h 3657600"/>
                  <a:gd name="connsiteX3" fmla="*/ 1182222 w 3657600"/>
                  <a:gd name="connsiteY3" fmla="*/ 267822 h 3657600"/>
                  <a:gd name="connsiteX4" fmla="*/ 1828800 w 3657600"/>
                  <a:gd name="connsiteY4" fmla="*/ 0 h 3657600"/>
                  <a:gd name="connsiteX5" fmla="*/ 2410443 w 3657600"/>
                  <a:gd name="connsiteY5" fmla="*/ 208805 h 3657600"/>
                  <a:gd name="connsiteX6" fmla="*/ 2475378 w 3657600"/>
                  <a:gd name="connsiteY6" fmla="*/ 267822 h 3657600"/>
                  <a:gd name="connsiteX7" fmla="*/ 2475379 w 3657600"/>
                  <a:gd name="connsiteY7" fmla="*/ 267822 h 3657600"/>
                  <a:gd name="connsiteX8" fmla="*/ 3121957 w 3657600"/>
                  <a:gd name="connsiteY8" fmla="*/ 535643 h 3657600"/>
                  <a:gd name="connsiteX9" fmla="*/ 3389779 w 3657600"/>
                  <a:gd name="connsiteY9" fmla="*/ 1182222 h 3657600"/>
                  <a:gd name="connsiteX10" fmla="*/ 3389778 w 3657600"/>
                  <a:gd name="connsiteY10" fmla="*/ 1182222 h 3657600"/>
                  <a:gd name="connsiteX11" fmla="*/ 3448795 w 3657600"/>
                  <a:gd name="connsiteY11" fmla="*/ 1247157 h 3657600"/>
                  <a:gd name="connsiteX12" fmla="*/ 3657600 w 3657600"/>
                  <a:gd name="connsiteY12" fmla="*/ 1828800 h 3657600"/>
                  <a:gd name="connsiteX13" fmla="*/ 3389779 w 3657600"/>
                  <a:gd name="connsiteY13" fmla="*/ 2475379 h 3657600"/>
                  <a:gd name="connsiteX14" fmla="*/ 3389779 w 3657600"/>
                  <a:gd name="connsiteY14" fmla="*/ 2475379 h 3657600"/>
                  <a:gd name="connsiteX15" fmla="*/ 3389779 w 3657600"/>
                  <a:gd name="connsiteY15" fmla="*/ 2475379 h 3657600"/>
                  <a:gd name="connsiteX16" fmla="*/ 3121957 w 3657600"/>
                  <a:gd name="connsiteY16" fmla="*/ 3121957 h 3657600"/>
                  <a:gd name="connsiteX17" fmla="*/ 2475379 w 3657600"/>
                  <a:gd name="connsiteY17" fmla="*/ 3389778 h 3657600"/>
                  <a:gd name="connsiteX18" fmla="*/ 2475379 w 3657600"/>
                  <a:gd name="connsiteY18" fmla="*/ 3389779 h 3657600"/>
                  <a:gd name="connsiteX19" fmla="*/ 2410443 w 3657600"/>
                  <a:gd name="connsiteY19" fmla="*/ 3448795 h 3657600"/>
                  <a:gd name="connsiteX20" fmla="*/ 1828800 w 3657600"/>
                  <a:gd name="connsiteY20" fmla="*/ 3657600 h 3657600"/>
                  <a:gd name="connsiteX21" fmla="*/ 1182222 w 3657600"/>
                  <a:gd name="connsiteY21" fmla="*/ 3389779 h 3657600"/>
                  <a:gd name="connsiteX22" fmla="*/ 1182221 w 3657600"/>
                  <a:gd name="connsiteY22" fmla="*/ 3389778 h 3657600"/>
                  <a:gd name="connsiteX23" fmla="*/ 1007577 w 3657600"/>
                  <a:gd name="connsiteY23" fmla="*/ 3373040 h 3657600"/>
                  <a:gd name="connsiteX24" fmla="*/ 535643 w 3657600"/>
                  <a:gd name="connsiteY24" fmla="*/ 3121957 h 3657600"/>
                  <a:gd name="connsiteX25" fmla="*/ 284560 w 3657600"/>
                  <a:gd name="connsiteY25" fmla="*/ 2650023 h 3657600"/>
                  <a:gd name="connsiteX26" fmla="*/ 267822 w 3657600"/>
                  <a:gd name="connsiteY26" fmla="*/ 2475379 h 3657600"/>
                  <a:gd name="connsiteX27" fmla="*/ 267822 w 3657600"/>
                  <a:gd name="connsiteY27" fmla="*/ 2475379 h 3657600"/>
                  <a:gd name="connsiteX28" fmla="*/ 0 w 3657600"/>
                  <a:gd name="connsiteY28" fmla="*/ 1828800 h 3657600"/>
                  <a:gd name="connsiteX29" fmla="*/ 267822 w 3657600"/>
                  <a:gd name="connsiteY29" fmla="*/ 1182222 h 3657600"/>
                  <a:gd name="connsiteX30" fmla="*/ 535643 w 3657600"/>
                  <a:gd name="connsiteY30" fmla="*/ 535643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657600" h="3657600">
                    <a:moveTo>
                      <a:pt x="535643" y="535643"/>
                    </a:moveTo>
                    <a:cubicBezTo>
                      <a:pt x="714191" y="357095"/>
                      <a:pt x="948206" y="267822"/>
                      <a:pt x="1182222" y="267822"/>
                    </a:cubicBezTo>
                    <a:lnTo>
                      <a:pt x="1182222" y="267822"/>
                    </a:lnTo>
                    <a:lnTo>
                      <a:pt x="1182222" y="267822"/>
                    </a:lnTo>
                    <a:cubicBezTo>
                      <a:pt x="1347696" y="102348"/>
                      <a:pt x="1576296" y="0"/>
                      <a:pt x="1828800" y="0"/>
                    </a:cubicBezTo>
                    <a:cubicBezTo>
                      <a:pt x="2049741" y="0"/>
                      <a:pt x="2252381" y="78360"/>
                      <a:pt x="2410443" y="208805"/>
                    </a:cubicBezTo>
                    <a:lnTo>
                      <a:pt x="2475378" y="267822"/>
                    </a:lnTo>
                    <a:lnTo>
                      <a:pt x="2475379" y="267822"/>
                    </a:lnTo>
                    <a:cubicBezTo>
                      <a:pt x="2709394" y="267822"/>
                      <a:pt x="2943409" y="357095"/>
                      <a:pt x="3121957" y="535643"/>
                    </a:cubicBezTo>
                    <a:cubicBezTo>
                      <a:pt x="3300505" y="714191"/>
                      <a:pt x="3389778" y="948206"/>
                      <a:pt x="3389779" y="1182222"/>
                    </a:cubicBezTo>
                    <a:lnTo>
                      <a:pt x="3389778" y="1182222"/>
                    </a:lnTo>
                    <a:lnTo>
                      <a:pt x="3448795" y="1247157"/>
                    </a:lnTo>
                    <a:cubicBezTo>
                      <a:pt x="3579240" y="1405219"/>
                      <a:pt x="3657600" y="1607859"/>
                      <a:pt x="3657600" y="1828800"/>
                    </a:cubicBezTo>
                    <a:cubicBezTo>
                      <a:pt x="3657600" y="2081304"/>
                      <a:pt x="3555252" y="2309904"/>
                      <a:pt x="3389779" y="2475379"/>
                    </a:cubicBezTo>
                    <a:lnTo>
                      <a:pt x="3389779" y="2475379"/>
                    </a:lnTo>
                    <a:lnTo>
                      <a:pt x="3389779" y="2475379"/>
                    </a:lnTo>
                    <a:cubicBezTo>
                      <a:pt x="3389778" y="2709394"/>
                      <a:pt x="3300505" y="2943409"/>
                      <a:pt x="3121957" y="3121957"/>
                    </a:cubicBezTo>
                    <a:cubicBezTo>
                      <a:pt x="2943409" y="3300505"/>
                      <a:pt x="2709394" y="3389778"/>
                      <a:pt x="2475379" y="3389778"/>
                    </a:cubicBezTo>
                    <a:lnTo>
                      <a:pt x="2475379" y="3389779"/>
                    </a:lnTo>
                    <a:lnTo>
                      <a:pt x="2410443" y="3448795"/>
                    </a:lnTo>
                    <a:cubicBezTo>
                      <a:pt x="2252381" y="3579240"/>
                      <a:pt x="2049741" y="3657600"/>
                      <a:pt x="1828800" y="3657600"/>
                    </a:cubicBezTo>
                    <a:cubicBezTo>
                      <a:pt x="1576296" y="3657600"/>
                      <a:pt x="1347696" y="3555253"/>
                      <a:pt x="1182222" y="3389779"/>
                    </a:cubicBezTo>
                    <a:lnTo>
                      <a:pt x="1182221" y="3389778"/>
                    </a:lnTo>
                    <a:lnTo>
                      <a:pt x="1007577" y="3373040"/>
                    </a:lnTo>
                    <a:cubicBezTo>
                      <a:pt x="834665" y="3339562"/>
                      <a:pt x="669554" y="3255868"/>
                      <a:pt x="535643" y="3121957"/>
                    </a:cubicBezTo>
                    <a:cubicBezTo>
                      <a:pt x="401732" y="2988046"/>
                      <a:pt x="318038" y="2822935"/>
                      <a:pt x="284560" y="2650023"/>
                    </a:cubicBezTo>
                    <a:lnTo>
                      <a:pt x="267822" y="2475379"/>
                    </a:lnTo>
                    <a:lnTo>
                      <a:pt x="267822" y="2475379"/>
                    </a:lnTo>
                    <a:cubicBezTo>
                      <a:pt x="102348" y="2309905"/>
                      <a:pt x="0" y="2081305"/>
                      <a:pt x="0" y="1828800"/>
                    </a:cubicBezTo>
                    <a:cubicBezTo>
                      <a:pt x="0" y="1576296"/>
                      <a:pt x="102348" y="1347696"/>
                      <a:pt x="267822" y="1182222"/>
                    </a:cubicBezTo>
                    <a:cubicBezTo>
                      <a:pt x="267822" y="948206"/>
                      <a:pt x="357095" y="714191"/>
                      <a:pt x="535643" y="5356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p3d z="4254500">
                <a:bevelT w="1270000" h="1333500"/>
                <a:bevelB w="3810000" h="25400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4399757" y="1609725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p3d z="698500">
              <a:bevelB w="19050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74077" y="1884045"/>
              <a:ext cx="365760" cy="365760"/>
            </a:xfrm>
            <a:prstGeom prst="rect">
              <a:avLst/>
            </a:prstGeom>
            <a:noFill/>
            <a:ln>
              <a:noFill/>
            </a:ln>
            <a:sp3d z="444500" extrusionH="698500" contourW="12700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649868" y="1803965"/>
              <a:ext cx="548640" cy="54864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p3d>
              <a:bevelT h="2540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799878" y="1988820"/>
              <a:ext cx="274320" cy="323850"/>
              <a:chOff x="4674077" y="1975485"/>
              <a:chExt cx="274320" cy="32385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674077" y="1975485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p3d z="190500"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765517" y="2116455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p3d z="190500"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823342" y="1988820"/>
              <a:ext cx="274320" cy="323850"/>
              <a:chOff x="4674077" y="1975485"/>
              <a:chExt cx="274320" cy="32385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4674077" y="1975485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p3d z="63500"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765517" y="2116455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p3d z="63500"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11216880" y="-1022748"/>
            <a:ext cx="3657600" cy="3657600"/>
            <a:chOff x="3028157" y="238125"/>
            <a:chExt cx="3657600" cy="3657600"/>
          </a:xfrm>
          <a:scene3d>
            <a:camera prst="isometricOffAxis2Top"/>
            <a:lightRig rig="threePt" dir="t"/>
          </a:scene3d>
        </p:grpSpPr>
        <p:grpSp>
          <p:nvGrpSpPr>
            <p:cNvPr id="52" name="Group 51"/>
            <p:cNvGrpSpPr/>
            <p:nvPr/>
          </p:nvGrpSpPr>
          <p:grpSpPr>
            <a:xfrm>
              <a:off x="3028157" y="238125"/>
              <a:ext cx="3657600" cy="3657600"/>
              <a:chOff x="3153205" y="1681763"/>
              <a:chExt cx="3657600" cy="3657600"/>
            </a:xfrm>
          </p:grpSpPr>
          <p:sp>
            <p:nvSpPr>
              <p:cNvPr id="62" name="Freeform 61"/>
              <p:cNvSpPr/>
              <p:nvPr/>
            </p:nvSpPr>
            <p:spPr>
              <a:xfrm rot="1320000">
                <a:off x="3153205" y="1681763"/>
                <a:ext cx="3657600" cy="3657600"/>
              </a:xfrm>
              <a:custGeom>
                <a:avLst/>
                <a:gdLst>
                  <a:gd name="connsiteX0" fmla="*/ 535643 w 3657600"/>
                  <a:gd name="connsiteY0" fmla="*/ 535643 h 3657600"/>
                  <a:gd name="connsiteX1" fmla="*/ 1182222 w 3657600"/>
                  <a:gd name="connsiteY1" fmla="*/ 267822 h 3657600"/>
                  <a:gd name="connsiteX2" fmla="*/ 1182222 w 3657600"/>
                  <a:gd name="connsiteY2" fmla="*/ 267822 h 3657600"/>
                  <a:gd name="connsiteX3" fmla="*/ 1182222 w 3657600"/>
                  <a:gd name="connsiteY3" fmla="*/ 267822 h 3657600"/>
                  <a:gd name="connsiteX4" fmla="*/ 1828800 w 3657600"/>
                  <a:gd name="connsiteY4" fmla="*/ 0 h 3657600"/>
                  <a:gd name="connsiteX5" fmla="*/ 2410443 w 3657600"/>
                  <a:gd name="connsiteY5" fmla="*/ 208805 h 3657600"/>
                  <a:gd name="connsiteX6" fmla="*/ 2475378 w 3657600"/>
                  <a:gd name="connsiteY6" fmla="*/ 267822 h 3657600"/>
                  <a:gd name="connsiteX7" fmla="*/ 2475379 w 3657600"/>
                  <a:gd name="connsiteY7" fmla="*/ 267822 h 3657600"/>
                  <a:gd name="connsiteX8" fmla="*/ 3121957 w 3657600"/>
                  <a:gd name="connsiteY8" fmla="*/ 535643 h 3657600"/>
                  <a:gd name="connsiteX9" fmla="*/ 3389779 w 3657600"/>
                  <a:gd name="connsiteY9" fmla="*/ 1182222 h 3657600"/>
                  <a:gd name="connsiteX10" fmla="*/ 3389778 w 3657600"/>
                  <a:gd name="connsiteY10" fmla="*/ 1182222 h 3657600"/>
                  <a:gd name="connsiteX11" fmla="*/ 3448795 w 3657600"/>
                  <a:gd name="connsiteY11" fmla="*/ 1247157 h 3657600"/>
                  <a:gd name="connsiteX12" fmla="*/ 3657600 w 3657600"/>
                  <a:gd name="connsiteY12" fmla="*/ 1828800 h 3657600"/>
                  <a:gd name="connsiteX13" fmla="*/ 3389779 w 3657600"/>
                  <a:gd name="connsiteY13" fmla="*/ 2475379 h 3657600"/>
                  <a:gd name="connsiteX14" fmla="*/ 3389779 w 3657600"/>
                  <a:gd name="connsiteY14" fmla="*/ 2475379 h 3657600"/>
                  <a:gd name="connsiteX15" fmla="*/ 3389779 w 3657600"/>
                  <a:gd name="connsiteY15" fmla="*/ 2475379 h 3657600"/>
                  <a:gd name="connsiteX16" fmla="*/ 3121957 w 3657600"/>
                  <a:gd name="connsiteY16" fmla="*/ 3121957 h 3657600"/>
                  <a:gd name="connsiteX17" fmla="*/ 2475379 w 3657600"/>
                  <a:gd name="connsiteY17" fmla="*/ 3389778 h 3657600"/>
                  <a:gd name="connsiteX18" fmla="*/ 2475379 w 3657600"/>
                  <a:gd name="connsiteY18" fmla="*/ 3389779 h 3657600"/>
                  <a:gd name="connsiteX19" fmla="*/ 2410443 w 3657600"/>
                  <a:gd name="connsiteY19" fmla="*/ 3448795 h 3657600"/>
                  <a:gd name="connsiteX20" fmla="*/ 1828800 w 3657600"/>
                  <a:gd name="connsiteY20" fmla="*/ 3657600 h 3657600"/>
                  <a:gd name="connsiteX21" fmla="*/ 1182222 w 3657600"/>
                  <a:gd name="connsiteY21" fmla="*/ 3389779 h 3657600"/>
                  <a:gd name="connsiteX22" fmla="*/ 1182221 w 3657600"/>
                  <a:gd name="connsiteY22" fmla="*/ 3389778 h 3657600"/>
                  <a:gd name="connsiteX23" fmla="*/ 1007577 w 3657600"/>
                  <a:gd name="connsiteY23" fmla="*/ 3373040 h 3657600"/>
                  <a:gd name="connsiteX24" fmla="*/ 535643 w 3657600"/>
                  <a:gd name="connsiteY24" fmla="*/ 3121957 h 3657600"/>
                  <a:gd name="connsiteX25" fmla="*/ 284560 w 3657600"/>
                  <a:gd name="connsiteY25" fmla="*/ 2650023 h 3657600"/>
                  <a:gd name="connsiteX26" fmla="*/ 267822 w 3657600"/>
                  <a:gd name="connsiteY26" fmla="*/ 2475379 h 3657600"/>
                  <a:gd name="connsiteX27" fmla="*/ 267822 w 3657600"/>
                  <a:gd name="connsiteY27" fmla="*/ 2475379 h 3657600"/>
                  <a:gd name="connsiteX28" fmla="*/ 0 w 3657600"/>
                  <a:gd name="connsiteY28" fmla="*/ 1828800 h 3657600"/>
                  <a:gd name="connsiteX29" fmla="*/ 267822 w 3657600"/>
                  <a:gd name="connsiteY29" fmla="*/ 1182222 h 3657600"/>
                  <a:gd name="connsiteX30" fmla="*/ 535643 w 3657600"/>
                  <a:gd name="connsiteY30" fmla="*/ 535643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657600" h="3657600">
                    <a:moveTo>
                      <a:pt x="535643" y="535643"/>
                    </a:moveTo>
                    <a:cubicBezTo>
                      <a:pt x="714191" y="357095"/>
                      <a:pt x="948206" y="267822"/>
                      <a:pt x="1182222" y="267822"/>
                    </a:cubicBezTo>
                    <a:lnTo>
                      <a:pt x="1182222" y="267822"/>
                    </a:lnTo>
                    <a:lnTo>
                      <a:pt x="1182222" y="267822"/>
                    </a:lnTo>
                    <a:cubicBezTo>
                      <a:pt x="1347696" y="102348"/>
                      <a:pt x="1576296" y="0"/>
                      <a:pt x="1828800" y="0"/>
                    </a:cubicBezTo>
                    <a:cubicBezTo>
                      <a:pt x="2049741" y="0"/>
                      <a:pt x="2252381" y="78360"/>
                      <a:pt x="2410443" y="208805"/>
                    </a:cubicBezTo>
                    <a:lnTo>
                      <a:pt x="2475378" y="267822"/>
                    </a:lnTo>
                    <a:lnTo>
                      <a:pt x="2475379" y="267822"/>
                    </a:lnTo>
                    <a:cubicBezTo>
                      <a:pt x="2709394" y="267822"/>
                      <a:pt x="2943409" y="357095"/>
                      <a:pt x="3121957" y="535643"/>
                    </a:cubicBezTo>
                    <a:cubicBezTo>
                      <a:pt x="3300505" y="714191"/>
                      <a:pt x="3389778" y="948206"/>
                      <a:pt x="3389779" y="1182222"/>
                    </a:cubicBezTo>
                    <a:lnTo>
                      <a:pt x="3389778" y="1182222"/>
                    </a:lnTo>
                    <a:lnTo>
                      <a:pt x="3448795" y="1247157"/>
                    </a:lnTo>
                    <a:cubicBezTo>
                      <a:pt x="3579240" y="1405219"/>
                      <a:pt x="3657600" y="1607859"/>
                      <a:pt x="3657600" y="1828800"/>
                    </a:cubicBezTo>
                    <a:cubicBezTo>
                      <a:pt x="3657600" y="2081304"/>
                      <a:pt x="3555252" y="2309904"/>
                      <a:pt x="3389779" y="2475379"/>
                    </a:cubicBezTo>
                    <a:lnTo>
                      <a:pt x="3389779" y="2475379"/>
                    </a:lnTo>
                    <a:lnTo>
                      <a:pt x="3389779" y="2475379"/>
                    </a:lnTo>
                    <a:cubicBezTo>
                      <a:pt x="3389778" y="2709394"/>
                      <a:pt x="3300505" y="2943409"/>
                      <a:pt x="3121957" y="3121957"/>
                    </a:cubicBezTo>
                    <a:cubicBezTo>
                      <a:pt x="2943409" y="3300505"/>
                      <a:pt x="2709394" y="3389778"/>
                      <a:pt x="2475379" y="3389778"/>
                    </a:cubicBezTo>
                    <a:lnTo>
                      <a:pt x="2475379" y="3389779"/>
                    </a:lnTo>
                    <a:lnTo>
                      <a:pt x="2410443" y="3448795"/>
                    </a:lnTo>
                    <a:cubicBezTo>
                      <a:pt x="2252381" y="3579240"/>
                      <a:pt x="2049741" y="3657600"/>
                      <a:pt x="1828800" y="3657600"/>
                    </a:cubicBezTo>
                    <a:cubicBezTo>
                      <a:pt x="1576296" y="3657600"/>
                      <a:pt x="1347696" y="3555253"/>
                      <a:pt x="1182222" y="3389779"/>
                    </a:cubicBezTo>
                    <a:lnTo>
                      <a:pt x="1182221" y="3389778"/>
                    </a:lnTo>
                    <a:lnTo>
                      <a:pt x="1007577" y="3373040"/>
                    </a:lnTo>
                    <a:cubicBezTo>
                      <a:pt x="834665" y="3339562"/>
                      <a:pt x="669554" y="3255868"/>
                      <a:pt x="535643" y="3121957"/>
                    </a:cubicBezTo>
                    <a:cubicBezTo>
                      <a:pt x="401732" y="2988046"/>
                      <a:pt x="318038" y="2822935"/>
                      <a:pt x="284560" y="2650023"/>
                    </a:cubicBezTo>
                    <a:lnTo>
                      <a:pt x="267822" y="2475379"/>
                    </a:lnTo>
                    <a:lnTo>
                      <a:pt x="267822" y="2475379"/>
                    </a:lnTo>
                    <a:cubicBezTo>
                      <a:pt x="102348" y="2309905"/>
                      <a:pt x="0" y="2081305"/>
                      <a:pt x="0" y="1828800"/>
                    </a:cubicBezTo>
                    <a:cubicBezTo>
                      <a:pt x="0" y="1576296"/>
                      <a:pt x="102348" y="1347696"/>
                      <a:pt x="267822" y="1182222"/>
                    </a:cubicBezTo>
                    <a:cubicBezTo>
                      <a:pt x="267822" y="948206"/>
                      <a:pt x="357095" y="714191"/>
                      <a:pt x="535643" y="5356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sp3d z="4254500">
                <a:bevelT w="1270000" h="1333500"/>
                <a:bevelB w="3810000" h="25400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2700000">
                <a:off x="3153205" y="1681763"/>
                <a:ext cx="3657600" cy="3657600"/>
              </a:xfrm>
              <a:custGeom>
                <a:avLst/>
                <a:gdLst>
                  <a:gd name="connsiteX0" fmla="*/ 535643 w 3657600"/>
                  <a:gd name="connsiteY0" fmla="*/ 535643 h 3657600"/>
                  <a:gd name="connsiteX1" fmla="*/ 1182222 w 3657600"/>
                  <a:gd name="connsiteY1" fmla="*/ 267822 h 3657600"/>
                  <a:gd name="connsiteX2" fmla="*/ 1182222 w 3657600"/>
                  <a:gd name="connsiteY2" fmla="*/ 267822 h 3657600"/>
                  <a:gd name="connsiteX3" fmla="*/ 1182222 w 3657600"/>
                  <a:gd name="connsiteY3" fmla="*/ 267822 h 3657600"/>
                  <a:gd name="connsiteX4" fmla="*/ 1828800 w 3657600"/>
                  <a:gd name="connsiteY4" fmla="*/ 0 h 3657600"/>
                  <a:gd name="connsiteX5" fmla="*/ 2410443 w 3657600"/>
                  <a:gd name="connsiteY5" fmla="*/ 208805 h 3657600"/>
                  <a:gd name="connsiteX6" fmla="*/ 2475378 w 3657600"/>
                  <a:gd name="connsiteY6" fmla="*/ 267822 h 3657600"/>
                  <a:gd name="connsiteX7" fmla="*/ 2475379 w 3657600"/>
                  <a:gd name="connsiteY7" fmla="*/ 267822 h 3657600"/>
                  <a:gd name="connsiteX8" fmla="*/ 3121957 w 3657600"/>
                  <a:gd name="connsiteY8" fmla="*/ 535643 h 3657600"/>
                  <a:gd name="connsiteX9" fmla="*/ 3389779 w 3657600"/>
                  <a:gd name="connsiteY9" fmla="*/ 1182222 h 3657600"/>
                  <a:gd name="connsiteX10" fmla="*/ 3389778 w 3657600"/>
                  <a:gd name="connsiteY10" fmla="*/ 1182222 h 3657600"/>
                  <a:gd name="connsiteX11" fmla="*/ 3448795 w 3657600"/>
                  <a:gd name="connsiteY11" fmla="*/ 1247157 h 3657600"/>
                  <a:gd name="connsiteX12" fmla="*/ 3657600 w 3657600"/>
                  <a:gd name="connsiteY12" fmla="*/ 1828800 h 3657600"/>
                  <a:gd name="connsiteX13" fmla="*/ 3389779 w 3657600"/>
                  <a:gd name="connsiteY13" fmla="*/ 2475379 h 3657600"/>
                  <a:gd name="connsiteX14" fmla="*/ 3389779 w 3657600"/>
                  <a:gd name="connsiteY14" fmla="*/ 2475379 h 3657600"/>
                  <a:gd name="connsiteX15" fmla="*/ 3389779 w 3657600"/>
                  <a:gd name="connsiteY15" fmla="*/ 2475379 h 3657600"/>
                  <a:gd name="connsiteX16" fmla="*/ 3121957 w 3657600"/>
                  <a:gd name="connsiteY16" fmla="*/ 3121957 h 3657600"/>
                  <a:gd name="connsiteX17" fmla="*/ 2475379 w 3657600"/>
                  <a:gd name="connsiteY17" fmla="*/ 3389778 h 3657600"/>
                  <a:gd name="connsiteX18" fmla="*/ 2475379 w 3657600"/>
                  <a:gd name="connsiteY18" fmla="*/ 3389779 h 3657600"/>
                  <a:gd name="connsiteX19" fmla="*/ 2410443 w 3657600"/>
                  <a:gd name="connsiteY19" fmla="*/ 3448795 h 3657600"/>
                  <a:gd name="connsiteX20" fmla="*/ 1828800 w 3657600"/>
                  <a:gd name="connsiteY20" fmla="*/ 3657600 h 3657600"/>
                  <a:gd name="connsiteX21" fmla="*/ 1182222 w 3657600"/>
                  <a:gd name="connsiteY21" fmla="*/ 3389779 h 3657600"/>
                  <a:gd name="connsiteX22" fmla="*/ 1182221 w 3657600"/>
                  <a:gd name="connsiteY22" fmla="*/ 3389778 h 3657600"/>
                  <a:gd name="connsiteX23" fmla="*/ 1007577 w 3657600"/>
                  <a:gd name="connsiteY23" fmla="*/ 3373040 h 3657600"/>
                  <a:gd name="connsiteX24" fmla="*/ 535643 w 3657600"/>
                  <a:gd name="connsiteY24" fmla="*/ 3121957 h 3657600"/>
                  <a:gd name="connsiteX25" fmla="*/ 284560 w 3657600"/>
                  <a:gd name="connsiteY25" fmla="*/ 2650023 h 3657600"/>
                  <a:gd name="connsiteX26" fmla="*/ 267822 w 3657600"/>
                  <a:gd name="connsiteY26" fmla="*/ 2475379 h 3657600"/>
                  <a:gd name="connsiteX27" fmla="*/ 267822 w 3657600"/>
                  <a:gd name="connsiteY27" fmla="*/ 2475379 h 3657600"/>
                  <a:gd name="connsiteX28" fmla="*/ 0 w 3657600"/>
                  <a:gd name="connsiteY28" fmla="*/ 1828800 h 3657600"/>
                  <a:gd name="connsiteX29" fmla="*/ 267822 w 3657600"/>
                  <a:gd name="connsiteY29" fmla="*/ 1182222 h 3657600"/>
                  <a:gd name="connsiteX30" fmla="*/ 535643 w 3657600"/>
                  <a:gd name="connsiteY30" fmla="*/ 535643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3657600" h="3657600">
                    <a:moveTo>
                      <a:pt x="535643" y="535643"/>
                    </a:moveTo>
                    <a:cubicBezTo>
                      <a:pt x="714191" y="357095"/>
                      <a:pt x="948206" y="267822"/>
                      <a:pt x="1182222" y="267822"/>
                    </a:cubicBezTo>
                    <a:lnTo>
                      <a:pt x="1182222" y="267822"/>
                    </a:lnTo>
                    <a:lnTo>
                      <a:pt x="1182222" y="267822"/>
                    </a:lnTo>
                    <a:cubicBezTo>
                      <a:pt x="1347696" y="102348"/>
                      <a:pt x="1576296" y="0"/>
                      <a:pt x="1828800" y="0"/>
                    </a:cubicBezTo>
                    <a:cubicBezTo>
                      <a:pt x="2049741" y="0"/>
                      <a:pt x="2252381" y="78360"/>
                      <a:pt x="2410443" y="208805"/>
                    </a:cubicBezTo>
                    <a:lnTo>
                      <a:pt x="2475378" y="267822"/>
                    </a:lnTo>
                    <a:lnTo>
                      <a:pt x="2475379" y="267822"/>
                    </a:lnTo>
                    <a:cubicBezTo>
                      <a:pt x="2709394" y="267822"/>
                      <a:pt x="2943409" y="357095"/>
                      <a:pt x="3121957" y="535643"/>
                    </a:cubicBezTo>
                    <a:cubicBezTo>
                      <a:pt x="3300505" y="714191"/>
                      <a:pt x="3389778" y="948206"/>
                      <a:pt x="3389779" y="1182222"/>
                    </a:cubicBezTo>
                    <a:lnTo>
                      <a:pt x="3389778" y="1182222"/>
                    </a:lnTo>
                    <a:lnTo>
                      <a:pt x="3448795" y="1247157"/>
                    </a:lnTo>
                    <a:cubicBezTo>
                      <a:pt x="3579240" y="1405219"/>
                      <a:pt x="3657600" y="1607859"/>
                      <a:pt x="3657600" y="1828800"/>
                    </a:cubicBezTo>
                    <a:cubicBezTo>
                      <a:pt x="3657600" y="2081304"/>
                      <a:pt x="3555252" y="2309904"/>
                      <a:pt x="3389779" y="2475379"/>
                    </a:cubicBezTo>
                    <a:lnTo>
                      <a:pt x="3389779" y="2475379"/>
                    </a:lnTo>
                    <a:lnTo>
                      <a:pt x="3389779" y="2475379"/>
                    </a:lnTo>
                    <a:cubicBezTo>
                      <a:pt x="3389778" y="2709394"/>
                      <a:pt x="3300505" y="2943409"/>
                      <a:pt x="3121957" y="3121957"/>
                    </a:cubicBezTo>
                    <a:cubicBezTo>
                      <a:pt x="2943409" y="3300505"/>
                      <a:pt x="2709394" y="3389778"/>
                      <a:pt x="2475379" y="3389778"/>
                    </a:cubicBezTo>
                    <a:lnTo>
                      <a:pt x="2475379" y="3389779"/>
                    </a:lnTo>
                    <a:lnTo>
                      <a:pt x="2410443" y="3448795"/>
                    </a:lnTo>
                    <a:cubicBezTo>
                      <a:pt x="2252381" y="3579240"/>
                      <a:pt x="2049741" y="3657600"/>
                      <a:pt x="1828800" y="3657600"/>
                    </a:cubicBezTo>
                    <a:cubicBezTo>
                      <a:pt x="1576296" y="3657600"/>
                      <a:pt x="1347696" y="3555253"/>
                      <a:pt x="1182222" y="3389779"/>
                    </a:cubicBezTo>
                    <a:lnTo>
                      <a:pt x="1182221" y="3389778"/>
                    </a:lnTo>
                    <a:lnTo>
                      <a:pt x="1007577" y="3373040"/>
                    </a:lnTo>
                    <a:cubicBezTo>
                      <a:pt x="834665" y="3339562"/>
                      <a:pt x="669554" y="3255868"/>
                      <a:pt x="535643" y="3121957"/>
                    </a:cubicBezTo>
                    <a:cubicBezTo>
                      <a:pt x="401732" y="2988046"/>
                      <a:pt x="318038" y="2822935"/>
                      <a:pt x="284560" y="2650023"/>
                    </a:cubicBezTo>
                    <a:lnTo>
                      <a:pt x="267822" y="2475379"/>
                    </a:lnTo>
                    <a:lnTo>
                      <a:pt x="267822" y="2475379"/>
                    </a:lnTo>
                    <a:cubicBezTo>
                      <a:pt x="102348" y="2309905"/>
                      <a:pt x="0" y="2081305"/>
                      <a:pt x="0" y="1828800"/>
                    </a:cubicBezTo>
                    <a:cubicBezTo>
                      <a:pt x="0" y="1576296"/>
                      <a:pt x="102348" y="1347696"/>
                      <a:pt x="267822" y="1182222"/>
                    </a:cubicBezTo>
                    <a:cubicBezTo>
                      <a:pt x="267822" y="948206"/>
                      <a:pt x="357095" y="714191"/>
                      <a:pt x="535643" y="5356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sp3d z="4254500">
                <a:bevelT w="1270000" h="1333500"/>
                <a:bevelB w="3810000" h="25400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Oval 52"/>
            <p:cNvSpPr/>
            <p:nvPr/>
          </p:nvSpPr>
          <p:spPr>
            <a:xfrm>
              <a:off x="4399757" y="1609725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p3d z="698500">
              <a:bevelB w="19050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674077" y="1884045"/>
              <a:ext cx="365760" cy="365760"/>
            </a:xfrm>
            <a:prstGeom prst="rect">
              <a:avLst/>
            </a:prstGeom>
            <a:noFill/>
            <a:ln>
              <a:noFill/>
            </a:ln>
            <a:sp3d z="444500" extrusionH="698500" contourW="12700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649868" y="1803965"/>
              <a:ext cx="548640" cy="54864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sp3d>
              <a:bevelT h="2540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4799878" y="1988820"/>
              <a:ext cx="274320" cy="323850"/>
              <a:chOff x="4674077" y="1975485"/>
              <a:chExt cx="274320" cy="32385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4674077" y="1975485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p3d z="190500"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765517" y="2116455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p3d z="190500"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823342" y="1988820"/>
              <a:ext cx="274320" cy="323850"/>
              <a:chOff x="4674077" y="1975485"/>
              <a:chExt cx="274320" cy="32385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4674077" y="1975485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p3d z="63500"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765517" y="2116455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sp3d z="63500">
                <a:bevelT w="88900" h="88900"/>
                <a:bevelB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Rectangle 63"/>
          <p:cNvSpPr/>
          <p:nvPr/>
        </p:nvSpPr>
        <p:spPr>
          <a:xfrm>
            <a:off x="1177867" y="727948"/>
            <a:ext cx="8658139" cy="45089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270000" h="1333500"/>
            <a:bevelB w="3810000" h="5080000" prst="coolSlan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5195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8 -0.10601 L -1.51333 -1.07731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94" y="-48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1.37227 0.98588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82" y="506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1.39453 -1.09861 " pathEditMode="relative" rAng="0" ptsTypes="AA">
                                      <p:cBhvr>
                                        <p:cTn id="10" dur="1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66" y="-5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22 -0.02662 L -1.34028 1.07199 " pathEditMode="relative" rAng="0" ptsTypes="AA">
                                      <p:cBhvr>
                                        <p:cTn id="12" dur="11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75" y="5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392" y="5304352"/>
            <a:ext cx="10532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ধমনিঃ- যে সকল রক্তবাহী নালি হৄৎপিন্ড থেকে উৎপন্ন হয়ে দেহের বিভিন্ন অঙ্গে রক্ত বহন করে তাকে ধমনী বলে। এরা দেহের ভিতর দিকে অবস্থিত।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972" y="998823"/>
            <a:ext cx="6685165" cy="4305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9392" y="219042"/>
            <a:ext cx="1018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দেখছো ?</a:t>
            </a:r>
          </a:p>
        </p:txBody>
      </p:sp>
    </p:spTree>
    <p:extLst>
      <p:ext uri="{BB962C8B-B14F-4D97-AF65-F5344CB8AC3E}">
        <p14:creationId xmlns:p14="http://schemas.microsoft.com/office/powerpoint/2010/main" val="386787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87" y="1078314"/>
            <a:ext cx="7969827" cy="4083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349" y="5403689"/>
            <a:ext cx="1065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শিরাঃ- যে সকল রক্তনালি দ্বারা দেহের বিভিন্ন অংশ থেকে রক্ত হৃৎপিন্ডে ফিরে আসে তাকে শিরা বলে। শিরা প্রাচীর অপেক্ষকৃত পাতলা 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-140208" y="190239"/>
            <a:ext cx="11786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দেখছো ?</a:t>
            </a:r>
          </a:p>
        </p:txBody>
      </p:sp>
    </p:spTree>
    <p:extLst>
      <p:ext uri="{BB962C8B-B14F-4D97-AF65-F5344CB8AC3E}">
        <p14:creationId xmlns:p14="http://schemas.microsoft.com/office/powerpoint/2010/main" val="37295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96375" y="1029441"/>
            <a:ext cx="7590408" cy="3852726"/>
            <a:chOff x="2996912" y="720871"/>
            <a:chExt cx="5734050" cy="41109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912" y="720871"/>
              <a:ext cx="5734050" cy="411090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126554" y="911645"/>
              <a:ext cx="2202872" cy="689643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কৈশিকনালি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3191" y="4882167"/>
            <a:ext cx="10787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ধমনি ক্রমান্বয়ে শাখা প্রশাখায় বিবক্ত হয়ে শেষ পর্যন্ত অতিসূক্ষ্ণ নালি তৈরী করে। এই সকল সূক্ষ্ণনালিকে কৈশিকনালি বা কৈশিক জালিকা বলে। কৈশিক নালি থেকে শিরার উৎপত্তি।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3906" y="161604"/>
            <a:ext cx="11363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দেখছো ?</a:t>
            </a:r>
          </a:p>
        </p:txBody>
      </p:sp>
    </p:spTree>
    <p:extLst>
      <p:ext uri="{BB962C8B-B14F-4D97-AF65-F5344CB8AC3E}">
        <p14:creationId xmlns:p14="http://schemas.microsoft.com/office/powerpoint/2010/main" val="30179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009" y="267932"/>
            <a:ext cx="11731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নীচের চিত্রটি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ভালভাবে লক্ষ্য কর কী দেখছ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\Desktop\New folder (2)\ppp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515540" y="998395"/>
            <a:ext cx="438912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6732742" y="998396"/>
            <a:ext cx="438912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027" y="5471649"/>
            <a:ext cx="11544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রক্তপ্রবাহঃ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হৃদপিণ্ড সারা দেহে(</a:t>
            </a:r>
            <a:r>
              <a:rPr lang="en-US" sz="3600" dirty="0">
                <a:cs typeface="NikoshBAN" pitchFamily="2" charset="0"/>
              </a:rPr>
              <a:t>o</a:t>
            </a:r>
            <a:r>
              <a:rPr lang="en-US" sz="2800" dirty="0">
                <a:cs typeface="NikoshBAN" pitchFamily="2" charset="0"/>
              </a:rPr>
              <a:t>2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যুক্ত রক্ত)---ধমনী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       সারা দেহ হৃদপিন্ডে(</a:t>
            </a:r>
            <a:r>
              <a:rPr lang="en-US" sz="3600" dirty="0">
                <a:cs typeface="NikoshBAN" pitchFamily="2" charset="0"/>
              </a:rPr>
              <a:t>o</a:t>
            </a:r>
            <a:r>
              <a:rPr lang="en-US" sz="2800" dirty="0">
                <a:cs typeface="NikoshBAN" pitchFamily="2" charset="0"/>
              </a:rPr>
              <a:t>2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রিক্ত রক্ত)  ---শিরা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0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37259" y="186737"/>
            <a:ext cx="11731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সময়ঃ ৪ মিনিট    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4" y="895211"/>
            <a:ext cx="1094238" cy="968116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575092"/>
              </p:ext>
            </p:extLst>
          </p:nvPr>
        </p:nvGraphicFramePr>
        <p:xfrm>
          <a:off x="535020" y="2257806"/>
          <a:ext cx="10535055" cy="43891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11685"/>
                <a:gridCol w="3511685"/>
                <a:gridCol w="3511685"/>
              </a:tblGrid>
              <a:tr h="62594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উৎপত্তি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         ধমনী</a:t>
                      </a:r>
                      <a:r>
                        <a:rPr lang="bn-IN" sz="3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               শিরা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4850">
                <a:tc>
                  <a:txBody>
                    <a:bodyPr/>
                    <a:lstStyle/>
                    <a:p>
                      <a:r>
                        <a:rPr lang="bn-IN" sz="3600" b="1" dirty="0">
                          <a:latin typeface="NikoshBAN" pitchFamily="2" charset="0"/>
                          <a:cs typeface="NikoshBAN" pitchFamily="2" charset="0"/>
                        </a:rPr>
                        <a:t>কপাটিকা 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34850">
                <a:tc>
                  <a:txBody>
                    <a:bodyPr/>
                    <a:lstStyle/>
                    <a:p>
                      <a:r>
                        <a:rPr lang="bn-IN" sz="3600" b="1" dirty="0">
                          <a:latin typeface="NikoshBAN" pitchFamily="2" charset="0"/>
                          <a:cs typeface="NikoshBAN" pitchFamily="2" charset="0"/>
                        </a:rPr>
                        <a:t>গহবর 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34850">
                <a:tc>
                  <a:txBody>
                    <a:bodyPr/>
                    <a:lstStyle/>
                    <a:p>
                      <a:r>
                        <a:rPr lang="bn-IN" sz="3600" b="1" dirty="0">
                          <a:latin typeface="NikoshBAN" pitchFamily="2" charset="0"/>
                          <a:cs typeface="NikoshBAN" pitchFamily="2" charset="0"/>
                        </a:rPr>
                        <a:t>প্রাচীর 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34850">
                <a:tc>
                  <a:txBody>
                    <a:bodyPr/>
                    <a:lstStyle/>
                    <a:p>
                      <a:r>
                        <a:rPr lang="bn-IN" sz="3600" b="1" dirty="0">
                          <a:latin typeface="NikoshBAN" pitchFamily="2" charset="0"/>
                          <a:cs typeface="NikoshBAN" pitchFamily="2" charset="0"/>
                        </a:rPr>
                        <a:t>অক্সিজেনের</a:t>
                      </a:r>
                      <a:r>
                        <a:rPr lang="bn-IN" sz="3600" b="1" baseline="0" dirty="0">
                          <a:latin typeface="NikoshBAN" pitchFamily="2" charset="0"/>
                          <a:cs typeface="NikoshBAN" pitchFamily="2" charset="0"/>
                        </a:rPr>
                        <a:t> পরিমাণ 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162474">
                <a:tc>
                  <a:txBody>
                    <a:bodyPr/>
                    <a:lstStyle/>
                    <a:p>
                      <a:r>
                        <a:rPr lang="bn-IN" sz="3600" b="1" dirty="0">
                          <a:latin typeface="NikoshBAN" pitchFamily="2" charset="0"/>
                          <a:cs typeface="NikoshBAN" pitchFamily="2" charset="0"/>
                        </a:rPr>
                        <a:t>কার্বন</a:t>
                      </a:r>
                      <a:r>
                        <a:rPr lang="bn-IN" sz="3600" b="1" baseline="0" dirty="0">
                          <a:latin typeface="NikoshBAN" pitchFamily="2" charset="0"/>
                          <a:cs typeface="NikoshBAN" pitchFamily="2" charset="0"/>
                        </a:rPr>
                        <a:t> ডাই অক্সাইড এর পরিমাণ </a:t>
                      </a:r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31" y="895211"/>
            <a:ext cx="1094238" cy="9681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35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35299 -0.0018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31861 -0.0025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919" y="2930237"/>
            <a:ext cx="1093389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ধমনি দেহের ভিতরের দিকে অবস্থিত। ধমনির প্রাচীর পুরু , গহবর ছোট এবং এর গহবরে কপাটিকা থাকে না। ধমনি অক্রিজেন সমৃদ্ধ পরিবহন করে।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919" y="4182341"/>
            <a:ext cx="1093389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শিরার প্রাচীর অপেক্ষকৃত পাতলা। এদের গহবরটি বড় ও গহবরের প্রাচীর পাত্রে কপাটিকা থাকে। দেহের কৈশিক  জালিকা থেকে শিরার উৎপত্তি ঘটে।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919" y="5434446"/>
            <a:ext cx="1093389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কৈশিকনালি থেকে শিরার উৎপত্তি। কৈশিকনালি দেহ কোষের চারপাশে অবস্থান করে।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88" y="213065"/>
            <a:ext cx="5715000" cy="26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2568" y="205214"/>
            <a:ext cx="11731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নীচের চি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ত্র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লক্ষ্য 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তোমার পাশের জনের সাথে আলোচনা করে বলত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কী দেখ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ছো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25" y="2430630"/>
            <a:ext cx="8814815" cy="3574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464" y="1236985"/>
            <a:ext cx="1134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 গুলো রক্তনালি দেখতে পাচ্ছি।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-36472" y="1230302"/>
            <a:ext cx="11059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তিনটি  রক্তনালীর মধ্যে  কার প্রাচীর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পুরু ,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গহবর ছোট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9057" y="1243668"/>
            <a:ext cx="1007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ধমনির প্রাচীর পুরু , গহবর ছোট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51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88" y="1810513"/>
            <a:ext cx="8110728" cy="38847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21920" y="290823"/>
            <a:ext cx="11750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এবার নিচের চিত্রের বৈশিষ্ট্য  ব্যাখ্যা কর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25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95" y="1144639"/>
            <a:ext cx="5959409" cy="39526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-128155" y="262144"/>
            <a:ext cx="11762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                                              সময়ঃ ৫ মিনিট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-128157" y="5465619"/>
            <a:ext cx="1176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 রক্তনালির একটি করে বৈশিষ্ট্য লিখ ?</a:t>
            </a:r>
          </a:p>
        </p:txBody>
      </p:sp>
    </p:spTree>
    <p:extLst>
      <p:ext uri="{BB962C8B-B14F-4D97-AF65-F5344CB8AC3E}">
        <p14:creationId xmlns:p14="http://schemas.microsoft.com/office/powerpoint/2010/main" val="302191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8440" y="203201"/>
            <a:ext cx="1188212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87960" y="1984495"/>
            <a:ext cx="7559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রক্তনালী কী ? </a:t>
            </a:r>
          </a:p>
        </p:txBody>
      </p:sp>
      <p:sp>
        <p:nvSpPr>
          <p:cNvPr id="4" name="Rectangle 3"/>
          <p:cNvSpPr/>
          <p:nvPr/>
        </p:nvSpPr>
        <p:spPr>
          <a:xfrm>
            <a:off x="-48260" y="2773849"/>
            <a:ext cx="10792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রক্তনালীর  কত প্রকার ও কি কি ? </a:t>
            </a:r>
          </a:p>
        </p:txBody>
      </p:sp>
      <p:sp>
        <p:nvSpPr>
          <p:cNvPr id="5" name="Rectangle 4"/>
          <p:cNvSpPr/>
          <p:nvPr/>
        </p:nvSpPr>
        <p:spPr>
          <a:xfrm>
            <a:off x="-48259" y="3518655"/>
            <a:ext cx="10020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ধমনীর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বৈশিষ্ট্য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বল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-48259" y="4361935"/>
            <a:ext cx="9705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শিরার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দুইটি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বৈশিষ্ট্য 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8282" y="5205215"/>
            <a:ext cx="11198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কৈশিকনালী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থেকে কিসের উৎপত্তি হয়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1" y="455249"/>
            <a:ext cx="2249424" cy="28180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-164183" y="3707466"/>
            <a:ext cx="509047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shirinmirpur99@gmail.com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2542" y="3530524"/>
            <a:ext cx="4515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সপ্তম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79" y="455249"/>
            <a:ext cx="2452655" cy="27965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5753100" y="131975"/>
            <a:ext cx="0" cy="660819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535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6982" y="230970"/>
            <a:ext cx="11700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96982" y="3306680"/>
            <a:ext cx="116239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রক্তনালি আমাদের দেহে কি কি কাজ করে তার একটি তালিকা তৈরি করে নিয়ে আসবে।</a:t>
            </a:r>
          </a:p>
        </p:txBody>
      </p:sp>
    </p:spTree>
    <p:extLst>
      <p:ext uri="{BB962C8B-B14F-4D97-AF65-F5344CB8AC3E}">
        <p14:creationId xmlns:p14="http://schemas.microsoft.com/office/powerpoint/2010/main" val="387634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968" y="233680"/>
            <a:ext cx="6242304" cy="6187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161764">
            <a:off x="-807720" y="2238593"/>
            <a:ext cx="6134100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6755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47" y="808100"/>
            <a:ext cx="4937760" cy="48787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58452" y="161770"/>
            <a:ext cx="11934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ছবিগুলো মনোযোগ সহকারে লক্ষ্য কর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700" y="6009151"/>
            <a:ext cx="1074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পাচ্ছো 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47" y="817965"/>
            <a:ext cx="4937760" cy="4937760"/>
          </a:xfrm>
          <a:prstGeom prst="rect">
            <a:avLst/>
          </a:prstGeom>
        </p:spPr>
      </p:pic>
      <p:pic>
        <p:nvPicPr>
          <p:cNvPr id="12" name="Picture 5" descr="C:\Users\User\Desktop\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47" y="923664"/>
            <a:ext cx="4937760" cy="4819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20056" y="5624221"/>
            <a:ext cx="10928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হাতের উপরের দিকে লক্ষ করলে দেখতে পারবে নীল রঙের এক ধরনের নালি দেখা যায়। এগুলো হল শিরা।শিরা এক ধরনের রক্ত নালি।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0696" y="5992411"/>
            <a:ext cx="9608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ছবিতে কি দেখতে পাচ্ছো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4655" y="5957728"/>
            <a:ext cx="983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হাতের শিরা দেখতে পাচ্ছি।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0777" y="5965640"/>
            <a:ext cx="6287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গায়ে রক্ত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দিচ্ছেন।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053" y="5901221"/>
            <a:ext cx="1046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এই ছবিতে কি দেখতে পাচ্ছো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5296" y="5993326"/>
            <a:ext cx="821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একজন রক্ত দান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করছেন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493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5" grpId="0"/>
      <p:bldP spid="13" grpId="0"/>
      <p:bldP spid="13" grpId="1"/>
      <p:bldP spid="14" grpId="0"/>
      <p:bldP spid="14" grpId="1"/>
      <p:bldP spid="11" grpId="0"/>
      <p:bldP spid="11" grpId="1"/>
      <p:bldP spid="10" grpId="0"/>
      <p:bldP spid="10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009" y="241362"/>
            <a:ext cx="117521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বিষয়-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6221" y="1294959"/>
            <a:ext cx="9274995" cy="4894119"/>
            <a:chOff x="1205657" y="2578219"/>
            <a:chExt cx="9274995" cy="4894119"/>
          </a:xfrm>
        </p:grpSpPr>
        <p:pic>
          <p:nvPicPr>
            <p:cNvPr id="6" name="Picture 3" descr="C:\Users\User\Desktop\d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657" y="2578219"/>
              <a:ext cx="9274995" cy="489411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/>
          </p:spPr>
        </p:pic>
        <p:sp>
          <p:nvSpPr>
            <p:cNvPr id="7" name="Oval 6"/>
            <p:cNvSpPr/>
            <p:nvPr/>
          </p:nvSpPr>
          <p:spPr>
            <a:xfrm>
              <a:off x="8126003" y="4885917"/>
              <a:ext cx="1683328" cy="1800524"/>
            </a:xfrm>
            <a:prstGeom prst="ellipse">
              <a:avLst/>
            </a:prstGeom>
            <a:solidFill>
              <a:srgbClr val="FF00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379237" y="2418580"/>
            <a:ext cx="30700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dirty="0">
                <a:latin typeface="NikoshBAN" pitchFamily="2" charset="0"/>
                <a:cs typeface="NikoshBAN" pitchFamily="2" charset="0"/>
              </a:rPr>
              <a:t>রক্তনা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8000" dirty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2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459" y="293317"/>
            <a:ext cx="10879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/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5" name="Rectangle 4"/>
          <p:cNvSpPr/>
          <p:nvPr/>
        </p:nvSpPr>
        <p:spPr>
          <a:xfrm>
            <a:off x="573932" y="1184563"/>
            <a:ext cx="9922618" cy="82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4800" b="1" dirty="0">
                <a:ln/>
                <a:latin typeface="NikoshBAN" pitchFamily="2" charset="0"/>
                <a:cs typeface="NikoshBAN" pitchFamily="2" charset="0"/>
              </a:rPr>
              <a:t>---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932" y="2012627"/>
            <a:ext cx="7148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রক্তনা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কী তা বলতে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373" y="2963592"/>
            <a:ext cx="8835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রক্তনা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 প্রকারভেদ করতে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3932" y="3842837"/>
            <a:ext cx="10412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প্রত্যেক প্রকারের বৈশিষ্ট্য ব্যাখ্যা করতে পারবে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806688" y="1010185"/>
            <a:ext cx="7474391" cy="4866842"/>
            <a:chOff x="793173" y="1059458"/>
            <a:chExt cx="7474391" cy="5639134"/>
          </a:xfrm>
        </p:grpSpPr>
        <p:sp>
          <p:nvSpPr>
            <p:cNvPr id="16" name="Can 15"/>
            <p:cNvSpPr/>
            <p:nvPr/>
          </p:nvSpPr>
          <p:spPr>
            <a:xfrm>
              <a:off x="5676764" y="5250792"/>
              <a:ext cx="2590800" cy="1447800"/>
            </a:xfrm>
            <a:prstGeom prst="ca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173" y="1059458"/>
              <a:ext cx="6135688" cy="20781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</p:pic>
        <p:sp>
          <p:nvSpPr>
            <p:cNvPr id="6" name="Oval 5"/>
            <p:cNvSpPr/>
            <p:nvPr/>
          </p:nvSpPr>
          <p:spPr>
            <a:xfrm>
              <a:off x="5226489" y="1951759"/>
              <a:ext cx="1530927" cy="9371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ardrop 6"/>
            <p:cNvSpPr/>
            <p:nvPr/>
          </p:nvSpPr>
          <p:spPr>
            <a:xfrm rot="8041536">
              <a:off x="5968891" y="2600055"/>
              <a:ext cx="330416" cy="316867"/>
            </a:xfrm>
            <a:prstGeom prst="teardrop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ardrop 7"/>
            <p:cNvSpPr/>
            <p:nvPr/>
          </p:nvSpPr>
          <p:spPr>
            <a:xfrm rot="6986511">
              <a:off x="5974150" y="3113450"/>
              <a:ext cx="386108" cy="344741"/>
            </a:xfrm>
            <a:prstGeom prst="teardrop">
              <a:avLst>
                <a:gd name="adj" fmla="val 106791"/>
              </a:avLst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ardrop 9"/>
            <p:cNvSpPr/>
            <p:nvPr/>
          </p:nvSpPr>
          <p:spPr>
            <a:xfrm rot="8041536">
              <a:off x="6732480" y="5321256"/>
              <a:ext cx="330416" cy="316867"/>
            </a:xfrm>
            <a:prstGeom prst="teardrop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7510641">
              <a:off x="6165450" y="3614948"/>
              <a:ext cx="353203" cy="400068"/>
            </a:xfrm>
            <a:prstGeom prst="teardrop">
              <a:avLst>
                <a:gd name="adj" fmla="val 129122"/>
              </a:avLst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ardrop 10"/>
            <p:cNvSpPr/>
            <p:nvPr/>
          </p:nvSpPr>
          <p:spPr>
            <a:xfrm rot="7113405">
              <a:off x="6366666" y="4154099"/>
              <a:ext cx="338297" cy="386257"/>
            </a:xfrm>
            <a:prstGeom prst="teardrop">
              <a:avLst>
                <a:gd name="adj" fmla="val 123565"/>
              </a:avLst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/>
          </p:nvSpPr>
          <p:spPr>
            <a:xfrm rot="8041536">
              <a:off x="6550449" y="4701000"/>
              <a:ext cx="365717" cy="418152"/>
            </a:xfrm>
            <a:prstGeom prst="teardrop">
              <a:avLst>
                <a:gd name="adj" fmla="val 120761"/>
              </a:avLst>
            </a:prstGeom>
            <a:solidFill>
              <a:srgbClr val="FF0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an 14"/>
            <p:cNvSpPr/>
            <p:nvPr/>
          </p:nvSpPr>
          <p:spPr>
            <a:xfrm>
              <a:off x="5676764" y="4619882"/>
              <a:ext cx="2590800" cy="2057400"/>
            </a:xfrm>
            <a:prstGeom prst="can">
              <a:avLst/>
            </a:prstGeom>
            <a:noFill/>
            <a:ln w="57150"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-173182" y="264173"/>
            <a:ext cx="11793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নীচের চিত্রটি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লক্ষ্য কর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135" y="5960303"/>
            <a:ext cx="962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একটা জারে ফোটা ফোটা রক্ত পড়ছে।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7968" y="5873405"/>
            <a:ext cx="1151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নালির মধ্য দিয়ে রক্ত প্রবাহিত হয় , তাকে রক্তনালি বলে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1285" y="6043578"/>
            <a:ext cx="996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 কি দেখতে পাচ্ছো ?</a:t>
            </a:r>
          </a:p>
        </p:txBody>
      </p:sp>
    </p:spTree>
    <p:extLst>
      <p:ext uri="{BB962C8B-B14F-4D97-AF65-F5344CB8AC3E}">
        <p14:creationId xmlns:p14="http://schemas.microsoft.com/office/powerpoint/2010/main" val="53211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1642705"/>
            <a:ext cx="2495550" cy="2207914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148937" y="250324"/>
            <a:ext cx="118040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সময়ঃ ৩ মিনিট               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8101" y="4473560"/>
            <a:ext cx="11357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রক্তনালি কাকে বলে ?</a:t>
            </a:r>
          </a:p>
        </p:txBody>
      </p:sp>
    </p:spTree>
    <p:extLst>
      <p:ext uri="{BB962C8B-B14F-4D97-AF65-F5344CB8AC3E}">
        <p14:creationId xmlns:p14="http://schemas.microsoft.com/office/powerpoint/2010/main" val="29772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62791" y="272285"/>
            <a:ext cx="1175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 তোমরা কি দেখতে পাচ্ছো ?</a:t>
            </a:r>
          </a:p>
        </p:txBody>
      </p:sp>
      <p:pic>
        <p:nvPicPr>
          <p:cNvPr id="8" name="Picture 4" descr="C:\Users\User\Desktop\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1" y="2000771"/>
            <a:ext cx="1060911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43365" y="1447447"/>
            <a:ext cx="11384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রক্তনালি তিন প্রকার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54" y="1474360"/>
            <a:ext cx="1164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রক্তনালি কয় প্রকার?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82352" y="5819004"/>
            <a:ext cx="1489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ধমনি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04718" y="5819004"/>
            <a:ext cx="1461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শিরা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7899079" y="5819005"/>
            <a:ext cx="2369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কৈশিকনালি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6369" y="1379548"/>
            <a:ext cx="10771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রক্তনালি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6771" y="1406461"/>
            <a:ext cx="10120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রক্তনালীর প্রকারভেদ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7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2" grpId="0"/>
      <p:bldP spid="13" grpId="0"/>
      <p:bldP spid="2" grpId="0"/>
      <p:bldP spid="2" grpId="1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7764" y="272533"/>
            <a:ext cx="11741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নীচের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রক্তনালীগুলো দেখতে কী এক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রকম?এদের 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কি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বলতে পারবে?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9258" y="5863587"/>
            <a:ext cx="1853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ধমনী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698734" y="5863586"/>
            <a:ext cx="1498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শিরা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59257" y="1649874"/>
            <a:ext cx="7620000" cy="4288104"/>
            <a:chOff x="2824593" y="1648461"/>
            <a:chExt cx="7620000" cy="4288104"/>
          </a:xfrm>
        </p:grpSpPr>
        <p:pic>
          <p:nvPicPr>
            <p:cNvPr id="5" name="Picture 3" descr="C:\Users\User\Desktop\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4593" y="1648461"/>
              <a:ext cx="7620000" cy="381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Down Arrow 8"/>
            <p:cNvSpPr/>
            <p:nvPr/>
          </p:nvSpPr>
          <p:spPr>
            <a:xfrm>
              <a:off x="3626427" y="5330536"/>
              <a:ext cx="249382" cy="59228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35510" y="5344283"/>
              <a:ext cx="249382" cy="59228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8645235" y="2005444"/>
              <a:ext cx="581891" cy="1974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8390367" y="1782406"/>
            <a:ext cx="2074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কৈশিক নালী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488" y="941989"/>
            <a:ext cx="1053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রক্তনালি গুলো এক ধরনের না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488" y="911625"/>
            <a:ext cx="1080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গুলো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25125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2" grpId="0"/>
      <p:bldP spid="2" grpId="1"/>
      <p:bldP spid="3" grpId="0"/>
      <p:bldP spid="3" grpId="1"/>
      <p:bldP spid="3" grpId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</TotalTime>
  <Words>560</Words>
  <Application>Microsoft Office PowerPoint</Application>
  <PresentationFormat>Custom</PresentationFormat>
  <Paragraphs>90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</dc:creator>
  <cp:lastModifiedBy>ACT</cp:lastModifiedBy>
  <cp:revision>135</cp:revision>
  <dcterms:created xsi:type="dcterms:W3CDTF">2021-03-01T12:51:49Z</dcterms:created>
  <dcterms:modified xsi:type="dcterms:W3CDTF">2021-03-05T13:34:42Z</dcterms:modified>
</cp:coreProperties>
</file>