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9" r:id="rId3"/>
    <p:sldId id="280" r:id="rId4"/>
    <p:sldId id="284" r:id="rId5"/>
    <p:sldId id="286" r:id="rId6"/>
    <p:sldId id="258" r:id="rId7"/>
    <p:sldId id="261" r:id="rId8"/>
    <p:sldId id="259" r:id="rId9"/>
    <p:sldId id="260" r:id="rId10"/>
    <p:sldId id="262" r:id="rId11"/>
    <p:sldId id="263" r:id="rId12"/>
    <p:sldId id="264" r:id="rId13"/>
    <p:sldId id="276" r:id="rId14"/>
    <p:sldId id="265" r:id="rId15"/>
    <p:sldId id="266" r:id="rId16"/>
    <p:sldId id="267" r:id="rId17"/>
    <p:sldId id="268" r:id="rId18"/>
    <p:sldId id="269" r:id="rId19"/>
    <p:sldId id="270" r:id="rId20"/>
    <p:sldId id="282" r:id="rId21"/>
    <p:sldId id="271" r:id="rId22"/>
    <p:sldId id="272" r:id="rId23"/>
    <p:sldId id="273" r:id="rId24"/>
    <p:sldId id="274" r:id="rId25"/>
    <p:sldId id="275" r:id="rId26"/>
    <p:sldId id="281" r:id="rId27"/>
    <p:sldId id="285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userId="fa7391255cb8c5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7A4C-11E7-4041-8060-234EE5A25B61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404-0BD7-4058-B22C-57546986F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0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7A4C-11E7-4041-8060-234EE5A25B61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404-0BD7-4058-B22C-57546986F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6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7A4C-11E7-4041-8060-234EE5A25B61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404-0BD7-4058-B22C-57546986F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4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7A4C-11E7-4041-8060-234EE5A25B61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404-0BD7-4058-B22C-57546986F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8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7A4C-11E7-4041-8060-234EE5A25B61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404-0BD7-4058-B22C-57546986F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3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7A4C-11E7-4041-8060-234EE5A25B61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404-0BD7-4058-B22C-57546986F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0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7A4C-11E7-4041-8060-234EE5A25B61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404-0BD7-4058-B22C-57546986F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7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7A4C-11E7-4041-8060-234EE5A25B61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404-0BD7-4058-B22C-57546986F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7A4C-11E7-4041-8060-234EE5A25B61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404-0BD7-4058-B22C-57546986F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7A4C-11E7-4041-8060-234EE5A25B61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404-0BD7-4058-B22C-57546986F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0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7A4C-11E7-4041-8060-234EE5A25B61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404-0BD7-4058-B22C-57546986F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5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7A4C-11E7-4041-8060-234EE5A25B61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2404-0BD7-4058-B22C-57546986F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23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83" y="1787413"/>
            <a:ext cx="5969449" cy="5211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29769" y="3239588"/>
            <a:ext cx="45432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</a:rPr>
              <a:t>স্বাগতম</a:t>
            </a:r>
            <a:endParaRPr lang="en-US" sz="96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0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3397142" y="4453996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418336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0800000" flipH="1">
            <a:off x="3731958" y="1719507"/>
            <a:ext cx="4984025" cy="3662268"/>
          </a:xfrm>
          <a:prstGeom prst="blockArc">
            <a:avLst>
              <a:gd name="adj1" fmla="val 11408606"/>
              <a:gd name="adj2" fmla="val 21295410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197948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557" y="49004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0" name="Block Arc 19"/>
          <p:cNvSpPr/>
          <p:nvPr/>
        </p:nvSpPr>
        <p:spPr>
          <a:xfrm rot="6800443" flipH="1">
            <a:off x="2910000" y="2336602"/>
            <a:ext cx="4984025" cy="3662268"/>
          </a:xfrm>
          <a:prstGeom prst="blockArc">
            <a:avLst>
              <a:gd name="adj1" fmla="val 12741492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9091" y="170719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16" name="Group 15"/>
          <p:cNvGrpSpPr/>
          <p:nvPr/>
        </p:nvGrpSpPr>
        <p:grpSpPr>
          <a:xfrm rot="13072704" flipV="1">
            <a:off x="-2317371" y="-1973383"/>
            <a:ext cx="12868158" cy="12741414"/>
            <a:chOff x="-1235297" y="522711"/>
            <a:chExt cx="8567177" cy="85671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8125" r="82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" y="734208"/>
              <a:ext cx="3840480" cy="4078779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Oval 18"/>
            <p:cNvSpPr/>
            <p:nvPr/>
          </p:nvSpPr>
          <p:spPr>
            <a:xfrm>
              <a:off x="-1235297" y="522711"/>
              <a:ext cx="8567177" cy="85671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20414" y="440238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77497" y="4425755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9881" y="6386506"/>
            <a:ext cx="6930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অঙ্কনঃ</a:t>
            </a:r>
            <a:r>
              <a:rPr lang="en-US" sz="2800" dirty="0" smtClean="0"/>
              <a:t> O </a:t>
            </a:r>
            <a:r>
              <a:rPr lang="en-US" sz="2800" dirty="0" err="1" smtClean="0"/>
              <a:t>বিন্দু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PQ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লম্ব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আঁকি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095557" y="100766"/>
            <a:ext cx="1959845" cy="3943473"/>
            <a:chOff x="4095557" y="2085344"/>
            <a:chExt cx="1959845" cy="3943473"/>
          </a:xfrm>
        </p:grpSpPr>
        <p:sp>
          <p:nvSpPr>
            <p:cNvPr id="25" name="TextBox 24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9091" y="175895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3397142" y="4471249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435589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0800000" flipH="1">
            <a:off x="3731958" y="1736760"/>
            <a:ext cx="4984025" cy="3662268"/>
          </a:xfrm>
          <a:prstGeom prst="blockArc">
            <a:avLst>
              <a:gd name="adj1" fmla="val 11408606"/>
              <a:gd name="adj2" fmla="val 21295410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199673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2336832" flipH="1">
            <a:off x="5348400" y="3374935"/>
            <a:ext cx="4984025" cy="3662268"/>
          </a:xfrm>
          <a:prstGeom prst="blockArc">
            <a:avLst>
              <a:gd name="adj1" fmla="val 12741492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557" y="66257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0" name="Block Arc 19"/>
          <p:cNvSpPr/>
          <p:nvPr/>
        </p:nvSpPr>
        <p:spPr>
          <a:xfrm rot="6800443" flipH="1">
            <a:off x="2910000" y="2353855"/>
            <a:ext cx="4984025" cy="3662268"/>
          </a:xfrm>
          <a:prstGeom prst="blockArc">
            <a:avLst>
              <a:gd name="adj1" fmla="val 12741492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9091" y="172444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16" name="Group 15"/>
          <p:cNvGrpSpPr/>
          <p:nvPr/>
        </p:nvGrpSpPr>
        <p:grpSpPr>
          <a:xfrm rot="18411775">
            <a:off x="1911729" y="-1910410"/>
            <a:ext cx="12868158" cy="12741414"/>
            <a:chOff x="-1235297" y="522711"/>
            <a:chExt cx="8567177" cy="85671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8125" r="82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" y="734208"/>
              <a:ext cx="3840480" cy="4078779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Oval 18"/>
            <p:cNvSpPr/>
            <p:nvPr/>
          </p:nvSpPr>
          <p:spPr>
            <a:xfrm>
              <a:off x="-1235297" y="522711"/>
              <a:ext cx="8567177" cy="85671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20414" y="441963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77497" y="444300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4084" y="5633474"/>
            <a:ext cx="4235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অঙ্কনঃ</a:t>
            </a:r>
            <a:r>
              <a:rPr lang="en-US" sz="2800" dirty="0" smtClean="0"/>
              <a:t> O </a:t>
            </a:r>
            <a:r>
              <a:rPr lang="en-US" sz="2800" dirty="0" err="1" smtClean="0"/>
              <a:t>বিন্দু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PQ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লম্ব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আঁকি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095557" y="100766"/>
            <a:ext cx="1959845" cy="3943473"/>
            <a:chOff x="4095557" y="2085344"/>
            <a:chExt cx="1959845" cy="3943473"/>
          </a:xfrm>
        </p:grpSpPr>
        <p:sp>
          <p:nvSpPr>
            <p:cNvPr id="26" name="TextBox 25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809091" y="175895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3397142" y="4384988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349328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0800000" flipH="1">
            <a:off x="3731958" y="1650499"/>
            <a:ext cx="4984025" cy="3662268"/>
          </a:xfrm>
          <a:prstGeom prst="blockArc">
            <a:avLst>
              <a:gd name="adj1" fmla="val 11408606"/>
              <a:gd name="adj2" fmla="val 21295410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191047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2336832" flipH="1">
            <a:off x="5348400" y="3288674"/>
            <a:ext cx="4984025" cy="3662268"/>
          </a:xfrm>
          <a:prstGeom prst="blockArc">
            <a:avLst>
              <a:gd name="adj1" fmla="val 12961930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557" y="-20004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0" name="Block Arc 19"/>
          <p:cNvSpPr/>
          <p:nvPr/>
        </p:nvSpPr>
        <p:spPr>
          <a:xfrm rot="6800443" flipH="1">
            <a:off x="2910000" y="2267594"/>
            <a:ext cx="4984025" cy="3662268"/>
          </a:xfrm>
          <a:prstGeom prst="blockArc">
            <a:avLst>
              <a:gd name="adj1" fmla="val 12741492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9091" y="163818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0414" y="433337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77497" y="435674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191047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96000" y="1956193"/>
            <a:ext cx="0" cy="42142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58666" y="2898792"/>
            <a:ext cx="6477000" cy="3238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21875" r="4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754">
            <a:off x="12462828" y="963363"/>
            <a:ext cx="1123950" cy="336070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068" y="5258425"/>
            <a:ext cx="3783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অঙ্কনঃ</a:t>
            </a:r>
            <a:r>
              <a:rPr lang="en-US" sz="2800" dirty="0" smtClean="0"/>
              <a:t> O </a:t>
            </a:r>
            <a:r>
              <a:rPr lang="en-US" sz="2800" dirty="0" err="1" smtClean="0"/>
              <a:t>বিন্দু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PQ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উপর</a:t>
            </a:r>
            <a:r>
              <a:rPr lang="en-US" sz="2800" dirty="0" smtClean="0"/>
              <a:t> OR </a:t>
            </a:r>
            <a:r>
              <a:rPr lang="en-US" sz="2800" dirty="0" err="1" smtClean="0"/>
              <a:t>লম্ব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আঁকি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96819" y="435686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095557" y="100766"/>
            <a:ext cx="1959845" cy="3943473"/>
            <a:chOff x="4095557" y="2085344"/>
            <a:chExt cx="1959845" cy="3943473"/>
          </a:xfrm>
        </p:grpSpPr>
        <p:sp>
          <p:nvSpPr>
            <p:cNvPr id="27" name="TextBox 26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809091" y="175895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7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34 0.02708 L 0.50495 -0.16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65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495 -0.30926 L -0.50938 0.303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30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3397142" y="4384988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349328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0800000" flipH="1">
            <a:off x="3731958" y="1650499"/>
            <a:ext cx="4984025" cy="3662268"/>
          </a:xfrm>
          <a:prstGeom prst="blockArc">
            <a:avLst>
              <a:gd name="adj1" fmla="val 11408606"/>
              <a:gd name="adj2" fmla="val 21295410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191047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2336832" flipH="1">
            <a:off x="5348400" y="3288674"/>
            <a:ext cx="4984025" cy="3662268"/>
          </a:xfrm>
          <a:prstGeom prst="blockArc">
            <a:avLst>
              <a:gd name="adj1" fmla="val 12961930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557" y="-20004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0" name="Block Arc 19"/>
          <p:cNvSpPr/>
          <p:nvPr/>
        </p:nvSpPr>
        <p:spPr>
          <a:xfrm rot="6800443" flipH="1">
            <a:off x="2910000" y="2267594"/>
            <a:ext cx="4984025" cy="3662268"/>
          </a:xfrm>
          <a:prstGeom prst="blockArc">
            <a:avLst>
              <a:gd name="adj1" fmla="val 12741492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9091" y="163818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0414" y="433337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77497" y="435674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191047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96000" y="1956193"/>
            <a:ext cx="0" cy="42142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58666" y="2898792"/>
            <a:ext cx="6477000" cy="32385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067" y="5258425"/>
            <a:ext cx="5173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অঙ্কনঃ</a:t>
            </a:r>
            <a:r>
              <a:rPr lang="en-US" sz="2800" dirty="0" smtClean="0"/>
              <a:t> O </a:t>
            </a:r>
            <a:r>
              <a:rPr lang="en-US" sz="2800" dirty="0" err="1" smtClean="0"/>
              <a:t>বিন্দু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PQ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উপর</a:t>
            </a:r>
            <a:r>
              <a:rPr lang="en-US" sz="2800" dirty="0" smtClean="0"/>
              <a:t> OR </a:t>
            </a:r>
            <a:r>
              <a:rPr lang="en-US" sz="2800" dirty="0" err="1" smtClean="0"/>
              <a:t>লম্ব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আঁকি</a:t>
            </a:r>
            <a:r>
              <a:rPr lang="en-US" sz="2800" dirty="0" smtClean="0"/>
              <a:t>। </a:t>
            </a:r>
            <a:r>
              <a:rPr lang="en-US" sz="2800" dirty="0" err="1" smtClean="0"/>
              <a:t>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বৃত্তটিকে</a:t>
            </a:r>
            <a:r>
              <a:rPr lang="en-US" sz="2800" dirty="0" smtClean="0"/>
              <a:t> A </a:t>
            </a:r>
            <a:r>
              <a:rPr lang="en-US" sz="2800" dirty="0" err="1" smtClean="0"/>
              <a:t>বিন্দুতে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ছেদ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96819" y="435686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095557" y="100766"/>
            <a:ext cx="1959845" cy="3943473"/>
            <a:chOff x="4095557" y="2085344"/>
            <a:chExt cx="1959845" cy="3943473"/>
          </a:xfrm>
        </p:grpSpPr>
        <p:sp>
          <p:nvSpPr>
            <p:cNvPr id="27" name="TextBox 26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809091" y="175895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3397142" y="5006092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97043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0800000" flipH="1">
            <a:off x="3731958" y="2271603"/>
            <a:ext cx="4984025" cy="3662268"/>
          </a:xfrm>
          <a:prstGeom prst="blockArc">
            <a:avLst>
              <a:gd name="adj1" fmla="val 11408606"/>
              <a:gd name="adj2" fmla="val 21295410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25315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2336832" flipH="1">
            <a:off x="5348400" y="3909778"/>
            <a:ext cx="4984025" cy="3662268"/>
          </a:xfrm>
          <a:prstGeom prst="blockArc">
            <a:avLst>
              <a:gd name="adj1" fmla="val 12961930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557" y="601100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0" name="Block Arc 19"/>
          <p:cNvSpPr/>
          <p:nvPr/>
        </p:nvSpPr>
        <p:spPr>
          <a:xfrm rot="6800443" flipH="1">
            <a:off x="2910000" y="2888698"/>
            <a:ext cx="4984025" cy="3662268"/>
          </a:xfrm>
          <a:prstGeom prst="blockArc">
            <a:avLst>
              <a:gd name="adj1" fmla="val 12741492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9091" y="225928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0414" y="49544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1660" y="5928434"/>
            <a:ext cx="5459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অঙ্কনঃ</a:t>
            </a:r>
            <a:r>
              <a:rPr lang="en-US" sz="2800" dirty="0" smtClean="0"/>
              <a:t> OR </a:t>
            </a:r>
            <a:r>
              <a:rPr lang="en-US" sz="2800" dirty="0" err="1" smtClean="0"/>
              <a:t>কে</a:t>
            </a:r>
            <a:r>
              <a:rPr lang="en-US" sz="2800" dirty="0" smtClean="0"/>
              <a:t> B </a:t>
            </a:r>
            <a:r>
              <a:rPr lang="en-US" sz="2800" dirty="0" err="1" smtClean="0"/>
              <a:t>পর্যন্ত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বর্ধিত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করি</a:t>
            </a:r>
            <a:r>
              <a:rPr lang="en-US" sz="2800" dirty="0" smtClean="0"/>
              <a:t>। </a:t>
            </a:r>
            <a:r>
              <a:rPr lang="en-US" sz="2800" dirty="0" err="1" smtClean="0"/>
              <a:t>যেন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বৃত্তকে</a:t>
            </a:r>
            <a:r>
              <a:rPr lang="en-US" sz="2800" dirty="0" smtClean="0"/>
              <a:t> B </a:t>
            </a:r>
            <a:r>
              <a:rPr lang="en-US" sz="2800" dirty="0" err="1" smtClean="0"/>
              <a:t>বিন্দুতে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ছেদ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9477497" y="497785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253157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96000" y="2577297"/>
            <a:ext cx="0" cy="42142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58666" y="3519896"/>
            <a:ext cx="6477000" cy="3238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21875" r="4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754">
            <a:off x="12462828" y="1584467"/>
            <a:ext cx="1123950" cy="3360704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7" idx="0"/>
          </p:cNvCxnSpPr>
          <p:nvPr/>
        </p:nvCxnSpPr>
        <p:spPr>
          <a:xfrm>
            <a:off x="6081306" y="970432"/>
            <a:ext cx="14694" cy="16068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69925" y="496197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055216" y="611752"/>
            <a:ext cx="1959845" cy="3943473"/>
            <a:chOff x="4095557" y="2085344"/>
            <a:chExt cx="1959845" cy="3943473"/>
          </a:xfrm>
        </p:grpSpPr>
        <p:sp>
          <p:nvSpPr>
            <p:cNvPr id="27" name="TextBox 26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768750" y="226993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7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34 -0.07871 L 0.50495 -0.2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65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86 -0.54746 L -0.50091 -0.309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187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6096000" y="966651"/>
            <a:ext cx="0" cy="582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97142" y="5006092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97043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0800000" flipH="1">
            <a:off x="3731958" y="2271603"/>
            <a:ext cx="4984025" cy="3662268"/>
          </a:xfrm>
          <a:prstGeom prst="blockArc">
            <a:avLst>
              <a:gd name="adj1" fmla="val 11408606"/>
              <a:gd name="adj2" fmla="val 21295410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25315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2336832" flipH="1">
            <a:off x="5348400" y="3909778"/>
            <a:ext cx="4984025" cy="3662268"/>
          </a:xfrm>
          <a:prstGeom prst="blockArc">
            <a:avLst>
              <a:gd name="adj1" fmla="val 12961930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557" y="601100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0" name="Block Arc 19"/>
          <p:cNvSpPr/>
          <p:nvPr/>
        </p:nvSpPr>
        <p:spPr>
          <a:xfrm rot="6800443" flipH="1">
            <a:off x="2910000" y="2888698"/>
            <a:ext cx="4984025" cy="3662268"/>
          </a:xfrm>
          <a:prstGeom prst="blockArc">
            <a:avLst>
              <a:gd name="adj1" fmla="val 12741492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9091" y="225928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0414" y="49544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77497" y="497785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Block Arc 22"/>
          <p:cNvSpPr/>
          <p:nvPr/>
        </p:nvSpPr>
        <p:spPr>
          <a:xfrm rot="2688506" flipH="1">
            <a:off x="5461797" y="3675569"/>
            <a:ext cx="1280160" cy="1280160"/>
          </a:xfrm>
          <a:prstGeom prst="blockArc">
            <a:avLst>
              <a:gd name="adj1" fmla="val 9572865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 rot="4901126">
            <a:off x="4581507" y="2319338"/>
            <a:ext cx="2918610" cy="3854750"/>
            <a:chOff x="-1235297" y="522711"/>
            <a:chExt cx="8567177" cy="856717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8125" r="82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" y="734207"/>
              <a:ext cx="3840478" cy="4078779"/>
            </a:xfrm>
            <a:prstGeom prst="rect">
              <a:avLst/>
            </a:prstGeom>
            <a:ln>
              <a:noFill/>
            </a:ln>
          </p:spPr>
        </p:pic>
        <p:sp>
          <p:nvSpPr>
            <p:cNvPr id="31" name="Oval 30"/>
            <p:cNvSpPr/>
            <p:nvPr/>
          </p:nvSpPr>
          <p:spPr>
            <a:xfrm>
              <a:off x="-1235297" y="522711"/>
              <a:ext cx="8567177" cy="85671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-34713" y="5690022"/>
            <a:ext cx="4956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অঙ্কনঃ</a:t>
            </a:r>
            <a:r>
              <a:rPr lang="en-US" sz="2800" dirty="0" smtClean="0"/>
              <a:t> AB </a:t>
            </a:r>
            <a:r>
              <a:rPr lang="en-US" sz="2800" dirty="0" err="1" smtClean="0"/>
              <a:t>রেখার</a:t>
            </a:r>
            <a:r>
              <a:rPr lang="en-US" sz="2800" dirty="0" smtClean="0"/>
              <a:t> A </a:t>
            </a:r>
            <a:r>
              <a:rPr lang="en-US" sz="2800" dirty="0" err="1" smtClean="0"/>
              <a:t>বিন্দুতে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লম্ব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আঁকি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69925" y="496197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6096000" y="966651"/>
            <a:ext cx="0" cy="582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97142" y="5006092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97043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0800000" flipH="1">
            <a:off x="3731958" y="2271603"/>
            <a:ext cx="4984025" cy="3662268"/>
          </a:xfrm>
          <a:prstGeom prst="blockArc">
            <a:avLst>
              <a:gd name="adj1" fmla="val 11408606"/>
              <a:gd name="adj2" fmla="val 21295410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25315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2336832" flipH="1">
            <a:off x="5348400" y="3909778"/>
            <a:ext cx="4984025" cy="3662268"/>
          </a:xfrm>
          <a:prstGeom prst="blockArc">
            <a:avLst>
              <a:gd name="adj1" fmla="val 12961930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557" y="601100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0" name="Block Arc 19"/>
          <p:cNvSpPr/>
          <p:nvPr/>
        </p:nvSpPr>
        <p:spPr>
          <a:xfrm rot="6800443" flipH="1">
            <a:off x="2910000" y="2888698"/>
            <a:ext cx="4984025" cy="3662268"/>
          </a:xfrm>
          <a:prstGeom prst="blockArc">
            <a:avLst>
              <a:gd name="adj1" fmla="val 12741492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9091" y="225928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0414" y="49544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77497" y="497785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Block Arc 22"/>
          <p:cNvSpPr/>
          <p:nvPr/>
        </p:nvSpPr>
        <p:spPr>
          <a:xfrm rot="2688506" flipH="1">
            <a:off x="5461797" y="3675569"/>
            <a:ext cx="1280160" cy="1280160"/>
          </a:xfrm>
          <a:prstGeom prst="blockArc">
            <a:avLst>
              <a:gd name="adj1" fmla="val 9572865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6945907" flipH="1">
            <a:off x="5395664" y="3062158"/>
            <a:ext cx="1280160" cy="1280160"/>
          </a:xfrm>
          <a:prstGeom prst="blockArc">
            <a:avLst>
              <a:gd name="adj1" fmla="val 14642684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 rot="8961520">
            <a:off x="4766065" y="1576759"/>
            <a:ext cx="2651760" cy="4152882"/>
            <a:chOff x="-1235297" y="522711"/>
            <a:chExt cx="8567177" cy="856717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8125" r="82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" y="734207"/>
              <a:ext cx="3840478" cy="4078779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Oval 27"/>
            <p:cNvSpPr/>
            <p:nvPr/>
          </p:nvSpPr>
          <p:spPr>
            <a:xfrm>
              <a:off x="-1235297" y="522711"/>
              <a:ext cx="8567177" cy="85671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86593" y="578689"/>
            <a:ext cx="1959845" cy="3943473"/>
            <a:chOff x="4095557" y="2085344"/>
            <a:chExt cx="1959845" cy="3943473"/>
          </a:xfrm>
        </p:grpSpPr>
        <p:sp>
          <p:nvSpPr>
            <p:cNvPr id="30" name="TextBox 29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800127" y="223687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3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6096000" y="966651"/>
            <a:ext cx="0" cy="582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97142" y="5006092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97043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0800000" flipH="1">
            <a:off x="3731958" y="2271603"/>
            <a:ext cx="4984025" cy="3662268"/>
          </a:xfrm>
          <a:prstGeom prst="blockArc">
            <a:avLst>
              <a:gd name="adj1" fmla="val 11408606"/>
              <a:gd name="adj2" fmla="val 21295410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25315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2336832" flipH="1">
            <a:off x="5348400" y="3909778"/>
            <a:ext cx="4984025" cy="3662268"/>
          </a:xfrm>
          <a:prstGeom prst="blockArc">
            <a:avLst>
              <a:gd name="adj1" fmla="val 12961930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557" y="601100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0" name="Block Arc 19"/>
          <p:cNvSpPr/>
          <p:nvPr/>
        </p:nvSpPr>
        <p:spPr>
          <a:xfrm rot="6800443" flipH="1">
            <a:off x="2910000" y="2888698"/>
            <a:ext cx="4984025" cy="3662268"/>
          </a:xfrm>
          <a:prstGeom prst="blockArc">
            <a:avLst>
              <a:gd name="adj1" fmla="val 12741492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9091" y="225928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0414" y="49544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77497" y="497785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Block Arc 22"/>
          <p:cNvSpPr/>
          <p:nvPr/>
        </p:nvSpPr>
        <p:spPr>
          <a:xfrm rot="2688506" flipH="1">
            <a:off x="5461797" y="3675569"/>
            <a:ext cx="1280160" cy="1280160"/>
          </a:xfrm>
          <a:prstGeom prst="blockArc">
            <a:avLst>
              <a:gd name="adj1" fmla="val 9572865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6945907" flipH="1">
            <a:off x="5395664" y="3005008"/>
            <a:ext cx="1280160" cy="1280160"/>
          </a:xfrm>
          <a:prstGeom prst="blockArc">
            <a:avLst>
              <a:gd name="adj1" fmla="val 14133102"/>
              <a:gd name="adj2" fmla="val 18791914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lock Arc 25"/>
          <p:cNvSpPr/>
          <p:nvPr/>
        </p:nvSpPr>
        <p:spPr>
          <a:xfrm rot="5653801" flipH="1">
            <a:off x="6007444" y="3481532"/>
            <a:ext cx="1280160" cy="1280160"/>
          </a:xfrm>
          <a:prstGeom prst="blockArc">
            <a:avLst>
              <a:gd name="adj1" fmla="val 9572865"/>
              <a:gd name="adj2" fmla="val 17936156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 rot="9619666">
            <a:off x="4920854" y="1383170"/>
            <a:ext cx="3295902" cy="4959424"/>
            <a:chOff x="-1235297" y="522711"/>
            <a:chExt cx="8567177" cy="856717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8125" r="82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" y="734207"/>
              <a:ext cx="3840478" cy="4078779"/>
            </a:xfrm>
            <a:prstGeom prst="rect">
              <a:avLst/>
            </a:prstGeom>
            <a:ln>
              <a:noFill/>
            </a:ln>
          </p:spPr>
        </p:pic>
        <p:sp>
          <p:nvSpPr>
            <p:cNvPr id="31" name="Oval 30"/>
            <p:cNvSpPr/>
            <p:nvPr/>
          </p:nvSpPr>
          <p:spPr>
            <a:xfrm>
              <a:off x="-1235297" y="522711"/>
              <a:ext cx="8567177" cy="85671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34713" y="5690022"/>
            <a:ext cx="4956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অঙ্কনঃ</a:t>
            </a:r>
            <a:r>
              <a:rPr lang="en-US" sz="2800" dirty="0" smtClean="0"/>
              <a:t> AB </a:t>
            </a:r>
            <a:r>
              <a:rPr lang="en-US" sz="2800" dirty="0" err="1" smtClean="0"/>
              <a:t>রেখার</a:t>
            </a:r>
            <a:r>
              <a:rPr lang="en-US" sz="2800" dirty="0" smtClean="0"/>
              <a:t> A </a:t>
            </a:r>
            <a:r>
              <a:rPr lang="en-US" sz="2800" dirty="0" err="1" smtClean="0"/>
              <a:t>বিন্দুতে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লম্ব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আঁকি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5769925" y="496197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9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6096000" y="966651"/>
            <a:ext cx="0" cy="582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97142" y="5006092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97043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0800000" flipH="1">
            <a:off x="3731958" y="2271603"/>
            <a:ext cx="4984025" cy="3662268"/>
          </a:xfrm>
          <a:prstGeom prst="blockArc">
            <a:avLst>
              <a:gd name="adj1" fmla="val 11408606"/>
              <a:gd name="adj2" fmla="val 21295410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25315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2336832" flipH="1">
            <a:off x="5348400" y="3909778"/>
            <a:ext cx="4984025" cy="3662268"/>
          </a:xfrm>
          <a:prstGeom prst="blockArc">
            <a:avLst>
              <a:gd name="adj1" fmla="val 12961930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557" y="601100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0" name="Block Arc 19"/>
          <p:cNvSpPr/>
          <p:nvPr/>
        </p:nvSpPr>
        <p:spPr>
          <a:xfrm rot="6800443" flipH="1">
            <a:off x="2910000" y="2888698"/>
            <a:ext cx="4984025" cy="3662268"/>
          </a:xfrm>
          <a:prstGeom prst="blockArc">
            <a:avLst>
              <a:gd name="adj1" fmla="val 12741492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9091" y="225928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0414" y="49544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77497" y="497785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Block Arc 22"/>
          <p:cNvSpPr/>
          <p:nvPr/>
        </p:nvSpPr>
        <p:spPr>
          <a:xfrm rot="2688506" flipH="1">
            <a:off x="5461797" y="3675569"/>
            <a:ext cx="1280160" cy="1280160"/>
          </a:xfrm>
          <a:prstGeom prst="blockArc">
            <a:avLst>
              <a:gd name="adj1" fmla="val 9572865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6945907" flipH="1">
            <a:off x="5405189" y="3005008"/>
            <a:ext cx="1280160" cy="1280160"/>
          </a:xfrm>
          <a:prstGeom prst="blockArc">
            <a:avLst>
              <a:gd name="adj1" fmla="val 14600949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lock Arc 25"/>
          <p:cNvSpPr/>
          <p:nvPr/>
        </p:nvSpPr>
        <p:spPr>
          <a:xfrm rot="7502685" flipH="1">
            <a:off x="6143391" y="3417313"/>
            <a:ext cx="1189922" cy="1229336"/>
          </a:xfrm>
          <a:prstGeom prst="blockArc">
            <a:avLst>
              <a:gd name="adj1" fmla="val 10556722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lock Arc 26"/>
          <p:cNvSpPr/>
          <p:nvPr/>
        </p:nvSpPr>
        <p:spPr>
          <a:xfrm rot="1769411" flipH="1">
            <a:off x="6229818" y="4025964"/>
            <a:ext cx="1280160" cy="1280160"/>
          </a:xfrm>
          <a:prstGeom prst="blockArc">
            <a:avLst>
              <a:gd name="adj1" fmla="val 12331603"/>
              <a:gd name="adj2" fmla="val 16760817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 rot="7488116">
            <a:off x="5130083" y="2667222"/>
            <a:ext cx="3119358" cy="3854750"/>
            <a:chOff x="-1235297" y="522711"/>
            <a:chExt cx="8567177" cy="856717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8125" r="82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" y="734207"/>
              <a:ext cx="3840478" cy="4078779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Oval 31"/>
            <p:cNvSpPr/>
            <p:nvPr/>
          </p:nvSpPr>
          <p:spPr>
            <a:xfrm>
              <a:off x="-1235297" y="522711"/>
              <a:ext cx="8567177" cy="85671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34713" y="5690022"/>
            <a:ext cx="4956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অঙ্কনঃ</a:t>
            </a:r>
            <a:r>
              <a:rPr lang="en-US" sz="2800" dirty="0" smtClean="0"/>
              <a:t> AB </a:t>
            </a:r>
            <a:r>
              <a:rPr lang="en-US" sz="2800" dirty="0" err="1" smtClean="0"/>
              <a:t>রেখার</a:t>
            </a:r>
            <a:r>
              <a:rPr lang="en-US" sz="2800" dirty="0" smtClean="0"/>
              <a:t> A </a:t>
            </a:r>
            <a:r>
              <a:rPr lang="en-US" sz="2800" dirty="0" err="1" smtClean="0"/>
              <a:t>বিন্দুতে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লম্ব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আঁকি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769925" y="496197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3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6096000" y="966651"/>
            <a:ext cx="0" cy="582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97142" y="5006092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97043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0800000" flipH="1">
            <a:off x="3731958" y="2271603"/>
            <a:ext cx="4984025" cy="3662268"/>
          </a:xfrm>
          <a:prstGeom prst="blockArc">
            <a:avLst>
              <a:gd name="adj1" fmla="val 11408606"/>
              <a:gd name="adj2" fmla="val 21295410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25315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2336832" flipH="1">
            <a:off x="5348400" y="3909778"/>
            <a:ext cx="4984025" cy="3662268"/>
          </a:xfrm>
          <a:prstGeom prst="blockArc">
            <a:avLst>
              <a:gd name="adj1" fmla="val 12961930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557" y="601100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0" name="Block Arc 19"/>
          <p:cNvSpPr/>
          <p:nvPr/>
        </p:nvSpPr>
        <p:spPr>
          <a:xfrm rot="6800443" flipH="1">
            <a:off x="2910000" y="2888698"/>
            <a:ext cx="4984025" cy="3662268"/>
          </a:xfrm>
          <a:prstGeom prst="blockArc">
            <a:avLst>
              <a:gd name="adj1" fmla="val 12741492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9091" y="225928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0414" y="49544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77497" y="497785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Block Arc 22"/>
          <p:cNvSpPr/>
          <p:nvPr/>
        </p:nvSpPr>
        <p:spPr>
          <a:xfrm rot="2688506" flipH="1">
            <a:off x="5461797" y="3675569"/>
            <a:ext cx="1280160" cy="1280160"/>
          </a:xfrm>
          <a:prstGeom prst="blockArc">
            <a:avLst>
              <a:gd name="adj1" fmla="val 9572865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6945907" flipH="1">
            <a:off x="5405189" y="3005008"/>
            <a:ext cx="1280160" cy="1280160"/>
          </a:xfrm>
          <a:prstGeom prst="blockArc">
            <a:avLst>
              <a:gd name="adj1" fmla="val 14600949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lock Arc 25"/>
          <p:cNvSpPr/>
          <p:nvPr/>
        </p:nvSpPr>
        <p:spPr>
          <a:xfrm rot="7502685" flipH="1">
            <a:off x="6143391" y="3417313"/>
            <a:ext cx="1189922" cy="1229336"/>
          </a:xfrm>
          <a:prstGeom prst="blockArc">
            <a:avLst>
              <a:gd name="adj1" fmla="val 10556722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lock Arc 26"/>
          <p:cNvSpPr/>
          <p:nvPr/>
        </p:nvSpPr>
        <p:spPr>
          <a:xfrm rot="1934774" flipH="1">
            <a:off x="6190597" y="4020921"/>
            <a:ext cx="1280160" cy="1280160"/>
          </a:xfrm>
          <a:prstGeom prst="blockArc">
            <a:avLst>
              <a:gd name="adj1" fmla="val 12331603"/>
              <a:gd name="adj2" fmla="val 16760817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05175" y="4248150"/>
            <a:ext cx="645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6479" y="5452403"/>
            <a:ext cx="7727803" cy="32385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21875" r="4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500" y="1593776"/>
            <a:ext cx="1123950" cy="336070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34713" y="5690022"/>
            <a:ext cx="4956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অঙ্কনঃ</a:t>
            </a:r>
            <a:r>
              <a:rPr lang="en-US" sz="2800" dirty="0" smtClean="0"/>
              <a:t> AB </a:t>
            </a:r>
            <a:r>
              <a:rPr lang="en-US" sz="2800" dirty="0" err="1" smtClean="0"/>
              <a:t>রেখার</a:t>
            </a:r>
            <a:r>
              <a:rPr lang="en-US" sz="2800" dirty="0" smtClean="0"/>
              <a:t> A </a:t>
            </a:r>
            <a:r>
              <a:rPr lang="en-US" sz="2800" dirty="0" err="1" smtClean="0"/>
              <a:t>বিন্দুতে</a:t>
            </a:r>
            <a:r>
              <a:rPr lang="en-US" sz="2800" dirty="0" smtClean="0"/>
              <a:t>  </a:t>
            </a:r>
            <a:r>
              <a:rPr lang="en-US" sz="2800" dirty="0" err="1" smtClean="0"/>
              <a:t>লম্ব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আঁকি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769925" y="496197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0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2 -0.11551 L 0.61068 -0.34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8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65 -0.08773 L -0.75182 -0.0861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7332" y="1317811"/>
            <a:ext cx="8420537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হাসান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মাহমুদ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শিমুল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সহকারী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শিক্ষক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(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গণিত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)</a:t>
            </a:r>
          </a:p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শ্রীপুর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পাইলট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বালিকা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উচ্চ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বিদ্যালয়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।</a:t>
            </a:r>
          </a:p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শ্রীপুর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গাজীপুর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।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Kalpurush" pitchFamily="2" charset="0"/>
              </a:rPr>
              <a:t>Email: shimul291@gmail.com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Kalpurush" pitchFamily="2" charset="0"/>
              </a:rPr>
              <a:t> 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itchFamily="34" charset="0"/>
              <a:cs typeface="Kalpuru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শিক্ষক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পরিচিতি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8703" y="1340222"/>
            <a:ext cx="7218218" cy="3801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800" b="1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sz="4800" b="1" dirty="0" smtClean="0">
                <a:solidFill>
                  <a:schemeClr val="tx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sz="4800" b="1" dirty="0" smtClean="0">
                <a:solidFill>
                  <a:schemeClr val="tx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-</a:t>
            </a:r>
            <a:r>
              <a:rPr lang="bn-BD" sz="4800" b="1" dirty="0" smtClean="0">
                <a:solidFill>
                  <a:schemeClr val="tx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4800" b="1" dirty="0">
                <a:solidFill>
                  <a:schemeClr val="tx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দশম </a:t>
            </a:r>
          </a:p>
          <a:p>
            <a:pPr>
              <a:buFont typeface="Wingdings" pitchFamily="2" charset="2"/>
              <a:buChar char="v"/>
            </a:pPr>
            <a:r>
              <a:rPr lang="en-US" sz="4800" b="1" dirty="0">
                <a:solidFill>
                  <a:schemeClr val="tx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4800" b="1" dirty="0">
                <a:solidFill>
                  <a:schemeClr val="tx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sz="4800" b="1" dirty="0">
                <a:solidFill>
                  <a:schemeClr val="tx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4800" b="1" dirty="0">
                <a:solidFill>
                  <a:schemeClr val="tx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sz="4800" b="1" dirty="0">
                <a:solidFill>
                  <a:schemeClr val="tx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sz="4800" b="1" dirty="0" smtClean="0">
                <a:solidFill>
                  <a:schemeClr val="tx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সম্পাদ্য  </a:t>
            </a:r>
            <a:r>
              <a:rPr lang="bn-BD" sz="4800" b="1" dirty="0" smtClean="0">
                <a:solidFill>
                  <a:schemeClr val="tx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  </a:t>
            </a:r>
            <a:r>
              <a:rPr lang="bn-IN" sz="4800" b="1" dirty="0" smtClean="0">
                <a:solidFill>
                  <a:schemeClr val="tx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4800" b="1" dirty="0" smtClean="0">
                <a:solidFill>
                  <a:schemeClr val="tx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0883" y="129989"/>
            <a:ext cx="8839200" cy="11430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পরিচিতি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1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6096000" y="966651"/>
            <a:ext cx="0" cy="582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97142" y="5006092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97043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0800000" flipH="1">
            <a:off x="3731958" y="2271603"/>
            <a:ext cx="4984025" cy="3662268"/>
          </a:xfrm>
          <a:prstGeom prst="blockArc">
            <a:avLst>
              <a:gd name="adj1" fmla="val 11408606"/>
              <a:gd name="adj2" fmla="val 21295410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25315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2336832" flipH="1">
            <a:off x="5348400" y="3909778"/>
            <a:ext cx="4984025" cy="3662268"/>
          </a:xfrm>
          <a:prstGeom prst="blockArc">
            <a:avLst>
              <a:gd name="adj1" fmla="val 12961930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557" y="601100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0" name="Block Arc 19"/>
          <p:cNvSpPr/>
          <p:nvPr/>
        </p:nvSpPr>
        <p:spPr>
          <a:xfrm rot="6800443" flipH="1">
            <a:off x="2910000" y="2888698"/>
            <a:ext cx="4984025" cy="3662268"/>
          </a:xfrm>
          <a:prstGeom prst="blockArc">
            <a:avLst>
              <a:gd name="adj1" fmla="val 12741492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9091" y="225928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0414" y="49544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77497" y="497785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Block Arc 22"/>
          <p:cNvSpPr/>
          <p:nvPr/>
        </p:nvSpPr>
        <p:spPr>
          <a:xfrm rot="2688506" flipH="1">
            <a:off x="5461797" y="3675569"/>
            <a:ext cx="1280160" cy="1280160"/>
          </a:xfrm>
          <a:prstGeom prst="blockArc">
            <a:avLst>
              <a:gd name="adj1" fmla="val 9572865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6945907" flipH="1">
            <a:off x="5405189" y="3005008"/>
            <a:ext cx="1280160" cy="1280160"/>
          </a:xfrm>
          <a:prstGeom prst="blockArc">
            <a:avLst>
              <a:gd name="adj1" fmla="val 14600949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lock Arc 25"/>
          <p:cNvSpPr/>
          <p:nvPr/>
        </p:nvSpPr>
        <p:spPr>
          <a:xfrm rot="7502685" flipH="1">
            <a:off x="6143391" y="3417313"/>
            <a:ext cx="1189922" cy="1229336"/>
          </a:xfrm>
          <a:prstGeom prst="blockArc">
            <a:avLst>
              <a:gd name="adj1" fmla="val 10556722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lock Arc 26"/>
          <p:cNvSpPr/>
          <p:nvPr/>
        </p:nvSpPr>
        <p:spPr>
          <a:xfrm rot="1934774" flipH="1">
            <a:off x="6190597" y="4020921"/>
            <a:ext cx="1280160" cy="1280160"/>
          </a:xfrm>
          <a:prstGeom prst="blockArc">
            <a:avLst>
              <a:gd name="adj1" fmla="val 12331603"/>
              <a:gd name="adj2" fmla="val 16760817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05175" y="4248150"/>
            <a:ext cx="645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34713" y="5690022"/>
            <a:ext cx="4956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অঙ্কনঃ</a:t>
            </a:r>
            <a:r>
              <a:rPr lang="en-US" sz="2800" dirty="0" smtClean="0"/>
              <a:t> AB </a:t>
            </a:r>
            <a:r>
              <a:rPr lang="en-US" sz="2800" dirty="0" err="1" smtClean="0"/>
              <a:t>রেখার</a:t>
            </a:r>
            <a:r>
              <a:rPr lang="en-US" sz="2800" dirty="0" smtClean="0"/>
              <a:t> A </a:t>
            </a:r>
            <a:r>
              <a:rPr lang="en-US" sz="2800" dirty="0" err="1" smtClean="0"/>
              <a:t>বিন্দুতে</a:t>
            </a:r>
            <a:r>
              <a:rPr lang="en-US" sz="2800" dirty="0" smtClean="0"/>
              <a:t> EF </a:t>
            </a:r>
            <a:r>
              <a:rPr lang="en-US" sz="2800" dirty="0" err="1" smtClean="0"/>
              <a:t>লম্ব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আঁকি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159367" y="385630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16729" y="38876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69925" y="496197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6096000" y="966651"/>
            <a:ext cx="0" cy="582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97142" y="5006092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97043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0800000" flipH="1">
            <a:off x="3731958" y="2271603"/>
            <a:ext cx="4984025" cy="3662268"/>
          </a:xfrm>
          <a:prstGeom prst="blockArc">
            <a:avLst>
              <a:gd name="adj1" fmla="val 11408606"/>
              <a:gd name="adj2" fmla="val 21295410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25315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2336832" flipH="1">
            <a:off x="5348400" y="3909778"/>
            <a:ext cx="4984025" cy="3662268"/>
          </a:xfrm>
          <a:prstGeom prst="blockArc">
            <a:avLst>
              <a:gd name="adj1" fmla="val 12961930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557" y="601100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0" name="Block Arc 19"/>
          <p:cNvSpPr/>
          <p:nvPr/>
        </p:nvSpPr>
        <p:spPr>
          <a:xfrm rot="6800443" flipH="1">
            <a:off x="2910000" y="2888698"/>
            <a:ext cx="4984025" cy="3662268"/>
          </a:xfrm>
          <a:prstGeom prst="blockArc">
            <a:avLst>
              <a:gd name="adj1" fmla="val 12741492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9091" y="225928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0414" y="49544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77497" y="497785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Block Arc 22"/>
          <p:cNvSpPr/>
          <p:nvPr/>
        </p:nvSpPr>
        <p:spPr>
          <a:xfrm rot="2688506" flipH="1">
            <a:off x="5461797" y="3675569"/>
            <a:ext cx="1280160" cy="1280160"/>
          </a:xfrm>
          <a:prstGeom prst="blockArc">
            <a:avLst>
              <a:gd name="adj1" fmla="val 9572865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6945907" flipH="1">
            <a:off x="5405189" y="3005008"/>
            <a:ext cx="1280160" cy="1280160"/>
          </a:xfrm>
          <a:prstGeom prst="blockArc">
            <a:avLst>
              <a:gd name="adj1" fmla="val 14600949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lock Arc 25"/>
          <p:cNvSpPr/>
          <p:nvPr/>
        </p:nvSpPr>
        <p:spPr>
          <a:xfrm rot="7502685" flipH="1">
            <a:off x="6143391" y="3417313"/>
            <a:ext cx="1189922" cy="1229336"/>
          </a:xfrm>
          <a:prstGeom prst="blockArc">
            <a:avLst>
              <a:gd name="adj1" fmla="val 10556722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lock Arc 26"/>
          <p:cNvSpPr/>
          <p:nvPr/>
        </p:nvSpPr>
        <p:spPr>
          <a:xfrm rot="1934774" flipH="1">
            <a:off x="6190597" y="4020921"/>
            <a:ext cx="1280160" cy="1280160"/>
          </a:xfrm>
          <a:prstGeom prst="blockArc">
            <a:avLst>
              <a:gd name="adj1" fmla="val 12331603"/>
              <a:gd name="adj2" fmla="val 16760817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05175" y="4248150"/>
            <a:ext cx="645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ck Arc 23"/>
          <p:cNvSpPr/>
          <p:nvPr/>
        </p:nvSpPr>
        <p:spPr>
          <a:xfrm rot="18911494" flipH="1" flipV="1">
            <a:off x="5323776" y="466544"/>
            <a:ext cx="1280160" cy="1280160"/>
          </a:xfrm>
          <a:prstGeom prst="blockArc">
            <a:avLst>
              <a:gd name="adj1" fmla="val 9572865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 rot="16579727" flipV="1">
            <a:off x="4255560" y="-679864"/>
            <a:ext cx="3561656" cy="3294917"/>
            <a:chOff x="-1235297" y="522711"/>
            <a:chExt cx="8567177" cy="856717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8125" r="82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" y="734207"/>
              <a:ext cx="3840478" cy="4078779"/>
            </a:xfrm>
            <a:prstGeom prst="rect">
              <a:avLst/>
            </a:prstGeom>
            <a:ln>
              <a:noFill/>
            </a:ln>
          </p:spPr>
        </p:pic>
        <p:sp>
          <p:nvSpPr>
            <p:cNvPr id="30" name="Oval 29"/>
            <p:cNvSpPr/>
            <p:nvPr/>
          </p:nvSpPr>
          <p:spPr>
            <a:xfrm>
              <a:off x="-1235297" y="522711"/>
              <a:ext cx="8567177" cy="85671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99708" y="385630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57070" y="38876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-34713" y="5690022"/>
            <a:ext cx="4956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অঙ্কনঃ</a:t>
            </a:r>
            <a:r>
              <a:rPr lang="en-US" sz="2800" dirty="0" smtClean="0"/>
              <a:t> AB </a:t>
            </a:r>
            <a:r>
              <a:rPr lang="en-US" sz="2800" dirty="0" err="1" smtClean="0"/>
              <a:t>রেখার</a:t>
            </a:r>
            <a:r>
              <a:rPr lang="en-US" sz="2800" dirty="0" smtClean="0"/>
              <a:t> B </a:t>
            </a:r>
            <a:r>
              <a:rPr lang="en-US" sz="2800" dirty="0" err="1" smtClean="0"/>
              <a:t>বিন্দুতে</a:t>
            </a:r>
            <a:r>
              <a:rPr lang="en-US" sz="2800" dirty="0" smtClean="0"/>
              <a:t>  </a:t>
            </a:r>
            <a:r>
              <a:rPr lang="en-US" sz="2800" dirty="0" err="1" smtClean="0"/>
              <a:t>লম্ব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আঁকি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769925" y="496197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5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6096000" y="966651"/>
            <a:ext cx="0" cy="582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97142" y="5006092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97043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0800000" flipH="1">
            <a:off x="3731958" y="2271603"/>
            <a:ext cx="4984025" cy="3662268"/>
          </a:xfrm>
          <a:prstGeom prst="blockArc">
            <a:avLst>
              <a:gd name="adj1" fmla="val 11408606"/>
              <a:gd name="adj2" fmla="val 21295410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25315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2336832" flipH="1">
            <a:off x="5348400" y="3909778"/>
            <a:ext cx="4984025" cy="3662268"/>
          </a:xfrm>
          <a:prstGeom prst="blockArc">
            <a:avLst>
              <a:gd name="adj1" fmla="val 12961930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557" y="601100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0" name="Block Arc 19"/>
          <p:cNvSpPr/>
          <p:nvPr/>
        </p:nvSpPr>
        <p:spPr>
          <a:xfrm rot="6800443" flipH="1">
            <a:off x="2910000" y="2888698"/>
            <a:ext cx="4984025" cy="3662268"/>
          </a:xfrm>
          <a:prstGeom prst="blockArc">
            <a:avLst>
              <a:gd name="adj1" fmla="val 12741492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9091" y="225928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0414" y="49544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77497" y="497785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Block Arc 22"/>
          <p:cNvSpPr/>
          <p:nvPr/>
        </p:nvSpPr>
        <p:spPr>
          <a:xfrm rot="2688506" flipH="1">
            <a:off x="5461797" y="3675569"/>
            <a:ext cx="1280160" cy="1280160"/>
          </a:xfrm>
          <a:prstGeom prst="blockArc">
            <a:avLst>
              <a:gd name="adj1" fmla="val 9572865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6945907" flipH="1">
            <a:off x="5405189" y="3005008"/>
            <a:ext cx="1280160" cy="1280160"/>
          </a:xfrm>
          <a:prstGeom prst="blockArc">
            <a:avLst>
              <a:gd name="adj1" fmla="val 14600949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lock Arc 25"/>
          <p:cNvSpPr/>
          <p:nvPr/>
        </p:nvSpPr>
        <p:spPr>
          <a:xfrm rot="7502685" flipH="1">
            <a:off x="6143391" y="3417313"/>
            <a:ext cx="1189922" cy="1229336"/>
          </a:xfrm>
          <a:prstGeom prst="blockArc">
            <a:avLst>
              <a:gd name="adj1" fmla="val 10556722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lock Arc 26"/>
          <p:cNvSpPr/>
          <p:nvPr/>
        </p:nvSpPr>
        <p:spPr>
          <a:xfrm rot="1934774" flipH="1">
            <a:off x="6190597" y="4020921"/>
            <a:ext cx="1280160" cy="1280160"/>
          </a:xfrm>
          <a:prstGeom prst="blockArc">
            <a:avLst>
              <a:gd name="adj1" fmla="val 12331603"/>
              <a:gd name="adj2" fmla="val 16760817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05175" y="4248150"/>
            <a:ext cx="645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ck Arc 23"/>
          <p:cNvSpPr/>
          <p:nvPr/>
        </p:nvSpPr>
        <p:spPr>
          <a:xfrm rot="18911494" flipH="1" flipV="1">
            <a:off x="5323776" y="466544"/>
            <a:ext cx="1280160" cy="1280160"/>
          </a:xfrm>
          <a:prstGeom prst="blockArc">
            <a:avLst>
              <a:gd name="adj1" fmla="val 9572865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 rot="11151403" flipV="1">
            <a:off x="4290064" y="131019"/>
            <a:ext cx="3561656" cy="3294917"/>
            <a:chOff x="-1235297" y="522711"/>
            <a:chExt cx="8567177" cy="856717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8125" r="82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" y="734207"/>
              <a:ext cx="3840478" cy="4078779"/>
            </a:xfrm>
            <a:prstGeom prst="rect">
              <a:avLst/>
            </a:prstGeom>
            <a:ln>
              <a:noFill/>
            </a:ln>
          </p:spPr>
        </p:pic>
        <p:sp>
          <p:nvSpPr>
            <p:cNvPr id="30" name="Oval 29"/>
            <p:cNvSpPr/>
            <p:nvPr/>
          </p:nvSpPr>
          <p:spPr>
            <a:xfrm>
              <a:off x="-1235297" y="522711"/>
              <a:ext cx="8567177" cy="85671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Block Arc 30"/>
          <p:cNvSpPr/>
          <p:nvPr/>
        </p:nvSpPr>
        <p:spPr>
          <a:xfrm rot="15396063" flipH="1" flipV="1">
            <a:off x="5476176" y="1033010"/>
            <a:ext cx="1280160" cy="1280160"/>
          </a:xfrm>
          <a:prstGeom prst="blockArc">
            <a:avLst>
              <a:gd name="adj1" fmla="val 12189718"/>
              <a:gd name="adj2" fmla="val 17081411"/>
              <a:gd name="adj3" fmla="val 7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59367" y="385630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16729" y="38876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-34713" y="5690022"/>
            <a:ext cx="4956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অঙ্কনঃ</a:t>
            </a:r>
            <a:r>
              <a:rPr lang="en-US" sz="2800" dirty="0" smtClean="0"/>
              <a:t> AB </a:t>
            </a:r>
            <a:r>
              <a:rPr lang="en-US" sz="2800" dirty="0" err="1" smtClean="0"/>
              <a:t>রেখার</a:t>
            </a:r>
            <a:r>
              <a:rPr lang="en-US" sz="2800" dirty="0" smtClean="0"/>
              <a:t> B </a:t>
            </a:r>
            <a:r>
              <a:rPr lang="en-US" sz="2800" dirty="0" err="1" smtClean="0"/>
              <a:t>বিন্দুতে</a:t>
            </a:r>
            <a:r>
              <a:rPr lang="en-US" sz="2800" dirty="0" smtClean="0"/>
              <a:t>  </a:t>
            </a:r>
            <a:r>
              <a:rPr lang="en-US" sz="2800" dirty="0" err="1" smtClean="0"/>
              <a:t>লম্ব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আঁকি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5769925" y="496197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6096000" y="966651"/>
            <a:ext cx="0" cy="582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97142" y="5006092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97043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0800000" flipH="1">
            <a:off x="3731958" y="2271603"/>
            <a:ext cx="4984025" cy="3662268"/>
          </a:xfrm>
          <a:prstGeom prst="blockArc">
            <a:avLst>
              <a:gd name="adj1" fmla="val 11408606"/>
              <a:gd name="adj2" fmla="val 21295410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25315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2336832" flipH="1">
            <a:off x="5348400" y="3909778"/>
            <a:ext cx="4984025" cy="3662268"/>
          </a:xfrm>
          <a:prstGeom prst="blockArc">
            <a:avLst>
              <a:gd name="adj1" fmla="val 12961930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557" y="601100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0" name="Block Arc 19"/>
          <p:cNvSpPr/>
          <p:nvPr/>
        </p:nvSpPr>
        <p:spPr>
          <a:xfrm rot="6800443" flipH="1">
            <a:off x="2910000" y="2888698"/>
            <a:ext cx="4984025" cy="3662268"/>
          </a:xfrm>
          <a:prstGeom prst="blockArc">
            <a:avLst>
              <a:gd name="adj1" fmla="val 12741492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9091" y="225928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0414" y="49544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77497" y="497785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Block Arc 22"/>
          <p:cNvSpPr/>
          <p:nvPr/>
        </p:nvSpPr>
        <p:spPr>
          <a:xfrm rot="2688506" flipH="1">
            <a:off x="5461797" y="3675569"/>
            <a:ext cx="1280160" cy="1280160"/>
          </a:xfrm>
          <a:prstGeom prst="blockArc">
            <a:avLst>
              <a:gd name="adj1" fmla="val 9572865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6945907" flipH="1">
            <a:off x="5405189" y="3005008"/>
            <a:ext cx="1280160" cy="1280160"/>
          </a:xfrm>
          <a:prstGeom prst="blockArc">
            <a:avLst>
              <a:gd name="adj1" fmla="val 14600949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lock Arc 25"/>
          <p:cNvSpPr/>
          <p:nvPr/>
        </p:nvSpPr>
        <p:spPr>
          <a:xfrm rot="7502685" flipH="1">
            <a:off x="6143391" y="3417313"/>
            <a:ext cx="1189922" cy="1229336"/>
          </a:xfrm>
          <a:prstGeom prst="blockArc">
            <a:avLst>
              <a:gd name="adj1" fmla="val 10556722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lock Arc 26"/>
          <p:cNvSpPr/>
          <p:nvPr/>
        </p:nvSpPr>
        <p:spPr>
          <a:xfrm rot="1934774" flipH="1">
            <a:off x="6190597" y="4020921"/>
            <a:ext cx="1280160" cy="1280160"/>
          </a:xfrm>
          <a:prstGeom prst="blockArc">
            <a:avLst>
              <a:gd name="adj1" fmla="val 12331603"/>
              <a:gd name="adj2" fmla="val 16760817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05175" y="4248150"/>
            <a:ext cx="645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ck Arc 23"/>
          <p:cNvSpPr/>
          <p:nvPr/>
        </p:nvSpPr>
        <p:spPr>
          <a:xfrm rot="18911494" flipH="1" flipV="1">
            <a:off x="5323776" y="466544"/>
            <a:ext cx="1280160" cy="1280160"/>
          </a:xfrm>
          <a:prstGeom prst="blockArc">
            <a:avLst>
              <a:gd name="adj1" fmla="val 9009689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 rot="9625997" flipV="1">
            <a:off x="4890932" y="-286705"/>
            <a:ext cx="3333765" cy="3294917"/>
            <a:chOff x="-1235297" y="522711"/>
            <a:chExt cx="8567177" cy="856717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8125" r="82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" y="734207"/>
              <a:ext cx="3840478" cy="4078779"/>
            </a:xfrm>
            <a:prstGeom prst="rect">
              <a:avLst/>
            </a:prstGeom>
            <a:ln>
              <a:noFill/>
            </a:ln>
          </p:spPr>
        </p:pic>
        <p:sp>
          <p:nvSpPr>
            <p:cNvPr id="30" name="Oval 29"/>
            <p:cNvSpPr/>
            <p:nvPr/>
          </p:nvSpPr>
          <p:spPr>
            <a:xfrm>
              <a:off x="-1235297" y="522711"/>
              <a:ext cx="8567177" cy="85671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Block Arc 30"/>
          <p:cNvSpPr/>
          <p:nvPr/>
        </p:nvSpPr>
        <p:spPr>
          <a:xfrm rot="15396063" flipH="1" flipV="1">
            <a:off x="5476176" y="1033010"/>
            <a:ext cx="1280160" cy="1280160"/>
          </a:xfrm>
          <a:prstGeom prst="blockArc">
            <a:avLst>
              <a:gd name="adj1" fmla="val 12189718"/>
              <a:gd name="adj2" fmla="val 17081411"/>
              <a:gd name="adj3" fmla="val 7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/>
          <p:cNvSpPr/>
          <p:nvPr/>
        </p:nvSpPr>
        <p:spPr>
          <a:xfrm rot="13355548" flipH="1" flipV="1">
            <a:off x="5870117" y="547056"/>
            <a:ext cx="1280160" cy="1280160"/>
          </a:xfrm>
          <a:prstGeom prst="blockArc">
            <a:avLst>
              <a:gd name="adj1" fmla="val 11049579"/>
              <a:gd name="adj2" fmla="val 19108637"/>
              <a:gd name="adj3" fmla="val 33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59367" y="385630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16729" y="38876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-13931" y="5690022"/>
            <a:ext cx="4956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অঙ্কনঃ</a:t>
            </a:r>
            <a:r>
              <a:rPr lang="en-US" sz="2800" dirty="0" smtClean="0"/>
              <a:t> AB </a:t>
            </a:r>
            <a:r>
              <a:rPr lang="en-US" sz="2800" dirty="0" err="1" smtClean="0"/>
              <a:t>রেখার</a:t>
            </a:r>
            <a:r>
              <a:rPr lang="en-US" sz="2800" dirty="0" smtClean="0"/>
              <a:t> B </a:t>
            </a:r>
            <a:r>
              <a:rPr lang="en-US" sz="2800" dirty="0" err="1" smtClean="0"/>
              <a:t>বিন্দুতে</a:t>
            </a:r>
            <a:r>
              <a:rPr lang="en-US" sz="2800" dirty="0" smtClean="0"/>
              <a:t>  </a:t>
            </a:r>
            <a:r>
              <a:rPr lang="en-US" sz="2800" dirty="0" err="1" smtClean="0"/>
              <a:t>লম্ব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আঁকি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5769925" y="496197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8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6096000" y="966651"/>
            <a:ext cx="0" cy="582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97142" y="5006092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97043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0800000" flipH="1">
            <a:off x="3731958" y="2271603"/>
            <a:ext cx="4984025" cy="3662268"/>
          </a:xfrm>
          <a:prstGeom prst="blockArc">
            <a:avLst>
              <a:gd name="adj1" fmla="val 11408606"/>
              <a:gd name="adj2" fmla="val 21295410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25315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2336832" flipH="1">
            <a:off x="5348400" y="3909778"/>
            <a:ext cx="4984025" cy="3662268"/>
          </a:xfrm>
          <a:prstGeom prst="blockArc">
            <a:avLst>
              <a:gd name="adj1" fmla="val 12961930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557" y="601100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0" name="Block Arc 19"/>
          <p:cNvSpPr/>
          <p:nvPr/>
        </p:nvSpPr>
        <p:spPr>
          <a:xfrm rot="6800443" flipH="1">
            <a:off x="2910000" y="2888698"/>
            <a:ext cx="4984025" cy="3662268"/>
          </a:xfrm>
          <a:prstGeom prst="blockArc">
            <a:avLst>
              <a:gd name="adj1" fmla="val 12741492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9091" y="225928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0414" y="49544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77497" y="497785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Block Arc 22"/>
          <p:cNvSpPr/>
          <p:nvPr/>
        </p:nvSpPr>
        <p:spPr>
          <a:xfrm rot="2688506" flipH="1">
            <a:off x="5461797" y="3675569"/>
            <a:ext cx="1280160" cy="1280160"/>
          </a:xfrm>
          <a:prstGeom prst="blockArc">
            <a:avLst>
              <a:gd name="adj1" fmla="val 9572865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6945907" flipH="1">
            <a:off x="5405189" y="3005008"/>
            <a:ext cx="1280160" cy="1280160"/>
          </a:xfrm>
          <a:prstGeom prst="blockArc">
            <a:avLst>
              <a:gd name="adj1" fmla="val 14600949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lock Arc 25"/>
          <p:cNvSpPr/>
          <p:nvPr/>
        </p:nvSpPr>
        <p:spPr>
          <a:xfrm rot="7502685" flipH="1">
            <a:off x="6143391" y="3417313"/>
            <a:ext cx="1189922" cy="1229336"/>
          </a:xfrm>
          <a:prstGeom prst="blockArc">
            <a:avLst>
              <a:gd name="adj1" fmla="val 10556722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lock Arc 26"/>
          <p:cNvSpPr/>
          <p:nvPr/>
        </p:nvSpPr>
        <p:spPr>
          <a:xfrm rot="1934774" flipH="1">
            <a:off x="6190597" y="4020921"/>
            <a:ext cx="1280160" cy="1280160"/>
          </a:xfrm>
          <a:prstGeom prst="blockArc">
            <a:avLst>
              <a:gd name="adj1" fmla="val 12331603"/>
              <a:gd name="adj2" fmla="val 16760817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lock Arc 32"/>
          <p:cNvSpPr/>
          <p:nvPr/>
        </p:nvSpPr>
        <p:spPr>
          <a:xfrm rot="20194842" flipH="1" flipV="1">
            <a:off x="5832737" y="43851"/>
            <a:ext cx="1280160" cy="1280160"/>
          </a:xfrm>
          <a:prstGeom prst="blockArc">
            <a:avLst>
              <a:gd name="adj1" fmla="val 11049579"/>
              <a:gd name="adj2" fmla="val 1583214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05175" y="4248150"/>
            <a:ext cx="645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ck Arc 23"/>
          <p:cNvSpPr/>
          <p:nvPr/>
        </p:nvSpPr>
        <p:spPr>
          <a:xfrm rot="18911494" flipH="1" flipV="1">
            <a:off x="5323776" y="466544"/>
            <a:ext cx="1280160" cy="1280160"/>
          </a:xfrm>
          <a:prstGeom prst="blockArc">
            <a:avLst>
              <a:gd name="adj1" fmla="val 9009689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 rot="14871593" flipV="1">
            <a:off x="4701157" y="-1028578"/>
            <a:ext cx="3333765" cy="3294917"/>
            <a:chOff x="-1235297" y="522711"/>
            <a:chExt cx="8567177" cy="856717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8125" r="82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" y="734207"/>
              <a:ext cx="3840478" cy="4078779"/>
            </a:xfrm>
            <a:prstGeom prst="rect">
              <a:avLst/>
            </a:prstGeom>
            <a:ln>
              <a:noFill/>
            </a:ln>
          </p:spPr>
        </p:pic>
        <p:sp>
          <p:nvSpPr>
            <p:cNvPr id="30" name="Oval 29"/>
            <p:cNvSpPr/>
            <p:nvPr/>
          </p:nvSpPr>
          <p:spPr>
            <a:xfrm>
              <a:off x="-1235297" y="522711"/>
              <a:ext cx="8567177" cy="85671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Block Arc 30"/>
          <p:cNvSpPr/>
          <p:nvPr/>
        </p:nvSpPr>
        <p:spPr>
          <a:xfrm rot="15396063" flipH="1" flipV="1">
            <a:off x="5476176" y="1033010"/>
            <a:ext cx="1280160" cy="1280160"/>
          </a:xfrm>
          <a:prstGeom prst="blockArc">
            <a:avLst>
              <a:gd name="adj1" fmla="val 12189718"/>
              <a:gd name="adj2" fmla="val 17081411"/>
              <a:gd name="adj3" fmla="val 7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/>
          <p:cNvSpPr/>
          <p:nvPr/>
        </p:nvSpPr>
        <p:spPr>
          <a:xfrm rot="13355548" flipH="1" flipV="1">
            <a:off x="5870117" y="547056"/>
            <a:ext cx="1280160" cy="1280160"/>
          </a:xfrm>
          <a:prstGeom prst="blockArc">
            <a:avLst>
              <a:gd name="adj1" fmla="val 11049579"/>
              <a:gd name="adj2" fmla="val 19108637"/>
              <a:gd name="adj3" fmla="val 33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59367" y="385630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416729" y="38876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-34713" y="5690022"/>
            <a:ext cx="4956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অঙ্কনঃ</a:t>
            </a:r>
            <a:r>
              <a:rPr lang="en-US" sz="2800" dirty="0" smtClean="0"/>
              <a:t> AB </a:t>
            </a:r>
            <a:r>
              <a:rPr lang="en-US" sz="2800" dirty="0" err="1" smtClean="0"/>
              <a:t>রেখার</a:t>
            </a:r>
            <a:r>
              <a:rPr lang="en-US" sz="2800" dirty="0" smtClean="0"/>
              <a:t> B </a:t>
            </a:r>
            <a:r>
              <a:rPr lang="en-US" sz="2800" dirty="0" err="1" smtClean="0"/>
              <a:t>বিন্দুতে</a:t>
            </a:r>
            <a:r>
              <a:rPr lang="en-US" sz="2800" dirty="0" smtClean="0"/>
              <a:t>  </a:t>
            </a:r>
            <a:r>
              <a:rPr lang="en-US" sz="2800" dirty="0" err="1" smtClean="0"/>
              <a:t>লম্ব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আঁকি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5769925" y="496197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6096000" y="966651"/>
            <a:ext cx="0" cy="582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97142" y="5006092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97043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0800000" flipH="1">
            <a:off x="3731958" y="2271603"/>
            <a:ext cx="4984025" cy="3662268"/>
          </a:xfrm>
          <a:prstGeom prst="blockArc">
            <a:avLst>
              <a:gd name="adj1" fmla="val 11408606"/>
              <a:gd name="adj2" fmla="val 21295410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25315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2336832" flipH="1">
            <a:off x="5348400" y="3909778"/>
            <a:ext cx="4984025" cy="3662268"/>
          </a:xfrm>
          <a:prstGeom prst="blockArc">
            <a:avLst>
              <a:gd name="adj1" fmla="val 12961930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557" y="601100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0" name="Block Arc 19"/>
          <p:cNvSpPr/>
          <p:nvPr/>
        </p:nvSpPr>
        <p:spPr>
          <a:xfrm rot="6800443" flipH="1">
            <a:off x="2910000" y="2888698"/>
            <a:ext cx="4984025" cy="3662268"/>
          </a:xfrm>
          <a:prstGeom prst="blockArc">
            <a:avLst>
              <a:gd name="adj1" fmla="val 12741492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9091" y="225928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0414" y="49544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77497" y="497785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Block Arc 22"/>
          <p:cNvSpPr/>
          <p:nvPr/>
        </p:nvSpPr>
        <p:spPr>
          <a:xfrm rot="2688506" flipH="1">
            <a:off x="5461797" y="3675569"/>
            <a:ext cx="1280160" cy="1280160"/>
          </a:xfrm>
          <a:prstGeom prst="blockArc">
            <a:avLst>
              <a:gd name="adj1" fmla="val 9572865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6945907" flipH="1">
            <a:off x="5405189" y="3005008"/>
            <a:ext cx="1280160" cy="1280160"/>
          </a:xfrm>
          <a:prstGeom prst="blockArc">
            <a:avLst>
              <a:gd name="adj1" fmla="val 14600949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lock Arc 25"/>
          <p:cNvSpPr/>
          <p:nvPr/>
        </p:nvSpPr>
        <p:spPr>
          <a:xfrm rot="7502685" flipH="1">
            <a:off x="6143391" y="3417313"/>
            <a:ext cx="1189922" cy="1229336"/>
          </a:xfrm>
          <a:prstGeom prst="blockArc">
            <a:avLst>
              <a:gd name="adj1" fmla="val 10556722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lock Arc 26"/>
          <p:cNvSpPr/>
          <p:nvPr/>
        </p:nvSpPr>
        <p:spPr>
          <a:xfrm rot="1934774" flipH="1">
            <a:off x="6190597" y="4020921"/>
            <a:ext cx="1280160" cy="1280160"/>
          </a:xfrm>
          <a:prstGeom prst="blockArc">
            <a:avLst>
              <a:gd name="adj1" fmla="val 12331603"/>
              <a:gd name="adj2" fmla="val 16760817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lock Arc 32"/>
          <p:cNvSpPr/>
          <p:nvPr/>
        </p:nvSpPr>
        <p:spPr>
          <a:xfrm rot="20194842" flipH="1" flipV="1">
            <a:off x="5832737" y="43851"/>
            <a:ext cx="1280160" cy="1280160"/>
          </a:xfrm>
          <a:prstGeom prst="blockArc">
            <a:avLst>
              <a:gd name="adj1" fmla="val 11049579"/>
              <a:gd name="adj2" fmla="val 1583214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05175" y="4248150"/>
            <a:ext cx="645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ck Arc 23"/>
          <p:cNvSpPr/>
          <p:nvPr/>
        </p:nvSpPr>
        <p:spPr>
          <a:xfrm rot="18911494" flipH="1" flipV="1">
            <a:off x="5323776" y="466544"/>
            <a:ext cx="1280160" cy="1280160"/>
          </a:xfrm>
          <a:prstGeom prst="blockArc">
            <a:avLst>
              <a:gd name="adj1" fmla="val 9009689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lock Arc 30"/>
          <p:cNvSpPr/>
          <p:nvPr/>
        </p:nvSpPr>
        <p:spPr>
          <a:xfrm rot="15396063" flipH="1" flipV="1">
            <a:off x="5476176" y="1033010"/>
            <a:ext cx="1280160" cy="1280160"/>
          </a:xfrm>
          <a:prstGeom prst="blockArc">
            <a:avLst>
              <a:gd name="adj1" fmla="val 12189718"/>
              <a:gd name="adj2" fmla="val 17081411"/>
              <a:gd name="adj3" fmla="val 7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/>
          <p:cNvSpPr/>
          <p:nvPr/>
        </p:nvSpPr>
        <p:spPr>
          <a:xfrm rot="13355548" flipH="1" flipV="1">
            <a:off x="5870117" y="547056"/>
            <a:ext cx="1280160" cy="1280160"/>
          </a:xfrm>
          <a:prstGeom prst="blockArc">
            <a:avLst>
              <a:gd name="adj1" fmla="val 11049579"/>
              <a:gd name="adj2" fmla="val 19108637"/>
              <a:gd name="adj3" fmla="val 33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305175" y="935610"/>
            <a:ext cx="645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6479" y="2139863"/>
            <a:ext cx="7727803" cy="32385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21875" r="4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500" y="-1718764"/>
            <a:ext cx="1123950" cy="336070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59367" y="385630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16729" y="38876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-34713" y="5690022"/>
            <a:ext cx="4956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অঙ্কনঃ</a:t>
            </a:r>
            <a:r>
              <a:rPr lang="en-US" sz="2800" dirty="0" smtClean="0"/>
              <a:t> AB </a:t>
            </a:r>
            <a:r>
              <a:rPr lang="en-US" sz="2800" dirty="0" err="1" smtClean="0"/>
              <a:t>রেখার</a:t>
            </a:r>
            <a:r>
              <a:rPr lang="en-US" sz="2800" dirty="0" smtClean="0"/>
              <a:t> B </a:t>
            </a:r>
            <a:r>
              <a:rPr lang="en-US" sz="2800" dirty="0" err="1" smtClean="0"/>
              <a:t>বিন্দুতে</a:t>
            </a:r>
            <a:r>
              <a:rPr lang="en-US" sz="2800" dirty="0" smtClean="0"/>
              <a:t>  </a:t>
            </a:r>
            <a:r>
              <a:rPr lang="en-US" sz="2800" dirty="0" err="1" smtClean="0"/>
              <a:t>লম্ব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আঁকি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5769925" y="496197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2 -0.11551 L 0.61068 -0.34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8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65 -0.08773 L -0.75182 -0.0861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6096000" y="966651"/>
            <a:ext cx="0" cy="582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97142" y="5006092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97043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0800000" flipH="1">
            <a:off x="3731958" y="2271603"/>
            <a:ext cx="4984025" cy="3662268"/>
          </a:xfrm>
          <a:prstGeom prst="blockArc">
            <a:avLst>
              <a:gd name="adj1" fmla="val 11408606"/>
              <a:gd name="adj2" fmla="val 21295410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25315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2336832" flipH="1">
            <a:off x="5348400" y="3909778"/>
            <a:ext cx="4984025" cy="3662268"/>
          </a:xfrm>
          <a:prstGeom prst="blockArc">
            <a:avLst>
              <a:gd name="adj1" fmla="val 12961930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557" y="601100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0" name="Block Arc 19"/>
          <p:cNvSpPr/>
          <p:nvPr/>
        </p:nvSpPr>
        <p:spPr>
          <a:xfrm rot="6800443" flipH="1">
            <a:off x="2910000" y="2888698"/>
            <a:ext cx="4984025" cy="3662268"/>
          </a:xfrm>
          <a:prstGeom prst="blockArc">
            <a:avLst>
              <a:gd name="adj1" fmla="val 12741492"/>
              <a:gd name="adj2" fmla="val 14800369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9091" y="225928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0414" y="49544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77497" y="497785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Block Arc 22"/>
          <p:cNvSpPr/>
          <p:nvPr/>
        </p:nvSpPr>
        <p:spPr>
          <a:xfrm rot="2688506" flipH="1">
            <a:off x="5461797" y="3675569"/>
            <a:ext cx="1280160" cy="1280160"/>
          </a:xfrm>
          <a:prstGeom prst="blockArc">
            <a:avLst>
              <a:gd name="adj1" fmla="val 9572865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6945907" flipH="1">
            <a:off x="5405189" y="3005008"/>
            <a:ext cx="1280160" cy="1280160"/>
          </a:xfrm>
          <a:prstGeom prst="blockArc">
            <a:avLst>
              <a:gd name="adj1" fmla="val 14600949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lock Arc 25"/>
          <p:cNvSpPr/>
          <p:nvPr/>
        </p:nvSpPr>
        <p:spPr>
          <a:xfrm rot="7502685" flipH="1">
            <a:off x="6143391" y="3417313"/>
            <a:ext cx="1189922" cy="1229336"/>
          </a:xfrm>
          <a:prstGeom prst="blockArc">
            <a:avLst>
              <a:gd name="adj1" fmla="val 10556722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lock Arc 26"/>
          <p:cNvSpPr/>
          <p:nvPr/>
        </p:nvSpPr>
        <p:spPr>
          <a:xfrm rot="1934774" flipH="1">
            <a:off x="6190597" y="4020921"/>
            <a:ext cx="1280160" cy="1280160"/>
          </a:xfrm>
          <a:prstGeom prst="blockArc">
            <a:avLst>
              <a:gd name="adj1" fmla="val 12331603"/>
              <a:gd name="adj2" fmla="val 16760817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lock Arc 32"/>
          <p:cNvSpPr/>
          <p:nvPr/>
        </p:nvSpPr>
        <p:spPr>
          <a:xfrm rot="20194842" flipH="1" flipV="1">
            <a:off x="5832737" y="43851"/>
            <a:ext cx="1280160" cy="1280160"/>
          </a:xfrm>
          <a:prstGeom prst="blockArc">
            <a:avLst>
              <a:gd name="adj1" fmla="val 11049579"/>
              <a:gd name="adj2" fmla="val 1583214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05175" y="4248150"/>
            <a:ext cx="645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ck Arc 23"/>
          <p:cNvSpPr/>
          <p:nvPr/>
        </p:nvSpPr>
        <p:spPr>
          <a:xfrm rot="18911494" flipH="1" flipV="1">
            <a:off x="5323776" y="466544"/>
            <a:ext cx="1280160" cy="1280160"/>
          </a:xfrm>
          <a:prstGeom prst="blockArc">
            <a:avLst>
              <a:gd name="adj1" fmla="val 9009689"/>
              <a:gd name="adj2" fmla="val 19523888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lock Arc 30"/>
          <p:cNvSpPr/>
          <p:nvPr/>
        </p:nvSpPr>
        <p:spPr>
          <a:xfrm rot="15396063" flipH="1" flipV="1">
            <a:off x="5476176" y="1033010"/>
            <a:ext cx="1280160" cy="1280160"/>
          </a:xfrm>
          <a:prstGeom prst="blockArc">
            <a:avLst>
              <a:gd name="adj1" fmla="val 12189718"/>
              <a:gd name="adj2" fmla="val 17081411"/>
              <a:gd name="adj3" fmla="val 7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/>
          <p:cNvSpPr/>
          <p:nvPr/>
        </p:nvSpPr>
        <p:spPr>
          <a:xfrm rot="13355548" flipH="1" flipV="1">
            <a:off x="5870117" y="547056"/>
            <a:ext cx="1280160" cy="1280160"/>
          </a:xfrm>
          <a:prstGeom prst="blockArc">
            <a:avLst>
              <a:gd name="adj1" fmla="val 11049579"/>
              <a:gd name="adj2" fmla="val 19108637"/>
              <a:gd name="adj3" fmla="val 33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305175" y="935610"/>
            <a:ext cx="645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59367" y="385630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16729" y="38876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916913" y="517361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74275" y="54873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34713" y="5690022"/>
            <a:ext cx="4956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অঙ্কনঃ</a:t>
            </a:r>
            <a:r>
              <a:rPr lang="en-US" sz="2800" dirty="0" smtClean="0"/>
              <a:t> AB </a:t>
            </a:r>
            <a:r>
              <a:rPr lang="en-US" sz="2800" dirty="0" err="1" smtClean="0"/>
              <a:t>রেখার</a:t>
            </a:r>
            <a:r>
              <a:rPr lang="en-US" sz="2800" dirty="0" smtClean="0"/>
              <a:t> B </a:t>
            </a:r>
            <a:r>
              <a:rPr lang="en-US" sz="2800" dirty="0" err="1" smtClean="0"/>
              <a:t>বিন্দুতে</a:t>
            </a:r>
            <a:r>
              <a:rPr lang="en-US" sz="2800" dirty="0" smtClean="0"/>
              <a:t> MN </a:t>
            </a:r>
            <a:r>
              <a:rPr lang="en-US" sz="2800" dirty="0" err="1" smtClean="0"/>
              <a:t>লম্ব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আঁকি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5769925" y="496197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9803" y="5965346"/>
            <a:ext cx="5189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তাহলে</a:t>
            </a:r>
            <a:r>
              <a:rPr lang="en-US" sz="2400" dirty="0" smtClean="0"/>
              <a:t> EF ও  MN-ই </a:t>
            </a:r>
            <a:r>
              <a:rPr lang="en-US" sz="2400" dirty="0" err="1" smtClean="0"/>
              <a:t>উদ্দিশ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স্পর্শক</a:t>
            </a:r>
            <a:r>
              <a:rPr lang="en-US" sz="2400" dirty="0" smtClean="0"/>
              <a:t> </a:t>
            </a:r>
            <a:r>
              <a:rPr lang="en-US" sz="2400" dirty="0" err="1" smtClean="0"/>
              <a:t>যা</a:t>
            </a:r>
            <a:r>
              <a:rPr lang="en-US" sz="2400" dirty="0" smtClean="0"/>
              <a:t> PQ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সমান্তরাল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8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710" y="721217"/>
            <a:ext cx="2906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একক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: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90256" y="2404546"/>
            <a:ext cx="9017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5 </a:t>
            </a:r>
            <a:r>
              <a:rPr lang="en-US" sz="3600" dirty="0" err="1" smtClean="0"/>
              <a:t>সে.মি</a:t>
            </a:r>
            <a:r>
              <a:rPr lang="en-US" sz="3600" dirty="0" smtClean="0"/>
              <a:t>. </a:t>
            </a:r>
            <a:r>
              <a:rPr lang="en-US" sz="3600" dirty="0" err="1" smtClean="0"/>
              <a:t>ব্যার্সাধ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বিশিষ্ট</a:t>
            </a:r>
            <a:r>
              <a:rPr lang="en-US" sz="3600" dirty="0" smtClean="0"/>
              <a:t> PQR </a:t>
            </a:r>
            <a:r>
              <a:rPr lang="en-US" sz="3600" dirty="0" err="1" smtClean="0"/>
              <a:t>বৃত্ত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AB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নির্দিষ্ট</a:t>
            </a:r>
            <a:r>
              <a:rPr lang="en-US" sz="3600" dirty="0" smtClean="0"/>
              <a:t> </a:t>
            </a:r>
            <a:r>
              <a:rPr lang="en-US" sz="3600" dirty="0" err="1" smtClean="0"/>
              <a:t>সরলরেখা</a:t>
            </a:r>
            <a:r>
              <a:rPr lang="en-US" sz="3600" dirty="0" smtClean="0"/>
              <a:t>। PQR </a:t>
            </a:r>
            <a:r>
              <a:rPr lang="en-US" sz="3600" dirty="0" err="1" smtClean="0"/>
              <a:t>বৃত্তে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স্পর্শক</a:t>
            </a:r>
            <a:r>
              <a:rPr lang="en-US" sz="3600" dirty="0" smtClean="0"/>
              <a:t> </a:t>
            </a:r>
            <a:r>
              <a:rPr lang="en-US" sz="3600" dirty="0" err="1" smtClean="0"/>
              <a:t>আঁকতে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হবে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নির্দিষ্ট</a:t>
            </a:r>
            <a:r>
              <a:rPr lang="en-US" sz="3600" dirty="0" smtClean="0"/>
              <a:t> </a:t>
            </a:r>
            <a:r>
              <a:rPr lang="en-US" sz="3600" dirty="0" err="1" smtClean="0"/>
              <a:t>সরলরেখা</a:t>
            </a:r>
            <a:r>
              <a:rPr lang="en-US" sz="3600" dirty="0" smtClean="0"/>
              <a:t> AB </a:t>
            </a:r>
            <a:r>
              <a:rPr lang="en-US" sz="3600" dirty="0" err="1" smtClean="0"/>
              <a:t>এর</a:t>
            </a:r>
            <a:r>
              <a:rPr lang="en-US" sz="3600" dirty="0"/>
              <a:t> </a:t>
            </a:r>
            <a:r>
              <a:rPr lang="en-US" sz="3600" dirty="0" err="1" smtClean="0"/>
              <a:t>সমান্তরাল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9414" y="3045368"/>
            <a:ext cx="5885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5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62600" y="5209011"/>
            <a:ext cx="129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রেখা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00509" y="5214957"/>
            <a:ext cx="456621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 smtClean="0"/>
              <a:t>বৃ</a:t>
            </a:r>
            <a:r>
              <a:rPr lang="en-US" sz="2400" b="1" dirty="0" err="1" smtClean="0"/>
              <a:t>ত্তের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সমান্তরাল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স্পর্শক</a:t>
            </a:r>
            <a:r>
              <a:rPr lang="en-US" dirty="0" smtClean="0"/>
              <a:t>।</a:t>
            </a:r>
            <a:endParaRPr lang="en-US" sz="2400" b="1" dirty="0" smtClean="0"/>
          </a:p>
        </p:txBody>
      </p:sp>
      <p:sp>
        <p:nvSpPr>
          <p:cNvPr id="7" name="Oval 6"/>
          <p:cNvSpPr/>
          <p:nvPr/>
        </p:nvSpPr>
        <p:spPr>
          <a:xfrm>
            <a:off x="8490858" y="1618273"/>
            <a:ext cx="1828801" cy="17737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95658" y="2336619"/>
            <a:ext cx="1219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/>
              <a:t>বৃত্ত</a:t>
            </a:r>
            <a:r>
              <a:rPr lang="bn-IN" dirty="0"/>
              <a:t>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63644" y="1618273"/>
            <a:ext cx="52159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6207617" y="4327301"/>
            <a:ext cx="57568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4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4 0.11921 L 0.44544 0.26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69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517" y="2003612"/>
            <a:ext cx="109279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/>
              <a:t>কোনো</a:t>
            </a:r>
            <a:r>
              <a:rPr lang="en-US" sz="5400" dirty="0" smtClean="0"/>
              <a:t> </a:t>
            </a:r>
            <a:r>
              <a:rPr lang="en-US" sz="5400" dirty="0" err="1" smtClean="0"/>
              <a:t>বৃত্তে</a:t>
            </a:r>
            <a:r>
              <a:rPr lang="en-US" sz="5400" dirty="0" smtClean="0"/>
              <a:t> </a:t>
            </a:r>
            <a:r>
              <a:rPr lang="en-US" sz="5400" dirty="0" err="1" smtClean="0"/>
              <a:t>এমন</a:t>
            </a:r>
            <a:r>
              <a:rPr lang="en-US" sz="5400" dirty="0" smtClean="0"/>
              <a:t> </a:t>
            </a:r>
            <a:r>
              <a:rPr lang="en-US" sz="5400" dirty="0" err="1" smtClean="0"/>
              <a:t>একটি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স্পর্শক</a:t>
            </a:r>
            <a:r>
              <a:rPr lang="en-US" sz="5400" dirty="0" smtClean="0"/>
              <a:t> </a:t>
            </a:r>
            <a:r>
              <a:rPr lang="en-US" sz="5400" dirty="0" err="1" smtClean="0"/>
              <a:t>আঁক</a:t>
            </a:r>
            <a:endParaRPr lang="en-US" sz="5400" dirty="0" smtClean="0"/>
          </a:p>
          <a:p>
            <a:pPr algn="ctr"/>
            <a:r>
              <a:rPr lang="en-US" sz="5400" dirty="0" smtClean="0"/>
              <a:t> </a:t>
            </a:r>
            <a:r>
              <a:rPr lang="en-US" sz="5400" dirty="0" err="1" smtClean="0"/>
              <a:t>যেন</a:t>
            </a:r>
            <a:r>
              <a:rPr lang="en-US" sz="5400" dirty="0" smtClean="0"/>
              <a:t> </a:t>
            </a:r>
            <a:r>
              <a:rPr lang="en-US" sz="5400" dirty="0" err="1" smtClean="0"/>
              <a:t>তা</a:t>
            </a:r>
            <a:r>
              <a:rPr lang="en-US" sz="5400" dirty="0" smtClean="0"/>
              <a:t> </a:t>
            </a:r>
            <a:r>
              <a:rPr lang="en-US" sz="5400" dirty="0" err="1" smtClean="0"/>
              <a:t>নির্দিষ্ট</a:t>
            </a:r>
            <a:r>
              <a:rPr lang="en-US" sz="5400" dirty="0" smtClean="0"/>
              <a:t> </a:t>
            </a:r>
            <a:r>
              <a:rPr lang="en-US" sz="5400" dirty="0" err="1" smtClean="0"/>
              <a:t>সরলরেখার</a:t>
            </a:r>
            <a:r>
              <a:rPr lang="en-US" sz="5400" dirty="0" smtClean="0"/>
              <a:t> </a:t>
            </a:r>
            <a:r>
              <a:rPr lang="en-US" sz="5400" dirty="0" err="1" smtClean="0"/>
              <a:t>সমান্তরাল</a:t>
            </a:r>
            <a:r>
              <a:rPr lang="en-US" sz="5400" dirty="0" smtClean="0"/>
              <a:t>।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3721994" y="953037"/>
            <a:ext cx="307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আজকের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4185" y="771346"/>
            <a:ext cx="8596668" cy="1320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sz="4800" b="1" u="sng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শিখনফল</a:t>
            </a:r>
            <a:r>
              <a:rPr lang="bn-BD" u="sng" dirty="0"/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0396" y="2299063"/>
            <a:ext cx="10107592" cy="1981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err="1">
                <a:solidFill>
                  <a:srgbClr val="FF0000"/>
                </a:solidFill>
              </a:rPr>
              <a:t>কোনো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বৃত্তে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এমন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একটি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স্পর্শক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আঙ্কন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করতে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যেন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তা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নির্দিষ্ট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সরলরেখার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সমান্তরাল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হয়</a:t>
            </a:r>
            <a:r>
              <a:rPr lang="en-US" sz="4000" dirty="0" smtClean="0">
                <a:solidFill>
                  <a:srgbClr val="FF0000"/>
                </a:solidFill>
              </a:rPr>
              <a:t>।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অঙ্কনের বিবরন বলতে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8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3397142" y="5006092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97043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25315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6478" y="5452403"/>
            <a:ext cx="6477000" cy="323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21875" r="4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8670">
            <a:off x="12179500" y="1593776"/>
            <a:ext cx="1123950" cy="336070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95557" y="601100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09091" y="225928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16" name="Group 15"/>
          <p:cNvGrpSpPr/>
          <p:nvPr/>
        </p:nvGrpSpPr>
        <p:grpSpPr>
          <a:xfrm rot="5520000">
            <a:off x="2086919" y="-942321"/>
            <a:ext cx="7903446" cy="7010906"/>
            <a:chOff x="-1235297" y="522711"/>
            <a:chExt cx="8567177" cy="85671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8125" r="82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" y="734208"/>
              <a:ext cx="3840480" cy="4078779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Oval 18"/>
            <p:cNvSpPr/>
            <p:nvPr/>
          </p:nvSpPr>
          <p:spPr>
            <a:xfrm>
              <a:off x="-1235297" y="522711"/>
              <a:ext cx="8567177" cy="85671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20414" y="4954480"/>
            <a:ext cx="6797241" cy="392703"/>
            <a:chOff x="3020414" y="4954480"/>
            <a:chExt cx="6797241" cy="392703"/>
          </a:xfrm>
        </p:grpSpPr>
        <p:sp>
          <p:nvSpPr>
            <p:cNvPr id="2" name="TextBox 1"/>
            <p:cNvSpPr txBox="1"/>
            <p:nvPr/>
          </p:nvSpPr>
          <p:spPr>
            <a:xfrm>
              <a:off x="3020414" y="495448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77497" y="4977851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0044 L 0.60925 -0.230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8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885 0.0382 L -0.20547 0.0361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69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3397142" y="5006092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97043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25315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557" y="601100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09091" y="225928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020414" y="4954480"/>
            <a:ext cx="6797241" cy="392703"/>
            <a:chOff x="3020414" y="4954480"/>
            <a:chExt cx="6797241" cy="392703"/>
          </a:xfrm>
        </p:grpSpPr>
        <p:sp>
          <p:nvSpPr>
            <p:cNvPr id="2" name="TextBox 1"/>
            <p:cNvSpPr txBox="1"/>
            <p:nvPr/>
          </p:nvSpPr>
          <p:spPr>
            <a:xfrm>
              <a:off x="3020414" y="495448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77497" y="4977851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3727" y="5546991"/>
            <a:ext cx="12078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মনে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করি</a:t>
            </a:r>
            <a:r>
              <a:rPr lang="en-US" sz="2400" dirty="0" smtClean="0"/>
              <a:t> O </a:t>
            </a:r>
            <a:r>
              <a:rPr lang="en-US" sz="2400" dirty="0" err="1" smtClean="0"/>
              <a:t>কেন্দ্রবিশিষ্ট</a:t>
            </a:r>
            <a:r>
              <a:rPr lang="en-US" sz="2400" dirty="0" smtClean="0"/>
              <a:t> ABC </a:t>
            </a:r>
            <a:r>
              <a:rPr lang="en-US" sz="2400" dirty="0" err="1" smtClean="0"/>
              <a:t>বৃত্তের</a:t>
            </a:r>
            <a:r>
              <a:rPr lang="en-US" sz="2400" dirty="0" smtClean="0"/>
              <a:t> PQ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নির্দিষ্ট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সরলরেখা</a:t>
            </a:r>
            <a:r>
              <a:rPr lang="en-US" sz="2400" dirty="0" smtClean="0"/>
              <a:t>। ABC </a:t>
            </a:r>
            <a:r>
              <a:rPr lang="en-US" sz="2400" dirty="0" err="1" smtClean="0"/>
              <a:t>বৃত্তে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স্পর্শক</a:t>
            </a:r>
            <a:r>
              <a:rPr lang="en-US" sz="2400" dirty="0" smtClean="0"/>
              <a:t> </a:t>
            </a:r>
            <a:r>
              <a:rPr lang="en-US" sz="2400" dirty="0" err="1" smtClean="0"/>
              <a:t>আঁকতে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নির্দিষ্ট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সরলরেখা</a:t>
            </a:r>
            <a:r>
              <a:rPr lang="en-US" sz="2400" dirty="0" smtClean="0"/>
              <a:t> PQ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সমান্তরাল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7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3397142" y="5006092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97043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25315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557" y="601100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09091" y="225928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0414" y="49544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77497" y="497785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grpSp>
        <p:nvGrpSpPr>
          <p:cNvPr id="21" name="Group 20"/>
          <p:cNvGrpSpPr/>
          <p:nvPr/>
        </p:nvGrpSpPr>
        <p:grpSpPr>
          <a:xfrm rot="12725810">
            <a:off x="-10633352" y="-3616265"/>
            <a:ext cx="14363490" cy="12741414"/>
            <a:chOff x="-1235297" y="522711"/>
            <a:chExt cx="8567177" cy="856717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8125" r="82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" y="734208"/>
              <a:ext cx="3840480" cy="4078779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Oval 23"/>
            <p:cNvSpPr/>
            <p:nvPr/>
          </p:nvSpPr>
          <p:spPr>
            <a:xfrm>
              <a:off x="-1235297" y="522711"/>
              <a:ext cx="8567177" cy="85671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1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78945 -0.03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66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3397142" y="4505758"/>
            <a:ext cx="6157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470098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0800000" flipH="1">
            <a:off x="3731958" y="1771269"/>
            <a:ext cx="4984025" cy="3662268"/>
          </a:xfrm>
          <a:prstGeom prst="blockArc">
            <a:avLst>
              <a:gd name="adj1" fmla="val 11408606"/>
              <a:gd name="adj2" fmla="val 21295410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071317" y="203124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557" y="100766"/>
            <a:ext cx="1959845" cy="3943473"/>
            <a:chOff x="4095557" y="2085344"/>
            <a:chExt cx="1959845" cy="3943473"/>
          </a:xfrm>
        </p:grpSpPr>
        <p:sp>
          <p:nvSpPr>
            <p:cNvPr id="3" name="TextBox 2"/>
            <p:cNvSpPr txBox="1"/>
            <p:nvPr/>
          </p:nvSpPr>
          <p:spPr>
            <a:xfrm>
              <a:off x="4095557" y="38630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6848" y="20853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629" y="56594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09091" y="175895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16" name="Group 15"/>
          <p:cNvGrpSpPr/>
          <p:nvPr/>
        </p:nvGrpSpPr>
        <p:grpSpPr>
          <a:xfrm rot="12725810">
            <a:off x="-1019189" y="-4307909"/>
            <a:ext cx="14363490" cy="12741414"/>
            <a:chOff x="-1235297" y="522711"/>
            <a:chExt cx="8567177" cy="85671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8125" r="82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" y="734208"/>
              <a:ext cx="3840480" cy="4078779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Oval 18"/>
            <p:cNvSpPr/>
            <p:nvPr/>
          </p:nvSpPr>
          <p:spPr>
            <a:xfrm>
              <a:off x="-1235297" y="522711"/>
              <a:ext cx="8567177" cy="85671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20414" y="445414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0904" y="5767944"/>
            <a:ext cx="6930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অঙ্কনঃ</a:t>
            </a:r>
            <a:r>
              <a:rPr lang="en-US" sz="2800" dirty="0" smtClean="0"/>
              <a:t> O </a:t>
            </a:r>
            <a:r>
              <a:rPr lang="en-US" sz="2800" dirty="0" err="1" smtClean="0"/>
              <a:t>বিন্দু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PQ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লম্ব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আঁকি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9477497" y="447751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00967" y="101238"/>
            <a:ext cx="278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-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 দশম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b="1" dirty="0"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b="1" dirty="0">
                <a:latin typeface="Kalpurush" pitchFamily="2" charset="0"/>
                <a:cs typeface="Kalpurush" pitchFamily="2" charset="0"/>
              </a:rPr>
              <a:t>সম্পাদ্য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IN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247" y="2286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</TotalTime>
  <Words>767</Words>
  <Application>Microsoft Office PowerPoint</Application>
  <PresentationFormat>Widescreen</PresentationFormat>
  <Paragraphs>318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Kalpurush</vt:lpstr>
      <vt:lpstr>NikoshBAN</vt:lpstr>
      <vt:lpstr>Times New Roman</vt:lpstr>
      <vt:lpstr>Vrinda</vt:lpstr>
      <vt:lpstr>Wingdings</vt:lpstr>
      <vt:lpstr>Office Theme</vt:lpstr>
      <vt:lpstr>PowerPoint Presentation</vt:lpstr>
      <vt:lpstr>শিক্ষক পরিচিতি 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45</cp:revision>
  <dcterms:created xsi:type="dcterms:W3CDTF">2021-02-14T03:50:06Z</dcterms:created>
  <dcterms:modified xsi:type="dcterms:W3CDTF">2021-03-05T09:55:02Z</dcterms:modified>
</cp:coreProperties>
</file>