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1"/>
  </p:notesMasterIdLst>
  <p:sldIdLst>
    <p:sldId id="259" r:id="rId2"/>
    <p:sldId id="260" r:id="rId3"/>
    <p:sldId id="285" r:id="rId4"/>
    <p:sldId id="286" r:id="rId5"/>
    <p:sldId id="301" r:id="rId6"/>
    <p:sldId id="287" r:id="rId7"/>
    <p:sldId id="300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70" d="100"/>
          <a:sy n="70" d="100"/>
        </p:scale>
        <p:origin x="13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71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মূল্যায়ন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58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্প্রেষণা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6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গ্রহ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4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6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5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6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A646-86D0-4227-B774-40C628A774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0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408F-42FE-4176-A956-23BD9D34CBDF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2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E009-85C2-4EA7-A30A-DBF3DBCBE093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25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E009-85C2-4EA7-A30A-DBF3DBCBE093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70386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E009-85C2-4EA7-A30A-DBF3DBCBE093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75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E009-85C2-4EA7-A30A-DBF3DBCBE093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42949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E009-85C2-4EA7-A30A-DBF3DBCBE093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8241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CAA9-1C72-4A41-9D28-E19D1E83AAC2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9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5405-0EC6-4378-9C2E-177AB288FEF2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8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0E9A-1A8F-4B02-96B0-DFDA025B8AF7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7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63B9-D659-4832-B30F-2D3FC63A0239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0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D5A4-97B0-446F-99BB-AC5A3213A519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2A8A-6F4B-4FCB-A258-9CF39F568A14}" type="datetime1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B214-2B1A-4EEF-A36E-5E8BC468E2F0}" type="datetime1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BD40-037F-4CBD-BED5-BFE4C4A161DB}" type="datetime1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E40-36A0-43FC-8CF0-C93944A6645A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E738-D43B-4509-A637-1A8A1C710EB2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2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E009-85C2-4EA7-A30A-DBF3DBCBE093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4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AC66-C135-4120-AF35-25007D7298ED}" type="datetime1">
              <a:rPr lang="en-US" smtClean="0"/>
              <a:t>3/5/2021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7" y="381000"/>
            <a:ext cx="6221563" cy="3688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4800600"/>
            <a:ext cx="612994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75" y="685800"/>
            <a:ext cx="1792321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838200"/>
            <a:ext cx="4953000" cy="526297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সূর্যের ব্যাস ১৩ লক্ষ ৮৪ হাজার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কিলোমিটার।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অন্ধকার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৮টি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0" name="Picture 2" descr="C:\Users\ATEA SREENATH\Desktop\Sarjila Sultana\Picture5\sunn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26670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3810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324600"/>
            <a:ext cx="8991600" cy="381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FF-BE55-490A-8725-90EB20F6CCFE}" type="datetime1">
              <a:rPr lang="en-US" smtClean="0"/>
              <a:t>3/5/2021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990600"/>
            <a:ext cx="5257800" cy="501675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নিকটতম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৫.৮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৪,৮৫০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৮৮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C:\Users\ATEA SREENATH\Desktop\Sarjila Sultana\Picture5\mrc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2514600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3810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বুধ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324600"/>
            <a:ext cx="8991600" cy="381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9D1E-F769-48E2-BF0B-E4BA61A59A72}" type="datetime1">
              <a:rPr lang="en-US" smtClean="0"/>
              <a:t>3/5/2021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671691"/>
            <a:ext cx="5181600" cy="50783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নিকটতম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শুকতারা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সন্ধ্যাতারা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10.৮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১২,১০৪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কার্বন-দাই-অক্সাইড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২২৫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9698" name="Picture 2" descr="C:\Users\ATEA SREENATH\Desktop\Sarjila Sultana\Picture5\v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2570018" cy="25146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04515" y="3733800"/>
            <a:ext cx="1252477" cy="70788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324600"/>
            <a:ext cx="8991600" cy="381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6BF2-A576-4331-8525-A5495C14CC42}" type="datetime1">
              <a:rPr lang="en-US" smtClean="0"/>
              <a:t>3/5/2021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TEA SREENATH\Desktop\Sarjila Sultana\Picture5\e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2514600" cy="25360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2800" y="838200"/>
            <a:ext cx="5410200" cy="563231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নিকটতম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বাসভূমি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১২,৬৬৭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অস্তিত্বের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৩৬৫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81400"/>
            <a:ext cx="1795273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5C31-8831-41DC-8F9C-602AD059E3D4}" type="datetime1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5105400" cy="594008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নিকটতম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লালচে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উপরিভাগে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গিরখাত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২২.৮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৬,৭৮৭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৬৮৭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7652" name="Picture 4" descr="C:\Users\ATEA SREENATH\Downloads\mars2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381000" y="609600"/>
            <a:ext cx="2286000" cy="234066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200" y="3352800"/>
            <a:ext cx="1161447" cy="76944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48400"/>
            <a:ext cx="8991600" cy="381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984-2CFC-4404-8639-AFCA534828C5}" type="datetime1">
              <a:rPr lang="en-US" smtClean="0"/>
              <a:t>3/5/2021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4102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</a:t>
            </a: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কাজ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B2F4-8B85-45EA-BDC4-18F9583D2469}" type="datetime1">
              <a:rPr lang="en-US" smtClean="0"/>
              <a:t>3/5/2021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2098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গ্রহে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324600"/>
            <a:ext cx="899160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95600" y="-76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spc="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228600" y="609600"/>
            <a:ext cx="1828800" cy="2057399"/>
            <a:chOff x="0" y="685800"/>
            <a:chExt cx="1904999" cy="2275821"/>
          </a:xfrm>
        </p:grpSpPr>
        <p:pic>
          <p:nvPicPr>
            <p:cNvPr id="27653" name="Picture 5" descr="C:\Users\ATEA SREENATH\Desktop\Sarjila Sultana\Picture5\erth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85800"/>
              <a:ext cx="1904999" cy="17546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28600" y="2438401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Sun 17"/>
          <p:cNvSpPr/>
          <p:nvPr/>
        </p:nvSpPr>
        <p:spPr>
          <a:xfrm>
            <a:off x="7239000" y="0"/>
            <a:ext cx="1143000" cy="1143000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5562600" y="1066800"/>
            <a:ext cx="18288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448300" y="1257300"/>
            <a:ext cx="2209800" cy="1981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95800" y="2438400"/>
            <a:ext cx="4419600" cy="1828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52800" y="1371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3200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৫.৮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5486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২২.৮কোটি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কি.মি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28600" y="2819400"/>
            <a:ext cx="1828800" cy="2100584"/>
            <a:chOff x="762000" y="914400"/>
            <a:chExt cx="2277569" cy="3156218"/>
          </a:xfrm>
        </p:grpSpPr>
        <p:pic>
          <p:nvPicPr>
            <p:cNvPr id="29" name="Picture 2" descr="C:\Users\ATEA SREENATH\Desktop\Sarjila Sultana\Picture5\mrcry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914400"/>
              <a:ext cx="2277569" cy="2277569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495425" y="3191969"/>
              <a:ext cx="1143000" cy="878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বুধ</a:t>
              </a:r>
              <a:endPara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228600" y="4876800"/>
            <a:ext cx="1828800" cy="1981200"/>
            <a:chOff x="533400" y="609600"/>
            <a:chExt cx="2217088" cy="3506893"/>
          </a:xfrm>
        </p:grpSpPr>
        <p:pic>
          <p:nvPicPr>
            <p:cNvPr id="32" name="Picture 4" descr="C:\Users\ATEA SREENATH\Downloads\mars2.jpg"/>
            <p:cNvPicPr>
              <a:picLocks noChangeAspect="1" noChangeArrowheads="1"/>
            </p:cNvPicPr>
            <p:nvPr/>
          </p:nvPicPr>
          <p:blipFill>
            <a:blip r:embed="rId4">
              <a:lum bright="30000"/>
            </a:blip>
            <a:srcRect/>
            <a:stretch>
              <a:fillRect/>
            </a:stretch>
          </p:blipFill>
          <p:spPr bwMode="auto">
            <a:xfrm>
              <a:off x="533400" y="609600"/>
              <a:ext cx="2217088" cy="256273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1087672" y="2972432"/>
              <a:ext cx="1496633" cy="1144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Frame 3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33D4-3980-4926-9C8E-D4BF8D508AAF}" type="datetime1">
              <a:rPr lang="en-US" smtClean="0"/>
              <a:t>3/5/2021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53200" y="4724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৩৬৫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14257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২২৫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609600" y="3962400"/>
            <a:ext cx="1600200" cy="2398931"/>
            <a:chOff x="5410200" y="3733800"/>
            <a:chExt cx="1600200" cy="2398931"/>
          </a:xfrm>
        </p:grpSpPr>
        <p:pic>
          <p:nvPicPr>
            <p:cNvPr id="27654" name="Picture 6" descr="C:\Users\ATEA SREENATH\Desktop\Sarjila Sultana\Picture5\ert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3733800"/>
              <a:ext cx="1600200" cy="1689376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562600" y="5486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533400" y="701155"/>
            <a:ext cx="1718560" cy="2637000"/>
            <a:chOff x="1447800" y="204486"/>
            <a:chExt cx="1718560" cy="2637000"/>
          </a:xfrm>
        </p:grpSpPr>
        <p:pic>
          <p:nvPicPr>
            <p:cNvPr id="27655" name="Picture 7" descr="C:\Users\ATEA SREENATH\Desktop\Sarjila Sultana\Picture5\vn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7800" y="204486"/>
              <a:ext cx="1718560" cy="1854521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676400" y="213360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শুক্র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8674" name="Picture 2" descr="C:\Users\ATEA SREENATH\Desktop\Sarjila Sultana\Picture5\th.jpg"/>
          <p:cNvPicPr>
            <a:picLocks noChangeAspect="1" noChangeArrowheads="1"/>
          </p:cNvPicPr>
          <p:nvPr/>
        </p:nvPicPr>
        <p:blipFill>
          <a:blip r:embed="rId5"/>
          <a:srcRect b="6031"/>
          <a:stretch>
            <a:fillRect/>
          </a:stretch>
        </p:blipFill>
        <p:spPr bwMode="auto">
          <a:xfrm>
            <a:off x="2781300" y="990600"/>
            <a:ext cx="40005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7467600" y="1371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4648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6400800"/>
            <a:ext cx="8991600" cy="381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A0-53ED-4CCB-8313-A8D8135AABAF}" type="datetime1">
              <a:rPr lang="en-US" smtClean="0"/>
              <a:t>3/5/2021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  <p:bldP spid="12" grpId="1"/>
      <p:bldP spid="12" grpId="2"/>
      <p:bldP spid="13" grpId="0"/>
      <p:bldP spid="13" grpId="1"/>
      <p:bldP spid="1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05600" y="3733800"/>
            <a:ext cx="1905000" cy="2362200"/>
            <a:chOff x="0" y="1981200"/>
            <a:chExt cx="4191000" cy="4572000"/>
          </a:xfrm>
        </p:grpSpPr>
        <p:sp>
          <p:nvSpPr>
            <p:cNvPr id="6" name="Rectangle 5"/>
            <p:cNvSpPr/>
            <p:nvPr/>
          </p:nvSpPr>
          <p:spPr>
            <a:xfrm>
              <a:off x="533400" y="3886200"/>
              <a:ext cx="3124200" cy="22098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0" y="1981200"/>
              <a:ext cx="4191000" cy="190500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4572000"/>
              <a:ext cx="6858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2600" y="4572000"/>
              <a:ext cx="685800" cy="152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5600" y="4572000"/>
              <a:ext cx="6858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nip Same Side Corner Rectangle 10"/>
            <p:cNvSpPr/>
            <p:nvPr/>
          </p:nvSpPr>
          <p:spPr>
            <a:xfrm>
              <a:off x="304800" y="6096000"/>
              <a:ext cx="3581400" cy="457200"/>
            </a:xfrm>
            <a:prstGeom prst="snip2SameRect">
              <a:avLst>
                <a:gd name="adj1" fmla="val 36667"/>
                <a:gd name="adj2" fmla="val 3333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81000"/>
            <a:ext cx="4953000" cy="1470025"/>
          </a:xfr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Triangle">
              <a:avLst/>
            </a:prstTxWarp>
            <a:normAutofit/>
          </a:bodyPr>
          <a:lstStyle/>
          <a:p>
            <a:r>
              <a:rPr lang="bn-BD" sz="700" b="1" dirty="0" smtClean="0">
                <a:ln w="3810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00" b="1" dirty="0">
              <a:ln w="38100"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05800" cy="2133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জীবজন্তু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F8FD-7DF5-4BD0-B10B-A2FDE876753E}" type="datetime1">
              <a:rPr lang="en-US" smtClean="0"/>
              <a:t>3/5/2021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324600"/>
            <a:ext cx="89916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FDA-F02D-4025-9C7C-1458D7E4E1ED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57200"/>
            <a:ext cx="5695941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486400"/>
            <a:ext cx="6629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আবারো</a:t>
            </a:r>
            <a:r>
              <a:rPr lang="en-US" dirty="0" smtClean="0"/>
              <a:t> </a:t>
            </a:r>
            <a:r>
              <a:rPr lang="en-US" dirty="0" err="1" smtClean="0"/>
              <a:t>ধন্যবাদ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685800"/>
            <a:ext cx="2228842" cy="17907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352829"/>
            <a:ext cx="4038600" cy="2160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অমরেন্দ্র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200" b="1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খালী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800" b="1" dirty="0" smtClean="0">
                <a:latin typeface="Arial Narrow" pitchFamily="34" charset="0"/>
                <a:cs typeface="Times New Roman" pitchFamily="18" charset="0"/>
              </a:rPr>
              <a:t>-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খালী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dirty="0" smtClean="0">
                <a:latin typeface="Arial Narrow" pitchFamily="34" charset="0"/>
                <a:cs typeface="Times New Roman" pitchFamily="18" charset="0"/>
              </a:rPr>
              <a:t>	Mob: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01716189410</a:t>
            </a:r>
            <a:endParaRPr lang="en-US" sz="18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8532" y="376113"/>
            <a:ext cx="4343400" cy="1371600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2667000"/>
            <a:ext cx="3962400" cy="252376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ভূগোল ও পরিবেশ</a:t>
            </a: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অধ্যায়- দ্বিতীয়</a:t>
            </a: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(মহাবিশ্ব ও আমাদের পৃথিবী)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76F-50FA-487D-ABDE-837DE443ACE5}" type="datetime1">
              <a:rPr lang="en-US" smtClean="0"/>
              <a:t>3/5/2021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4" y="500111"/>
            <a:ext cx="2029464" cy="2029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533400" y="914400"/>
            <a:ext cx="7696200" cy="5410200"/>
            <a:chOff x="533400" y="914400"/>
            <a:chExt cx="7696200" cy="5410200"/>
          </a:xfrm>
          <a:solidFill>
            <a:schemeClr val="bg1"/>
          </a:solidFill>
        </p:grpSpPr>
        <p:sp>
          <p:nvSpPr>
            <p:cNvPr id="3" name="Oval 2"/>
            <p:cNvSpPr/>
            <p:nvPr/>
          </p:nvSpPr>
          <p:spPr>
            <a:xfrm>
              <a:off x="533400" y="914400"/>
              <a:ext cx="7696200" cy="54102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96428" y="1188334"/>
              <a:ext cx="7015121" cy="48623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73185" y="1599235"/>
              <a:ext cx="6061608" cy="410901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81832" y="1873170"/>
              <a:ext cx="5176205" cy="35611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22372" y="2147104"/>
              <a:ext cx="4495126" cy="2876309"/>
            </a:xfrm>
            <a:prstGeom prst="ellipse">
              <a:avLst/>
            </a:prstGeom>
            <a:grpFill/>
            <a:ln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31020" y="2421038"/>
              <a:ext cx="3677830" cy="2259957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07775" y="2694972"/>
              <a:ext cx="2656210" cy="1575122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48315" y="2968906"/>
              <a:ext cx="2043239" cy="958770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20747" y="3105873"/>
              <a:ext cx="1498375" cy="684835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93179" y="3174357"/>
              <a:ext cx="885403" cy="5478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n 11"/>
            <p:cNvSpPr/>
            <p:nvPr/>
          </p:nvSpPr>
          <p:spPr>
            <a:xfrm>
              <a:off x="3962400" y="3124200"/>
              <a:ext cx="749188" cy="54786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7086600" y="3581400"/>
            <a:ext cx="142959" cy="550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7000" y="5334000"/>
            <a:ext cx="311544" cy="260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81600" y="3505200"/>
            <a:ext cx="285919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19400" y="3276600"/>
            <a:ext cx="285919" cy="38523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2251142">
            <a:off x="1138265" y="3418938"/>
            <a:ext cx="416739" cy="438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29400" y="3429000"/>
            <a:ext cx="609600" cy="495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31"/>
          <p:cNvGrpSpPr/>
          <p:nvPr/>
        </p:nvGrpSpPr>
        <p:grpSpPr>
          <a:xfrm>
            <a:off x="2362200" y="1752600"/>
            <a:ext cx="1072195" cy="311150"/>
            <a:chOff x="1730347" y="1441450"/>
            <a:chExt cx="1072195" cy="311150"/>
          </a:xfrm>
        </p:grpSpPr>
        <p:sp>
          <p:nvSpPr>
            <p:cNvPr id="21" name="Oval 20"/>
            <p:cNvSpPr/>
            <p:nvPr/>
          </p:nvSpPr>
          <p:spPr>
            <a:xfrm>
              <a:off x="2087745" y="1441450"/>
              <a:ext cx="428878" cy="27516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905000" y="1447800"/>
              <a:ext cx="762000" cy="30480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730347" y="1441450"/>
              <a:ext cx="1072195" cy="275167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4038600" y="4800600"/>
            <a:ext cx="597462" cy="586316"/>
          </a:xfrm>
          <a:prstGeom prst="ellipse">
            <a:avLst/>
          </a:prstGeom>
          <a:solidFill>
            <a:srgbClr val="0000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14600" y="5791200"/>
            <a:ext cx="214439" cy="2751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162800" y="2438400"/>
            <a:ext cx="142959" cy="2201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ghtning Bolt 26"/>
          <p:cNvSpPr/>
          <p:nvPr/>
        </p:nvSpPr>
        <p:spPr>
          <a:xfrm rot="16593133">
            <a:off x="7126128" y="2284648"/>
            <a:ext cx="495300" cy="214439"/>
          </a:xfrm>
          <a:prstGeom prst="lightningBol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5200" y="3581400"/>
            <a:ext cx="142959" cy="55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7239000" y="3733800"/>
            <a:ext cx="142959" cy="880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62800" y="3657600"/>
            <a:ext cx="214439" cy="550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96429" y="228601"/>
            <a:ext cx="695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527B-FC08-4E6C-8370-69A0C033A004}" type="datetime1">
              <a:rPr lang="en-US" smtClean="0"/>
              <a:t>3/5/2021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994 C 0.00695 0.03123 -0.04514 0.05967 -0.10694 0.05296 C -0.16857 0.04741 -0.21753 0.01041 -0.21545 -0.02914 C -0.21319 -0.06868 -0.1625 -0.09528 -0.09948 -0.0895 C -0.03819 -0.08395 0.01111 -0.0481 0.00903 -0.00994 Z " pathEditMode="relative" rAng="5638767" ptsTypes="fffff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463 C 0.00104 -0.05897 0.0658 -0.11679 0.14479 -0.11216 C 0.2257 -0.11216 0.29236 -0.05897 0.29063 0.00579 C 0.29063 0.06823 0.22413 0.11633 0.14479 0.11633 C 0.06823 0.11633 0.00295 0.06962 0.00226 0.00463 Z " pathEditMode="relative" rAng="16200000" ptsTypes="fffff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6545 C 0.11423 -0.06476 0.20833 -0.13738 0.20781 -0.22618 C 0.20763 -0.31476 0.11423 -0.38668 -0.00053 -0.38668 C -0.11563 -0.38668 -0.20834 -0.31476 -0.20834 -0.22642 C -0.20834 -0.13715 -0.11563 -0.06499 4.44444E-6 -0.06545 Z " pathEditMode="relative" rAng="0" ptsTypes="fffff">
                                      <p:cBhvr>
                                        <p:cTn id="16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7 -0.01504 C -0.04166 0.10129 -0.14982 0.19703 -0.28368 0.19634 C -0.41701 0.19611 -0.52534 0.10198 -0.52534 -0.01504 C -0.52534 -0.13113 -0.41753 -0.2248 -0.28402 -0.2248 C -0.14982 -0.2248 -0.04062 -0.13229 -0.04027 -0.01504 Z " pathEditMode="relative" rAng="5400000" ptsTypes="fffff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5 -0.00046 C 0.32031 -0.00046 0.44983 0.11356 0.44983 0.25486 C 0.44983 0.39501 0.32031 0.51018 0.16215 0.51018 C 0.00347 0.51018 -0.12517 0.39501 -0.12517 0.25486 C -0.12517 0.11356 0.00347 -0.00046 0.16215 -0.00046 Z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3399 C 0.00955 -0.20004 0.16406 -0.32215 0.34966 -0.30249 C 0.53438 -0.28122 0.6691 -0.13783 0.65851 0.02961 C 0.65174 0.19566 0.5033 0.30713 0.31754 0.29094 C 0.13125 0.27336 -0.01562 0.13113 0.00434 -0.03399 Z " pathEditMode="relative" rAng="-48351625" ptsTypes="fffff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89 0.08858 C -0.4724 0.07308 -0.63889 -0.09829 -0.63299 -0.29463 C -0.61997 -0.49098 -0.44288 -0.63621 -0.23177 -0.6191 C -0.02188 -0.59898 0.1434 -0.429 0.13437 -0.23427 C 0.12378 -0.03885 -0.05347 0.10777 -0.26389 0.08858 Z " pathEditMode="relative" rAng="11010319" ptsTypes="fffff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08 -0.33487 C -0.22621 -0.5518 -0.03732 -0.73103 0.19445 -0.72872 C 0.4257 -0.72941 0.61268 -0.55319 0.61268 -0.33441 C 0.61268 -0.11725 0.42639 0.05759 0.19358 0.05759 C -0.03819 0.05759 -0.2283 -0.11725 -0.22708 -0.33487 Z " pathEditMode="relative" rAng="16200000" ptsTypes="fffff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3429000"/>
            <a:ext cx="487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সৌর</a:t>
            </a:r>
            <a:r>
              <a:rPr lang="bn-BD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bn-BD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3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248400"/>
            <a:ext cx="8991600" cy="381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112C-BD17-4A59-9BC8-010F714FC679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990600"/>
            <a:ext cx="5715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057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2416314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সৌরজগৎ কী তা বলতে পারবে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400800"/>
            <a:ext cx="8991600" cy="381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5800" y="1745159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7338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৩) সৌরজগতের গ্রহগুলো বর্ণনা করতে পারবে।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048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 সৌরজগতের গ্রহগুলো চিহ্নিত করতে পারবে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304800"/>
            <a:ext cx="3733800" cy="1219200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530A-8976-4237-94BF-125B0ED5FA75}" type="datetime1">
              <a:rPr lang="en-US" smtClean="0"/>
              <a:t>3/5/2021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1828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চাঁদ-তারা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6172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উল্কা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6172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ধূমকেতু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3210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3048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শনি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C:\Users\ATEA SREENATH\Desktop\Sarjila Sultana\Picture4\sn.jpg"/>
          <p:cNvPicPr>
            <a:picLocks noChangeAspect="1" noChangeArrowheads="1"/>
          </p:cNvPicPr>
          <p:nvPr/>
        </p:nvPicPr>
        <p:blipFill>
          <a:blip r:embed="rId3"/>
          <a:srcRect l="10714" t="22449" r="39286" b="14694"/>
          <a:stretch>
            <a:fillRect/>
          </a:stretch>
        </p:blipFill>
        <p:spPr bwMode="auto">
          <a:xfrm>
            <a:off x="3505200" y="2286000"/>
            <a:ext cx="2286000" cy="2209800"/>
          </a:xfrm>
          <a:prstGeom prst="rect">
            <a:avLst/>
          </a:prstGeom>
          <a:noFill/>
        </p:spPr>
      </p:pic>
      <p:pic>
        <p:nvPicPr>
          <p:cNvPr id="1027" name="Picture 3" descr="C:\Users\ATEA SREENATH\Desktop\Sarjila Sultana\Picture4\moon sta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04800"/>
            <a:ext cx="2039155" cy="1447800"/>
          </a:xfrm>
          <a:prstGeom prst="rect">
            <a:avLst/>
          </a:prstGeom>
          <a:noFill/>
        </p:spPr>
      </p:pic>
      <p:pic>
        <p:nvPicPr>
          <p:cNvPr id="3" name="Picture 2" descr="C:\Users\ATEA SREENATH\Desktop\Sarjila Sultana\Picture5\Meteo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343400"/>
            <a:ext cx="2362200" cy="1905000"/>
          </a:xfrm>
          <a:prstGeom prst="rect">
            <a:avLst/>
          </a:prstGeom>
          <a:noFill/>
        </p:spPr>
      </p:pic>
      <p:pic>
        <p:nvPicPr>
          <p:cNvPr id="4" name="Picture 3" descr="C:\Users\ATEA SREENATH\Desktop\Sarjila Sultana\Picture5\comet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343400"/>
            <a:ext cx="2743200" cy="1895706"/>
          </a:xfrm>
          <a:prstGeom prst="rect">
            <a:avLst/>
          </a:prstGeom>
          <a:noFill/>
        </p:spPr>
      </p:pic>
      <p:pic>
        <p:nvPicPr>
          <p:cNvPr id="1028" name="Picture 4" descr="C:\Users\ATEA SREENATH\Desktop\Sarjila Sultana\Picture5\Eart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1219200"/>
            <a:ext cx="1905000" cy="1905000"/>
          </a:xfrm>
          <a:prstGeom prst="rect">
            <a:avLst/>
          </a:prstGeom>
          <a:noFill/>
        </p:spPr>
      </p:pic>
      <p:pic>
        <p:nvPicPr>
          <p:cNvPr id="1029" name="Picture 5" descr="C:\Users\ATEA SREENATH\Desktop\Sarjila Sultana\Picture5\Setur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1219200"/>
            <a:ext cx="2033016" cy="1752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5791200" y="685800"/>
            <a:ext cx="1600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29" idx="2"/>
            <a:endCxn id="4" idx="0"/>
          </p:cNvCxnSpPr>
          <p:nvPr/>
        </p:nvCxnSpPr>
        <p:spPr>
          <a:xfrm rot="5400000">
            <a:off x="6756654" y="3530346"/>
            <a:ext cx="1371600" cy="254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3276600" y="5561011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28" idx="2"/>
          </p:cNvCxnSpPr>
          <p:nvPr/>
        </p:nvCxnSpPr>
        <p:spPr>
          <a:xfrm rot="5400000" flipH="1" flipV="1">
            <a:off x="1351756" y="3676650"/>
            <a:ext cx="1143794" cy="3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52600" y="685800"/>
            <a:ext cx="2057400" cy="533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ADF-D265-4843-B2C2-529AFC3CA206}" type="datetime1">
              <a:rPr lang="en-US" smtClean="0"/>
              <a:t>3/5/2021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676400" y="609600"/>
            <a:ext cx="5791200" cy="129540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1" name="Picture 1" descr="C:\Users\ATEA SREENATH\Desktop\Sarjila Sultana\Picture4\s s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74937"/>
            <a:ext cx="6172200" cy="38734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2819400"/>
            <a:ext cx="4267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সৌরজগতের সংজ্ঞা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7388-3022-44CD-8559-3E1C1EC6B964}" type="datetime1">
              <a:rPr lang="en-US" smtClean="0"/>
              <a:t>3/5/2021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924800" cy="3657600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গ্রহ,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উপগ্রহ,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হাণু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পুঞ্জ,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অগণিত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ল্কা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মকেতু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হারিকা এদেরকে নিয়ে যে মন্ডল বা জগৎ গঠিত তাকে সৌরজগৎ বলে।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BB3E-E292-4E8F-9F96-EC764F22B359}" type="datetime1">
              <a:rPr lang="en-US" smtClean="0"/>
              <a:t>3/5/2021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48400"/>
            <a:ext cx="8991600" cy="381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438400" y="457200"/>
            <a:ext cx="4419600" cy="1371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16222" y="4377040"/>
            <a:ext cx="1038578" cy="305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295400" y="152400"/>
            <a:ext cx="6934200" cy="1600200"/>
          </a:xfrm>
          <a:prstGeom prst="flowChartTerminator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/>
                <a:solidFill>
                  <a:schemeClr val="bg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সৌরজগতের গ্রহ চিহ্নিতকরণ</a:t>
            </a:r>
            <a:endParaRPr lang="bn-BD" sz="3600" b="1" cap="all" dirty="0" smtClean="0">
              <a:ln/>
              <a:solidFill>
                <a:schemeClr val="bg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BC4-72B9-437F-A6EF-47A8EB3F6762}" type="datetime1">
              <a:rPr lang="en-US" smtClean="0"/>
              <a:t>3/5/2021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7" y="2033779"/>
            <a:ext cx="70104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2203</TotalTime>
  <Words>494</Words>
  <Application>Microsoft Office PowerPoint</Application>
  <PresentationFormat>On-screen Show (4:3)</PresentationFormat>
  <Paragraphs>168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Century Gothic</vt:lpstr>
      <vt:lpstr>NikoshBAN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দলীয় কাজ  </vt:lpstr>
      <vt:lpstr>PowerPoint Presentation</vt:lpstr>
      <vt:lpstr>PowerPoint Presentation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ACT</cp:lastModifiedBy>
  <cp:revision>793</cp:revision>
  <dcterms:created xsi:type="dcterms:W3CDTF">2006-08-16T00:00:00Z</dcterms:created>
  <dcterms:modified xsi:type="dcterms:W3CDTF">2021-03-04T19:01:40Z</dcterms:modified>
</cp:coreProperties>
</file>