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3" r:id="rId2"/>
    <p:sldId id="334" r:id="rId3"/>
    <p:sldId id="335" r:id="rId4"/>
    <p:sldId id="336" r:id="rId5"/>
    <p:sldId id="337" r:id="rId6"/>
    <p:sldId id="354" r:id="rId7"/>
    <p:sldId id="352" r:id="rId8"/>
    <p:sldId id="353" r:id="rId9"/>
    <p:sldId id="362" r:id="rId10"/>
    <p:sldId id="355" r:id="rId11"/>
    <p:sldId id="357" r:id="rId12"/>
    <p:sldId id="363" r:id="rId13"/>
    <p:sldId id="364" r:id="rId14"/>
    <p:sldId id="365" r:id="rId15"/>
    <p:sldId id="339" r:id="rId16"/>
    <p:sldId id="340" r:id="rId17"/>
    <p:sldId id="341" r:id="rId18"/>
    <p:sldId id="342" r:id="rId19"/>
    <p:sldId id="34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 varScale="1">
        <p:scale>
          <a:sx n="80" d="100"/>
          <a:sy n="80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3/5/2021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EECA2C-73DE-462E-B6A2-CD1E8D9AD5F0}"/>
              </a:ext>
            </a:extLst>
          </p:cNvPr>
          <p:cNvGrpSpPr/>
          <p:nvPr/>
        </p:nvGrpSpPr>
        <p:grpSpPr>
          <a:xfrm>
            <a:off x="-480971" y="533400"/>
            <a:ext cx="9325223" cy="6143607"/>
            <a:chOff x="-428541" y="533400"/>
            <a:chExt cx="9325223" cy="61436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A6359C-0D96-47A2-A194-A9649E27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000">
              <a:off x="5898109" y="1571436"/>
              <a:ext cx="2998573" cy="51055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6FCC30-B28A-4CAC-8D58-D036D6563274}"/>
                </a:ext>
              </a:extLst>
            </p:cNvPr>
            <p:cNvSpPr txBox="1"/>
            <p:nvPr/>
          </p:nvSpPr>
          <p:spPr>
            <a:xfrm>
              <a:off x="2286000" y="533400"/>
              <a:ext cx="4572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আজকের পাঠে সবাইকে  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স্বাগতম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E795DB-1B64-4034-B237-234FF58B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87899">
              <a:off x="-428541" y="1143003"/>
              <a:ext cx="2998573" cy="516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1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819E4-EBD7-42EC-9775-3A383AAE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3214315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FC842-8A15-4F10-8898-B98663E2B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655" y="1608221"/>
            <a:ext cx="2759379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46543-6119-4652-87EB-D9B2D381A064}"/>
              </a:ext>
            </a:extLst>
          </p:cNvPr>
          <p:cNvSpPr txBox="1"/>
          <p:nvPr/>
        </p:nvSpPr>
        <p:spPr>
          <a:xfrm>
            <a:off x="16764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খরগোশ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C1807-1392-4E1C-85E8-C7E02CEA1F1E}"/>
              </a:ext>
            </a:extLst>
          </p:cNvPr>
          <p:cNvSpPr txBox="1"/>
          <p:nvPr/>
        </p:nvSpPr>
        <p:spPr>
          <a:xfrm>
            <a:off x="5658853" y="449440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খাতা</a:t>
            </a:r>
          </a:p>
        </p:txBody>
      </p:sp>
    </p:spTree>
    <p:extLst>
      <p:ext uri="{BB962C8B-B14F-4D97-AF65-F5344CB8AC3E}">
        <p14:creationId xmlns:p14="http://schemas.microsoft.com/office/powerpoint/2010/main" val="32074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 এ খেজুর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565D7C-134F-4209-97D9-27412556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6" b="97619" l="2007" r="98328">
                        <a14:foregroundMark x1="2007" y1="68452" x2="2007" y2="68452"/>
                        <a14:foregroundMark x1="98328" y1="84524" x2="98328" y2="84524"/>
                        <a14:foregroundMark x1="60870" y1="3571" x2="60870" y2="3571"/>
                        <a14:foregroundMark x1="91304" y1="97619" x2="91304" y2="976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75" y="19812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 এ খামার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EED6B-F437-4FB8-B8C9-8C32308C9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734175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 এ খেয়া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02595-D5E9-437B-B855-EE634345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5105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 এ খবর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93BED-1D4C-4638-9833-C9C81BC4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1FE91-F9DE-49DD-9EFF-13B54CAED79A}"/>
              </a:ext>
            </a:extLst>
          </p:cNvPr>
          <p:cNvSpPr txBox="1"/>
          <p:nvPr/>
        </p:nvSpPr>
        <p:spPr>
          <a:xfrm>
            <a:off x="3750501" y="46902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মূল্যায়ন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19DED-B42F-4E6A-84F1-AC22B0014FF8}"/>
              </a:ext>
            </a:extLst>
          </p:cNvPr>
          <p:cNvSpPr txBox="1"/>
          <p:nvPr/>
        </p:nvSpPr>
        <p:spPr>
          <a:xfrm>
            <a:off x="1562100" y="132022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শব্দের সাথে বর্ণ দাগ টেনে মিলাই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39996-4327-4A7D-9731-95A72AE2524D}"/>
              </a:ext>
            </a:extLst>
          </p:cNvPr>
          <p:cNvSpPr txBox="1"/>
          <p:nvPr/>
        </p:nvSpPr>
        <p:spPr>
          <a:xfrm>
            <a:off x="1676400" y="2438400"/>
            <a:ext cx="53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ক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খ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আ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খ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3D035-4181-4320-B69B-56DC7193B15C}"/>
              </a:ext>
            </a:extLst>
          </p:cNvPr>
          <p:cNvSpPr txBox="1"/>
          <p:nvPr/>
        </p:nvSpPr>
        <p:spPr>
          <a:xfrm>
            <a:off x="5257800" y="2438400"/>
            <a:ext cx="160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আম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খরগোশ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কলম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খাতা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75C623-661A-49A3-A194-5B739FB96E59}"/>
              </a:ext>
            </a:extLst>
          </p:cNvPr>
          <p:cNvCxnSpPr/>
          <p:nvPr/>
        </p:nvCxnSpPr>
        <p:spPr>
          <a:xfrm>
            <a:off x="1981200" y="2667000"/>
            <a:ext cx="3505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11C20D-B279-4A84-A715-F8CD8110CD2B}"/>
              </a:ext>
            </a:extLst>
          </p:cNvPr>
          <p:cNvCxnSpPr>
            <a:cxnSpLocks/>
          </p:cNvCxnSpPr>
          <p:nvPr/>
        </p:nvCxnSpPr>
        <p:spPr>
          <a:xfrm flipV="1">
            <a:off x="1981200" y="3505200"/>
            <a:ext cx="35814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078199-5D4E-428C-996C-0071BEFC8A65}"/>
              </a:ext>
            </a:extLst>
          </p:cNvPr>
          <p:cNvCxnSpPr/>
          <p:nvPr/>
        </p:nvCxnSpPr>
        <p:spPr>
          <a:xfrm>
            <a:off x="1981200" y="3505200"/>
            <a:ext cx="3505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AADB96-6BB9-4E14-A990-56FC2588BE88}"/>
              </a:ext>
            </a:extLst>
          </p:cNvPr>
          <p:cNvCxnSpPr/>
          <p:nvPr/>
        </p:nvCxnSpPr>
        <p:spPr>
          <a:xfrm flipV="1">
            <a:off x="2209800" y="2667000"/>
            <a:ext cx="32766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060A2-D818-4508-B7D3-ED03E8FFEDCC}"/>
              </a:ext>
            </a:extLst>
          </p:cNvPr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বর্ণের সাথে শব্দ দাগ টেনে মিলাই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D5F7D-4C72-4275-98BE-A77699A66FB1}"/>
              </a:ext>
            </a:extLst>
          </p:cNvPr>
          <p:cNvSpPr txBox="1"/>
          <p:nvPr/>
        </p:nvSpPr>
        <p:spPr>
          <a:xfrm>
            <a:off x="2209800" y="2362200"/>
            <a:ext cx="76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খ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খ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9190D-9F8B-43E5-AF6C-75E1F21F6DAB}"/>
              </a:ext>
            </a:extLst>
          </p:cNvPr>
          <p:cNvSpPr txBox="1"/>
          <p:nvPr/>
        </p:nvSpPr>
        <p:spPr>
          <a:xfrm>
            <a:off x="5105400" y="2362199"/>
            <a:ext cx="1524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খাতা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খরগোশ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B2BC6E-FACD-4C7B-9214-36D74697738E}"/>
              </a:ext>
            </a:extLst>
          </p:cNvPr>
          <p:cNvCxnSpPr/>
          <p:nvPr/>
        </p:nvCxnSpPr>
        <p:spPr>
          <a:xfrm>
            <a:off x="2562616" y="2590800"/>
            <a:ext cx="2667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18516C-CD63-4AF6-9AC6-140646A8C702}"/>
              </a:ext>
            </a:extLst>
          </p:cNvPr>
          <p:cNvCxnSpPr>
            <a:cxnSpLocks/>
          </p:cNvCxnSpPr>
          <p:nvPr/>
        </p:nvCxnSpPr>
        <p:spPr>
          <a:xfrm flipV="1">
            <a:off x="2514600" y="2667000"/>
            <a:ext cx="28956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4F61FB-4024-4170-9256-44AD59ED34C8}"/>
              </a:ext>
            </a:extLst>
          </p:cNvPr>
          <p:cNvCxnSpPr/>
          <p:nvPr/>
        </p:nvCxnSpPr>
        <p:spPr>
          <a:xfrm>
            <a:off x="2743200" y="4343400"/>
            <a:ext cx="25908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94D731-621C-459A-A2F9-6C78B6D43637}"/>
              </a:ext>
            </a:extLst>
          </p:cNvPr>
          <p:cNvCxnSpPr/>
          <p:nvPr/>
        </p:nvCxnSpPr>
        <p:spPr>
          <a:xfrm flipV="1">
            <a:off x="2514600" y="4343400"/>
            <a:ext cx="2895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0.00116 L -0.00833 -0.07106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FBF78-D33B-4CBC-8DDE-05233EDBEC79}"/>
              </a:ext>
            </a:extLst>
          </p:cNvPr>
          <p:cNvSpPr txBox="1"/>
          <p:nvPr/>
        </p:nvSpPr>
        <p:spPr>
          <a:xfrm>
            <a:off x="2057400" y="838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হারিয়ে যাওয়া বর্ণগুলো লিখি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CC7AD-F959-4C75-8FBF-FD875DDEC936}"/>
              </a:ext>
            </a:extLst>
          </p:cNvPr>
          <p:cNvSpPr txBox="1"/>
          <p:nvPr/>
        </p:nvSpPr>
        <p:spPr>
          <a:xfrm>
            <a:off x="2286000" y="1877860"/>
            <a:ext cx="1600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খরগোশ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972E-202D-4EDD-8169-7EE2D0986624}"/>
              </a:ext>
            </a:extLst>
          </p:cNvPr>
          <p:cNvSpPr txBox="1"/>
          <p:nvPr/>
        </p:nvSpPr>
        <p:spPr>
          <a:xfrm>
            <a:off x="4724400" y="1877860"/>
            <a:ext cx="2438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………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 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lvl="0">
              <a:defRPr/>
            </a:pPr>
            <a:r>
              <a:rPr lang="en-US" sz="2800" dirty="0">
                <a:solidFill>
                  <a:srgbClr val="7030A0"/>
                </a:solidFill>
              </a:rPr>
              <a:t>……</a:t>
            </a:r>
            <a:r>
              <a:rPr lang="as-IN" sz="2800" dirty="0">
                <a:solidFill>
                  <a:srgbClr val="7030A0"/>
                </a:solidFill>
              </a:rPr>
              <a:t>রগোশ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9B3EC-85DF-4DEA-9DDA-217807DC533C}"/>
              </a:ext>
            </a:extLst>
          </p:cNvPr>
          <p:cNvSpPr txBox="1"/>
          <p:nvPr/>
        </p:nvSpPr>
        <p:spPr>
          <a:xfrm>
            <a:off x="5000495" y="273963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70A6F-A8B6-401C-9DF1-A93CC7199AC1}"/>
              </a:ext>
            </a:extLst>
          </p:cNvPr>
          <p:cNvSpPr txBox="1"/>
          <p:nvPr/>
        </p:nvSpPr>
        <p:spPr>
          <a:xfrm>
            <a:off x="4882491" y="184736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5F08F-5B88-4DE5-A056-0B6A69E4B58D}"/>
              </a:ext>
            </a:extLst>
          </p:cNvPr>
          <p:cNvSpPr txBox="1"/>
          <p:nvPr/>
        </p:nvSpPr>
        <p:spPr>
          <a:xfrm>
            <a:off x="4905420" y="3456129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আ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11666-8FEF-4C45-AD9E-5C32835A7EAF}"/>
              </a:ext>
            </a:extLst>
          </p:cNvPr>
          <p:cNvSpPr txBox="1"/>
          <p:nvPr/>
        </p:nvSpPr>
        <p:spPr>
          <a:xfrm>
            <a:off x="4919456" y="4434234"/>
            <a:ext cx="49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30240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B5F83-D9C0-4561-B46D-877F290E3164}"/>
              </a:ext>
            </a:extLst>
          </p:cNvPr>
          <p:cNvSpPr txBox="1"/>
          <p:nvPr/>
        </p:nvSpPr>
        <p:spPr>
          <a:xfrm>
            <a:off x="990600" y="609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একই বর্ণ দিয়ে শুরু হয়েছে এমন শব্দগুলো দাগ টেনে মিলাই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6EB76-A7F5-434E-9881-1FA0A64AA82E}"/>
              </a:ext>
            </a:extLst>
          </p:cNvPr>
          <p:cNvSpPr txBox="1"/>
          <p:nvPr/>
        </p:nvSpPr>
        <p:spPr>
          <a:xfrm>
            <a:off x="1676400" y="1981200"/>
            <a:ext cx="12954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ইলিশ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খাতা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D944E-294F-48B8-A367-FCBFEB09F632}"/>
              </a:ext>
            </a:extLst>
          </p:cNvPr>
          <p:cNvSpPr txBox="1"/>
          <p:nvPr/>
        </p:nvSpPr>
        <p:spPr>
          <a:xfrm>
            <a:off x="5410200" y="1981200"/>
            <a:ext cx="220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ইট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কলম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খরগোশ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আনারস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E4CD54-CBBE-4B25-B2BF-3B0D5DC53D38}"/>
              </a:ext>
            </a:extLst>
          </p:cNvPr>
          <p:cNvCxnSpPr/>
          <p:nvPr/>
        </p:nvCxnSpPr>
        <p:spPr>
          <a:xfrm>
            <a:off x="2324100" y="2209800"/>
            <a:ext cx="30861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3F67B6-D545-4E33-81A4-06B115D94010}"/>
              </a:ext>
            </a:extLst>
          </p:cNvPr>
          <p:cNvCxnSpPr/>
          <p:nvPr/>
        </p:nvCxnSpPr>
        <p:spPr>
          <a:xfrm flipV="1">
            <a:off x="2647950" y="2286000"/>
            <a:ext cx="283845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6A9726-B8CE-444A-8988-6698149AE53B}"/>
              </a:ext>
            </a:extLst>
          </p:cNvPr>
          <p:cNvCxnSpPr/>
          <p:nvPr/>
        </p:nvCxnSpPr>
        <p:spPr>
          <a:xfrm>
            <a:off x="2438400" y="4019490"/>
            <a:ext cx="29718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01688E-DB13-43BC-96E7-1A0A50BA635C}"/>
              </a:ext>
            </a:extLst>
          </p:cNvPr>
          <p:cNvCxnSpPr/>
          <p:nvPr/>
        </p:nvCxnSpPr>
        <p:spPr>
          <a:xfrm flipV="1">
            <a:off x="2324100" y="4019490"/>
            <a:ext cx="31623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5A6BD-5FFE-4EAC-877E-454837F8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700" y="457200"/>
            <a:ext cx="11201400" cy="487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A7ADA-987C-4E9A-8E3E-819064EF7649}"/>
              </a:ext>
            </a:extLst>
          </p:cNvPr>
          <p:cNvSpPr txBox="1"/>
          <p:nvPr/>
        </p:nvSpPr>
        <p:spPr>
          <a:xfrm>
            <a:off x="3505200" y="537033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17223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9F24-162A-4742-B2BB-90BDF8188D12}"/>
              </a:ext>
            </a:extLst>
          </p:cNvPr>
          <p:cNvSpPr txBox="1"/>
          <p:nvPr/>
        </p:nvSpPr>
        <p:spPr>
          <a:xfrm>
            <a:off x="228600" y="26670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মোঃ শহিদুল ইসলাম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শেরপুর,বগুড়া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Email:shohidulastgpss@gmail.com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47DCC-8428-4DB1-A600-F4E07435E7A7}"/>
              </a:ext>
            </a:extLst>
          </p:cNvPr>
          <p:cNvSpPr txBox="1"/>
          <p:nvPr/>
        </p:nvSpPr>
        <p:spPr>
          <a:xfrm>
            <a:off x="-228600" y="142588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শিক্ষক পরিচিত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796C5-1953-42EC-A792-255540172ED7}"/>
              </a:ext>
            </a:extLst>
          </p:cNvPr>
          <p:cNvSpPr txBox="1"/>
          <p:nvPr/>
        </p:nvSpPr>
        <p:spPr>
          <a:xfrm>
            <a:off x="4953000" y="1318162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EF74A-9890-4F83-B1AC-20A90590AB17}"/>
              </a:ext>
            </a:extLst>
          </p:cNvPr>
          <p:cNvSpPr txBox="1"/>
          <p:nvPr/>
        </p:nvSpPr>
        <p:spPr>
          <a:xfrm>
            <a:off x="5562600" y="2667000"/>
            <a:ext cx="3886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প্রাক-প্রাথমিক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থেকে শব্দ শিখি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/০২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675E9-76D3-4F40-ADA2-375951ED0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8167" l="10000" r="90000">
                        <a14:foregroundMark x1="43917" y1="1750" x2="43917" y2="1750"/>
                        <a14:foregroundMark x1="48000" y1="98167" x2="48000" y2="98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900" y="1066800"/>
            <a:ext cx="3276600" cy="487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B585E-F7F5-4A9F-8804-4F210EDD0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63300"/>
            <a:ext cx="1676400" cy="183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0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49917-D1F2-4BDB-BB55-9FEAA9FB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7411"/>
            <a:ext cx="5816088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DD504-EF7B-4ED9-B6D2-2A3A65AF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43955"/>
            <a:ext cx="2280102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0B0A7-E94F-47E3-8815-DFBE153BE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38400"/>
            <a:ext cx="1646063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76E91-6179-4529-9131-A5B4DA7DC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902" y="2196368"/>
            <a:ext cx="585266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77CFE7-3518-4A37-9A79-877EBE4542A2}"/>
              </a:ext>
            </a:extLst>
          </p:cNvPr>
          <p:cNvSpPr txBox="1"/>
          <p:nvPr/>
        </p:nvSpPr>
        <p:spPr>
          <a:xfrm>
            <a:off x="1333500" y="1447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চলো ,আমরা একটি ভিডিও দেখি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AAE2A-6E07-4A15-A0D6-719E823DF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48150" y="310515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B7E99-4DE1-47BE-9AE9-1779AEA5FC47}"/>
              </a:ext>
            </a:extLst>
          </p:cNvPr>
          <p:cNvSpPr txBox="1"/>
          <p:nvPr/>
        </p:nvSpPr>
        <p:spPr>
          <a:xfrm>
            <a:off x="1905000" y="609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lgerian" panose="04020705040A02060702" pitchFamily="82" charset="0"/>
              </a:rPr>
              <a:t>আমরা আজকে পড়ব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180D5-F58C-4FFF-A16D-10E7B3490037}"/>
              </a:ext>
            </a:extLst>
          </p:cNvPr>
          <p:cNvSpPr txBox="1"/>
          <p:nvPr/>
        </p:nvSpPr>
        <p:spPr>
          <a:xfrm>
            <a:off x="2895600" y="1318530"/>
            <a:ext cx="533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7030A0"/>
                </a:solidFill>
              </a:rPr>
              <a:t>খ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79C8B-65D3-4731-AC58-B22FEA2EB507}"/>
              </a:ext>
            </a:extLst>
          </p:cNvPr>
          <p:cNvSpPr txBox="1"/>
          <p:nvPr/>
        </p:nvSpPr>
        <p:spPr>
          <a:xfrm>
            <a:off x="1295400" y="57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00" dirty="0">
                <a:solidFill>
                  <a:srgbClr val="7030A0"/>
                </a:solidFill>
              </a:rPr>
              <a:t>খ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3D82B-D251-4664-8B88-D3266163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52600"/>
            <a:ext cx="4224894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এ খরগোশ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BF811-FD3A-47A2-AAB2-0084CA7C3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8361" l="3261" r="96014">
                        <a14:foregroundMark x1="70652" y1="4372" x2="70652" y2="4372"/>
                        <a14:foregroundMark x1="3261" y1="64481" x2="3261" y2="64481"/>
                        <a14:foregroundMark x1="85870" y1="98361" x2="85870" y2="98361"/>
                        <a14:foregroundMark x1="96014" y1="67760" x2="96014" y2="67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1196" y="1205763"/>
            <a:ext cx="4229100" cy="28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200400" y="914400"/>
            <a:ext cx="3581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7030A0"/>
                </a:solidFill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6212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এ খাতা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18516-5F0D-444E-8760-141D8111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43000"/>
            <a:ext cx="3249450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153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NikoshBAN</vt:lpstr>
      <vt:lpstr>Times New Roman</vt:lpstr>
      <vt:lpstr>Tw Cen MT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Md. Shohidul Islam</cp:lastModifiedBy>
  <cp:revision>179</cp:revision>
  <dcterms:created xsi:type="dcterms:W3CDTF">2006-08-16T00:00:00Z</dcterms:created>
  <dcterms:modified xsi:type="dcterms:W3CDTF">2021-03-05T05:50:43Z</dcterms:modified>
</cp:coreProperties>
</file>