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8" r:id="rId6"/>
    <p:sldId id="259" r:id="rId7"/>
    <p:sldId id="260" r:id="rId8"/>
    <p:sldId id="276" r:id="rId9"/>
    <p:sldId id="277" r:id="rId10"/>
    <p:sldId id="279" r:id="rId11"/>
    <p:sldId id="280" r:id="rId12"/>
    <p:sldId id="267" r:id="rId13"/>
    <p:sldId id="262" r:id="rId14"/>
    <p:sldId id="266" r:id="rId15"/>
    <p:sldId id="281" r:id="rId16"/>
    <p:sldId id="265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7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0"/>
            <a:ext cx="91399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99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tin-luther-might-not-have-nailed-his-95-theses-to-the-church-doors-featured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30"/>
            <a:ext cx="9144000" cy="682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334000" y="5715000"/>
            <a:ext cx="2738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মার্টিন লুথার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0" y="1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>
                <a:latin typeface="NikoshBAN" pitchFamily="2" charset="0"/>
                <a:cs typeface="NikoshBAN" pitchFamily="2" charset="0"/>
              </a:rPr>
              <a:t>যোনাথন তার জীবন নিয়ে কী করতে চাইল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598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তার জীবন নিয়ে অন্যদের মধ্যে কী প্রতিক্রিয়া হয়েছিল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572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দায়িক্তশীলতা সম্বন্ধে যোনাথনের ধারনা কী ছিল?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ean_city_wbb_tru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" y="27708"/>
            <a:ext cx="9127375" cy="683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ial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594" y="0"/>
            <a:ext cx="916359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071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0" y="1"/>
            <a:ext cx="9144000" cy="7620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76200" y="1600200"/>
            <a:ext cx="9144000" cy="3657600"/>
            <a:chOff x="0" y="2362200"/>
            <a:chExt cx="9144000" cy="3657600"/>
          </a:xfrm>
        </p:grpSpPr>
        <p:sp>
          <p:nvSpPr>
            <p:cNvPr id="10" name="Rectangle 9"/>
            <p:cNvSpPr/>
            <p:nvPr/>
          </p:nvSpPr>
          <p:spPr>
            <a:xfrm>
              <a:off x="0" y="2967335"/>
              <a:ext cx="91440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মার্টিন লিথার কিং এর জীবনের অভিজ্ঞতার আলোকে নিজেদের জীবনে ইশ্বরের শক্তির অভিজ্ঞতা কেমন তা চিন্তা করে বের কর।</a:t>
              </a:r>
              <a:endPara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Bevel 10"/>
            <p:cNvSpPr/>
            <p:nvPr/>
          </p:nvSpPr>
          <p:spPr>
            <a:xfrm>
              <a:off x="152400" y="2362200"/>
              <a:ext cx="8991600" cy="3657600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838200"/>
            <a:ext cx="6574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মানব সমাজের কয়টি দিক।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144" y="2286000"/>
            <a:ext cx="877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“যোনাথন লিভিংস্টোন গাংচিল” কার লেখা।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72" y="3581400"/>
            <a:ext cx="8638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মার্টিন লুথার কিং কোন দেশের অধিবাসী ছিলেন।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00" y="5029200"/>
            <a:ext cx="822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মার্টিন লুথার কিং প্রার্থনা করে কি উপলদ্ধি করেছিলেন।</a:t>
            </a:r>
            <a:endParaRPr lang="en-US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524000"/>
            <a:ext cx="7536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উত্তর- ২টি, ক- দৃশ্যমান খ- আধ্যাত্মিক।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895600"/>
            <a:ext cx="3738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উত্তর- রিচার্ড ব্যাচ।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4191000"/>
            <a:ext cx="4091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উত্তর- অ্যামেরিকান।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5715000"/>
            <a:ext cx="4147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উত্তর- ঈশ্বরিক শক্তি।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us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114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সমাজে কীভাবে মানুষকে ঠকাচ্ছে তা বিশ্লেষন কর। 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-flower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16764"/>
            <a:ext cx="9222922" cy="684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"/>
            <a:ext cx="2249278" cy="2606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Group 10"/>
          <p:cNvGrpSpPr/>
          <p:nvPr/>
        </p:nvGrpSpPr>
        <p:grpSpPr>
          <a:xfrm>
            <a:off x="685800" y="297358"/>
            <a:ext cx="5410200" cy="1760041"/>
            <a:chOff x="685800" y="297358"/>
            <a:chExt cx="5410200" cy="1760041"/>
          </a:xfrm>
        </p:grpSpPr>
        <p:sp>
          <p:nvSpPr>
            <p:cNvPr id="12" name="TextBox 11"/>
            <p:cNvSpPr txBox="1"/>
            <p:nvPr/>
          </p:nvSpPr>
          <p:spPr>
            <a:xfrm>
              <a:off x="685800" y="297359"/>
              <a:ext cx="541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723900" y="297358"/>
              <a:ext cx="4953000" cy="1760041"/>
            </a:xfrm>
            <a:prstGeom prst="downArrowCallout">
              <a:avLst>
                <a:gd name="adj1" fmla="val 12281"/>
                <a:gd name="adj2" fmla="val 16766"/>
                <a:gd name="adj3" fmla="val 25000"/>
                <a:gd name="adj4" fmla="val 4214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2826327"/>
            <a:ext cx="9038005" cy="3810000"/>
            <a:chOff x="0" y="2826327"/>
            <a:chExt cx="9038005" cy="3810000"/>
          </a:xfrm>
        </p:grpSpPr>
        <p:sp>
          <p:nvSpPr>
            <p:cNvPr id="15" name="TextBox 14"/>
            <p:cNvSpPr txBox="1"/>
            <p:nvPr/>
          </p:nvSpPr>
          <p:spPr>
            <a:xfrm>
              <a:off x="198805" y="3429000"/>
              <a:ext cx="8839200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36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36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Frame 15"/>
            <p:cNvSpPr/>
            <p:nvPr/>
          </p:nvSpPr>
          <p:spPr>
            <a:xfrm>
              <a:off x="0" y="2826327"/>
              <a:ext cx="8726278" cy="3810000"/>
            </a:xfrm>
            <a:prstGeom prst="fra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9"/>
            <a:ext cx="9144000" cy="685052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1" name="Explosion 2 10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 descr="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604" y="4495800"/>
            <a:ext cx="1935906" cy="231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52401" y="1802295"/>
            <a:ext cx="8991599" cy="2541105"/>
            <a:chOff x="152401" y="1802295"/>
            <a:chExt cx="8991599" cy="2541105"/>
          </a:xfrm>
        </p:grpSpPr>
        <p:sp>
          <p:nvSpPr>
            <p:cNvPr id="15" name="TextBox 14"/>
            <p:cNvSpPr txBox="1"/>
            <p:nvPr/>
          </p:nvSpPr>
          <p:spPr>
            <a:xfrm>
              <a:off x="152401" y="2286000"/>
              <a:ext cx="88391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 ও দশম </a:t>
              </a:r>
              <a:endParaRPr lang="bn-BD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চতুর্থঃ স্বাধীনতায় বেড়ে ওঠা  </a:t>
              </a:r>
            </a:p>
          </p:txBody>
        </p:sp>
        <p:sp>
          <p:nvSpPr>
            <p:cNvPr id="16" name="Bevel 15"/>
            <p:cNvSpPr/>
            <p:nvPr/>
          </p:nvSpPr>
          <p:spPr>
            <a:xfrm>
              <a:off x="152401" y="1802295"/>
              <a:ext cx="8991599" cy="2541105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_145753_54370_1501970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" y="0"/>
            <a:ext cx="912247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95062" y="2286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92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" y="0"/>
            <a:ext cx="9121374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14400" y="152400"/>
            <a:ext cx="7086600" cy="1304330"/>
            <a:chOff x="914400" y="152400"/>
            <a:chExt cx="7086600" cy="1304330"/>
          </a:xfrm>
        </p:grpSpPr>
        <p:sp>
          <p:nvSpPr>
            <p:cNvPr id="11" name="TextBox 10"/>
            <p:cNvSpPr txBox="1"/>
            <p:nvPr/>
          </p:nvSpPr>
          <p:spPr>
            <a:xfrm>
              <a:off x="1116010" y="533400"/>
              <a:ext cx="6705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 </a:t>
              </a:r>
              <a:r>
                <a:rPr lang="bn-BD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endPara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Vertical Scroll 11"/>
            <p:cNvSpPr/>
            <p:nvPr/>
          </p:nvSpPr>
          <p:spPr>
            <a:xfrm>
              <a:off x="914400" y="152400"/>
              <a:ext cx="7086600" cy="1304330"/>
            </a:xfrm>
            <a:prstGeom prst="verticalScroll">
              <a:avLst>
                <a:gd name="adj" fmla="val 25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2362200"/>
            <a:ext cx="8077200" cy="2057400"/>
            <a:chOff x="381000" y="2362200"/>
            <a:chExt cx="8077200" cy="2057400"/>
          </a:xfrm>
        </p:grpSpPr>
        <p:sp>
          <p:nvSpPr>
            <p:cNvPr id="14" name="TextBox 13"/>
            <p:cNvSpPr txBox="1"/>
            <p:nvPr/>
          </p:nvSpPr>
          <p:spPr>
            <a:xfrm>
              <a:off x="734291" y="2819400"/>
              <a:ext cx="74690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 সচেতনতা। </a:t>
              </a:r>
              <a:endParaRPr lang="en-US" sz="72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Bevel 14"/>
            <p:cNvSpPr/>
            <p:nvPr/>
          </p:nvSpPr>
          <p:spPr>
            <a:xfrm>
              <a:off x="381000" y="2362200"/>
              <a:ext cx="8077200" cy="2057400"/>
            </a:xfrm>
            <a:prstGeom prst="bevel">
              <a:avLst>
                <a:gd name="adj" fmla="val 252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3" name="Cloud Callout 12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noFill/>
        </p:grpSpPr>
        <p:sp>
          <p:nvSpPr>
            <p:cNvPr id="16" name="Down Arrow Callout 15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781" y="2107096"/>
              <a:ext cx="5759210" cy="709759"/>
            </a:xfrm>
            <a:prstGeom prst="rect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" y="2971800"/>
            <a:ext cx="9165986" cy="2209800"/>
            <a:chOff x="1" y="2971800"/>
            <a:chExt cx="9165986" cy="2209800"/>
          </a:xfrm>
        </p:grpSpPr>
        <p:sp>
          <p:nvSpPr>
            <p:cNvPr id="19" name="TextBox 18"/>
            <p:cNvSpPr txBox="1"/>
            <p:nvPr/>
          </p:nvSpPr>
          <p:spPr>
            <a:xfrm>
              <a:off x="250587" y="3352800"/>
              <a:ext cx="891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।  সমাজের প্রতি দ্বায়িত্ব পালনের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অর্থ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ব্যাখ্যা  করতে পারবে।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Bevel 19"/>
            <p:cNvSpPr/>
            <p:nvPr/>
          </p:nvSpPr>
          <p:spPr>
            <a:xfrm>
              <a:off x="1" y="2971800"/>
              <a:ext cx="8763000" cy="2209800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8382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মানুষ কেন সমাজে বাস করে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590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মানব সমাজের কয়টি দিক ও কি কি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426719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সমাজের প্রতি মানুষের কি কি দায়িক্ত?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4916"/>
            <a:ext cx="9126113" cy="68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1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218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83</cp:revision>
  <dcterms:created xsi:type="dcterms:W3CDTF">2006-08-16T00:00:00Z</dcterms:created>
  <dcterms:modified xsi:type="dcterms:W3CDTF">2021-03-05T14:10:41Z</dcterms:modified>
</cp:coreProperties>
</file>