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9" r:id="rId6"/>
    <p:sldId id="280" r:id="rId7"/>
    <p:sldId id="281" r:id="rId8"/>
    <p:sldId id="259" r:id="rId9"/>
    <p:sldId id="260" r:id="rId10"/>
    <p:sldId id="264" r:id="rId11"/>
    <p:sldId id="283" r:id="rId12"/>
    <p:sldId id="282" r:id="rId13"/>
    <p:sldId id="263" r:id="rId14"/>
    <p:sldId id="268" r:id="rId15"/>
    <p:sldId id="267" r:id="rId16"/>
    <p:sldId id="284" r:id="rId17"/>
    <p:sldId id="269" r:id="rId18"/>
    <p:sldId id="262" r:id="rId19"/>
    <p:sldId id="270" r:id="rId20"/>
    <p:sldId id="286" r:id="rId21"/>
    <p:sldId id="285" r:id="rId22"/>
    <p:sldId id="273" r:id="rId23"/>
    <p:sldId id="271" r:id="rId24"/>
    <p:sldId id="275" r:id="rId25"/>
    <p:sldId id="278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phy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28600"/>
            <a:ext cx="859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12433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83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" y="0"/>
            <a:ext cx="9140442" cy="69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33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মৃতপ্রায় রোগী বাচলে আত্মীয় স্বজনের কেমন লাগে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67000"/>
            <a:ext cx="9173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তুমি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যখন অসুস্থ হও তখন তোমার কেমন লাগে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90" y="4648200"/>
            <a:ext cx="91194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কোন প্রার্থনার মধ্যে আমাদের শরীরের পুনরুত্থানের বিশ্বাসের কথা বলি?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0" y="1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47800"/>
            <a:ext cx="8610600" cy="3962400"/>
            <a:chOff x="152400" y="1447800"/>
            <a:chExt cx="8610600" cy="3962400"/>
          </a:xfrm>
        </p:grpSpPr>
        <p:sp>
          <p:nvSpPr>
            <p:cNvPr id="5" name="Rectangle 4"/>
            <p:cNvSpPr/>
            <p:nvPr/>
          </p:nvSpPr>
          <p:spPr>
            <a:xfrm>
              <a:off x="609600" y="2057400"/>
              <a:ext cx="769620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যীশু যখন বিচার আসনে বসবেন তখন কিসের মানদণ্ডে আমাদের বিচার করবেন তা  আলোচনা করে একটি তালিকা তৈরী করে উপস্থাপন কর?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Frame 1"/>
            <p:cNvSpPr/>
            <p:nvPr/>
          </p:nvSpPr>
          <p:spPr>
            <a:xfrm>
              <a:off x="152400" y="1447800"/>
              <a:ext cx="8610600" cy="3962400"/>
            </a:xfrm>
            <a:prstGeom prst="fram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712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8"/>
            <a:ext cx="9144000" cy="68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0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497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(ক) মৃত্যু কেন হয়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94628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(খ) মৃত্যুর পর আমরা কোথায় যাব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447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(গ) যীশু পুনরুত্থানের মধ্য দিয়ে আমাদের কি করেছেন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424" y="259650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(ঘ) পুনরুত্থানের পর মানুষ কাদের মতো হয়ে উঠবে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9661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(ঙ) যীশুর পুনরুত্থানের পর শিষ্যরা কেন তাকে চিনতে পারে নি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410200"/>
            <a:ext cx="9153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(চ) কিসের মধ্য দিয়ে আমরা ইশ্বরের সান্নিদ্ধ লাভ করি?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" y="0"/>
            <a:ext cx="9151310" cy="6858000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0" y="76200"/>
            <a:ext cx="9144000" cy="952501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438400"/>
            <a:ext cx="9144000" cy="2667000"/>
            <a:chOff x="0" y="2438400"/>
            <a:chExt cx="9144000" cy="2667000"/>
          </a:xfrm>
        </p:grpSpPr>
        <p:sp>
          <p:nvSpPr>
            <p:cNvPr id="9" name="Rectangle 8"/>
            <p:cNvSpPr/>
            <p:nvPr/>
          </p:nvSpPr>
          <p:spPr>
            <a:xfrm>
              <a:off x="533400" y="3105835"/>
              <a:ext cx="81534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মৃতদের পুনরুত্থান সম্পর্কে তুমি যা জান বা বিশ্বাস কর তা লিখ?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Bevel 9"/>
            <p:cNvSpPr/>
            <p:nvPr/>
          </p:nvSpPr>
          <p:spPr>
            <a:xfrm>
              <a:off x="0" y="2438400"/>
              <a:ext cx="9144000" cy="2667000"/>
            </a:xfrm>
            <a:prstGeom prst="bevel">
              <a:avLst>
                <a:gd name="adj" fmla="val 186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8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599"/>
            <a:ext cx="2362200" cy="24384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" name="Group 3"/>
          <p:cNvGrpSpPr/>
          <p:nvPr/>
        </p:nvGrpSpPr>
        <p:grpSpPr>
          <a:xfrm>
            <a:off x="304800" y="457200"/>
            <a:ext cx="5791200" cy="860286"/>
            <a:chOff x="304800" y="457200"/>
            <a:chExt cx="5791200" cy="860286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860286"/>
            </a:xfrm>
            <a:prstGeom prst="wedgeEllipseCallout">
              <a:avLst>
                <a:gd name="adj1" fmla="val -24900"/>
                <a:gd name="adj2" fmla="val 25575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609600"/>
              <a:ext cx="457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27709" y="3048000"/>
            <a:ext cx="9144000" cy="3505200"/>
            <a:chOff x="-27709" y="3048000"/>
            <a:chExt cx="9144000" cy="3505200"/>
          </a:xfrm>
        </p:grpSpPr>
        <p:sp>
          <p:nvSpPr>
            <p:cNvPr id="3" name="Rectangle 2"/>
            <p:cNvSpPr/>
            <p:nvPr/>
          </p:nvSpPr>
          <p:spPr>
            <a:xfrm>
              <a:off x="-27709" y="3461425"/>
              <a:ext cx="9144000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36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/>
              <a:r>
                <a:rPr lang="bn-BD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36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/>
              <a:r>
                <a:rPr lang="en-US" sz="36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/>
              <a:r>
                <a:rPr lang="en-US" sz="36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/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800" b="1" dirty="0">
                  <a:solidFill>
                    <a:srgbClr val="00B050"/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800" b="1" dirty="0">
                  <a:solidFill>
                    <a:srgbClr val="00B050"/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</a:p>
          </p:txBody>
        </p:sp>
        <p:sp>
          <p:nvSpPr>
            <p:cNvPr id="13" name="Frame 12"/>
            <p:cNvSpPr/>
            <p:nvPr/>
          </p:nvSpPr>
          <p:spPr>
            <a:xfrm>
              <a:off x="-1" y="3048000"/>
              <a:ext cx="9116291" cy="3505200"/>
            </a:xfrm>
            <a:prstGeom prst="frame">
              <a:avLst>
                <a:gd name="adj1" fmla="val 1091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1"/>
            <a:ext cx="9130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2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2"/>
            <a:ext cx="9180871" cy="68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046" cy="6858000"/>
          </a:xfrm>
          <a:prstGeom prst="rect">
            <a:avLst/>
          </a:prstGeom>
        </p:spPr>
      </p:pic>
      <p:sp>
        <p:nvSpPr>
          <p:cNvPr id="8" name="Down Ribbon 7"/>
          <p:cNvSpPr/>
          <p:nvPr/>
        </p:nvSpPr>
        <p:spPr>
          <a:xfrm>
            <a:off x="0" y="1"/>
            <a:ext cx="9144000" cy="6858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2590800"/>
            <a:ext cx="8915400" cy="2590800"/>
            <a:chOff x="228600" y="2590800"/>
            <a:chExt cx="8915400" cy="2590800"/>
          </a:xfrm>
        </p:grpSpPr>
        <p:sp>
          <p:nvSpPr>
            <p:cNvPr id="10" name="Rectangle 9"/>
            <p:cNvSpPr/>
            <p:nvPr/>
          </p:nvSpPr>
          <p:spPr>
            <a:xfrm>
              <a:off x="533400" y="3105835"/>
              <a:ext cx="76962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প্রতি রবিবার তুমি অন্যদের কীভাবে খ্রিস্টযাগে অংশগ্রহন করতে উৎসাহিত করবে?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Bevel 10"/>
            <p:cNvSpPr/>
            <p:nvPr/>
          </p:nvSpPr>
          <p:spPr>
            <a:xfrm>
              <a:off x="228600" y="2590800"/>
              <a:ext cx="8915400" cy="2590800"/>
            </a:xfrm>
            <a:prstGeom prst="beve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15" name="TextBox 14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Down Ribbon 15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-24581" y="89231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কারা পুনরুত্থানে বিশ্বাস করে ?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4581" y="211151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ফরিসীরা  	  	খ। ইহুদিরা</a:t>
            </a:r>
          </a:p>
          <a:p>
            <a:pPr algn="just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ধার্মিকেরা     		ঘ। সাদুকীরা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5437238" y="2166836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3406" y="3886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কারা পুনরুত্থানে বিশ্বাস করে না ?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406" y="5105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ফরিসীরা  	  	খ। ইহুদিরা</a:t>
            </a:r>
          </a:p>
          <a:p>
            <a:pPr algn="just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ধার্মিকেরা     		ঘ। সাদুকীরা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79023" y="5599878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/>
      <p:bldP spid="24" grpId="0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3"/>
            <a:ext cx="9144000" cy="6859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192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যীশু খ্রিস্টের পুনরুত্থান হলো- </a:t>
            </a:r>
            <a:endParaRPr lang="bn-BD" sz="28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800" dirty="0" smtClean="0">
                <a:solidFill>
                  <a:srgbClr val="7030A0"/>
                </a:solidFill>
              </a:rPr>
              <a:t> 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ইশ্বরের পরিকল্পনা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2800" dirty="0" smtClean="0">
                <a:solidFill>
                  <a:srgbClr val="7030A0"/>
                </a:solidFill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খ্রিস্ট ভক্তদের বিশ্বাস</a:t>
            </a:r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2800" dirty="0" smtClean="0">
                <a:solidFill>
                  <a:srgbClr val="7030A0"/>
                </a:solidFill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যীশু খ্রিস্টের কথা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কোনটি সঠিক </a:t>
            </a:r>
          </a:p>
          <a:p>
            <a:pPr algn="just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খ।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36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55227" y="4726126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8100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মৃতদের পুনরুত্থান সম্পর্কে তোমার পাঠ্যপুস্তকের আলোকে লিখ । 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91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16" name="Explosion 2 15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 descr="61182947_1195804097246677_145586764560046489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338" y="3715307"/>
            <a:ext cx="2504661" cy="310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228599" y="2057400"/>
            <a:ext cx="89153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খ্রিষ্টান ধর্ম ও নৈতিক শিক্ষা </a:t>
            </a:r>
          </a:p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অষ্টম</a:t>
            </a:r>
          </a:p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পঞ্চমঃ যীশুর বাণী প্রচারের মূলভাব।</a:t>
            </a:r>
          </a:p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" y="36564"/>
            <a:ext cx="9107747" cy="682143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4581" y="381000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838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1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" y="-33924"/>
            <a:ext cx="9087464" cy="68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9"/>
            <a:ext cx="9144000" cy="685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856" y="228600"/>
            <a:ext cx="9144000" cy="1752600"/>
            <a:chOff x="1" y="0"/>
            <a:chExt cx="9144000" cy="1752600"/>
          </a:xfrm>
        </p:grpSpPr>
        <p:sp>
          <p:nvSpPr>
            <p:cNvPr id="10" name="TextBox 9"/>
            <p:cNvSpPr txBox="1"/>
            <p:nvPr/>
          </p:nvSpPr>
          <p:spPr>
            <a:xfrm>
              <a:off x="587477" y="457200"/>
              <a:ext cx="807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পাঠের </a:t>
              </a:r>
              <a:r>
                <a:rPr lang="bn-BD" sz="4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endParaRPr lang="en-US" sz="4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Cloud Callout 10"/>
            <p:cNvSpPr/>
            <p:nvPr/>
          </p:nvSpPr>
          <p:spPr>
            <a:xfrm>
              <a:off x="1" y="0"/>
              <a:ext cx="9144000" cy="1752600"/>
            </a:xfrm>
            <a:prstGeom prst="cloudCallout">
              <a:avLst>
                <a:gd name="adj1" fmla="val -20530"/>
                <a:gd name="adj2" fmla="val 1258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800" y="3124200"/>
            <a:ext cx="7543800" cy="2057400"/>
            <a:chOff x="152400" y="3124200"/>
            <a:chExt cx="8915400" cy="2209800"/>
          </a:xfrm>
        </p:grpSpPr>
        <p:sp>
          <p:nvSpPr>
            <p:cNvPr id="13" name="TextBox 12"/>
            <p:cNvSpPr txBox="1"/>
            <p:nvPr/>
          </p:nvSpPr>
          <p:spPr>
            <a:xfrm>
              <a:off x="358877" y="3581400"/>
              <a:ext cx="8534400" cy="991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মৃতদের পুনরুত্থান। </a:t>
              </a:r>
              <a:endParaRPr lang="en-US" sz="54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Bevel 13"/>
            <p:cNvSpPr/>
            <p:nvPr/>
          </p:nvSpPr>
          <p:spPr>
            <a:xfrm>
              <a:off x="152400" y="3124200"/>
              <a:ext cx="8915400" cy="2209800"/>
            </a:xfrm>
            <a:prstGeom prst="bevel">
              <a:avLst>
                <a:gd name="adj" fmla="val 1990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13" name="Cloud Callout 12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16" name="Down Arrow Callout 15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5781" y="2107096"/>
              <a:ext cx="5759210" cy="709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3057170"/>
            <a:ext cx="8382000" cy="2362200"/>
            <a:chOff x="228600" y="3057170"/>
            <a:chExt cx="8382000" cy="2362200"/>
          </a:xfrm>
        </p:grpSpPr>
        <p:sp>
          <p:nvSpPr>
            <p:cNvPr id="19" name="TextBox 18"/>
            <p:cNvSpPr txBox="1"/>
            <p:nvPr/>
          </p:nvSpPr>
          <p:spPr>
            <a:xfrm>
              <a:off x="990600" y="3576551"/>
              <a:ext cx="7467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১। মৃতদের পুনরুত্থান 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সম্পর্কে 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বর্ননা করতে পারবে।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228600" y="3057170"/>
              <a:ext cx="8382000" cy="2362200"/>
            </a:xfrm>
            <a:prstGeom prst="frame">
              <a:avLst>
                <a:gd name="adj1" fmla="val 2029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260</Words>
  <Application>Microsoft Office PowerPoint</Application>
  <PresentationFormat>On-screen Show (4:3)</PresentationFormat>
  <Paragraphs>51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176</cp:revision>
  <dcterms:created xsi:type="dcterms:W3CDTF">2006-08-16T00:00:00Z</dcterms:created>
  <dcterms:modified xsi:type="dcterms:W3CDTF">2021-03-05T15:59:49Z</dcterms:modified>
</cp:coreProperties>
</file>