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2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85C5-3690-428B-A015-85C0A8DFF3FF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83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8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486D5-CC6A-4FD9-B115-85C139F6EE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486D5-CC6A-4FD9-B115-85C139F6EEC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1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2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23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624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2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5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62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3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70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58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76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77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2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48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7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8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79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80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1048581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1"/>
          <p:cNvSpPr/>
          <p:nvPr/>
        </p:nvSpPr>
        <p:spPr>
          <a:xfrm>
            <a:off x="633215" y="1031786"/>
            <a:ext cx="4028199" cy="17373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882C0F-DA60-7A45-9E68-38CAB7269B9E}"/>
              </a:ext>
            </a:extLst>
          </p:cNvPr>
          <p:cNvSpPr txBox="1"/>
          <p:nvPr/>
        </p:nvSpPr>
        <p:spPr>
          <a:xfrm>
            <a:off x="4661414" y="3429000"/>
            <a:ext cx="3849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>
                <a:solidFill>
                  <a:srgbClr val="FF0000"/>
                </a:solidFill>
              </a:rPr>
              <a:t>মাছুমা</a:t>
            </a:r>
          </a:p>
          <a:p>
            <a:pPr algn="l"/>
            <a:r>
              <a:rPr lang="en-US" b="1" i="1">
                <a:solidFill>
                  <a:srgbClr val="FF0000"/>
                </a:solidFill>
              </a:rPr>
              <a:t>সহকারি শিক্ষক</a:t>
            </a:r>
          </a:p>
          <a:p>
            <a:pPr algn="l"/>
            <a:r>
              <a:rPr lang="en-US" b="1" i="1">
                <a:solidFill>
                  <a:srgbClr val="FF0000"/>
                </a:solidFill>
              </a:rPr>
              <a:t>ডেমরা প্রগতি ইব্রাহিমীয়া দাখিল মাদ্রাসা</a:t>
            </a:r>
          </a:p>
          <a:p>
            <a:pPr algn="l"/>
            <a:r>
              <a:rPr lang="en-US" b="1" i="1">
                <a:solidFill>
                  <a:srgbClr val="FF0000"/>
                </a:solidFill>
              </a:rPr>
              <a:t>কালীগঞ্জ, গাজীপুর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2"/>
          <p:cNvSpPr txBox="1"/>
          <p:nvPr/>
        </p:nvSpPr>
        <p:spPr>
          <a:xfrm>
            <a:off x="2819400" y="381000"/>
            <a:ext cx="3657600" cy="10566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জুমার খুতবা আরবী ভাষায়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097162" name="Picture 2" descr="C:\Users\TTC\Desktop\picter\yyyyyyyyyy\DSCN1100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5867400" cy="4400550"/>
          </a:xfrm>
          <a:prstGeom prst="rect">
            <a:avLst/>
          </a:prstGeom>
          <a:noFill/>
        </p:spPr>
      </p:pic>
      <p:sp>
        <p:nvSpPr>
          <p:cNvPr id="1048605" name="Down Arrow 3"/>
          <p:cNvSpPr/>
          <p:nvPr/>
        </p:nvSpPr>
        <p:spPr>
          <a:xfrm flipH="1">
            <a:off x="4385307" y="1066800"/>
            <a:ext cx="262892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3"/>
          <p:cNvSpPr/>
          <p:nvPr/>
        </p:nvSpPr>
        <p:spPr>
          <a:xfrm>
            <a:off x="1568722" y="522524"/>
            <a:ext cx="6595401" cy="1342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এসো উত্তর বলি-</a:t>
            </a:r>
          </a:p>
        </p:txBody>
      </p:sp>
      <p:sp>
        <p:nvSpPr>
          <p:cNvPr id="1048607" name="Rectangle 6"/>
          <p:cNvSpPr/>
          <p:nvPr/>
        </p:nvSpPr>
        <p:spPr>
          <a:xfrm>
            <a:off x="609600" y="1865055"/>
            <a:ext cx="8382000" cy="250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সালাত দুই রাকাত ফরজ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ফরজের জন্য জামাত শর্ত।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জন্য আজান দুই টি।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খুতবা শুনা ওয়াজিব।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খুতবা আরবী ভাষায়।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8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87881"/>
            <a:ext cx="8839200" cy="5889119"/>
          </a:xfrm>
          <a:prstGeom prst="rect">
            <a:avLst/>
          </a:prstGeom>
        </p:spPr>
      </p:pic>
      <p:sp>
        <p:nvSpPr>
          <p:cNvPr id="1048608" name="TextBox 4"/>
          <p:cNvSpPr txBox="1"/>
          <p:nvPr/>
        </p:nvSpPr>
        <p:spPr>
          <a:xfrm>
            <a:off x="2514600" y="12013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সালাতুল জুমা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2" descr="C:\Users\TTC\Desktop\picter\yyyyyyyyyy\4_small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838676"/>
            <a:ext cx="8827931" cy="5866924"/>
          </a:xfrm>
          <a:prstGeom prst="rect">
            <a:avLst/>
          </a:prstGeom>
          <a:noFill/>
        </p:spPr>
      </p:pic>
      <p:sp>
        <p:nvSpPr>
          <p:cNvPr id="1048609" name="TextBox 1"/>
          <p:cNvSpPr txBox="1"/>
          <p:nvPr/>
        </p:nvSpPr>
        <p:spPr>
          <a:xfrm>
            <a:off x="2667000" y="16694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রুকু করা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2" descr="C:\Users\TTC\Desktop\picter\Mosque.Qibla_.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04850"/>
            <a:ext cx="8305800" cy="6229350"/>
          </a:xfrm>
          <a:prstGeom prst="rect">
            <a:avLst/>
          </a:prstGeom>
          <a:noFill/>
        </p:spPr>
      </p:pic>
      <p:sp>
        <p:nvSpPr>
          <p:cNvPr id="1048610" name="TextBox 2"/>
          <p:cNvSpPr txBox="1"/>
          <p:nvPr/>
        </p:nvSpPr>
        <p:spPr>
          <a:xfrm>
            <a:off x="2895600" y="3149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সিজদা করা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2514600" y="685800"/>
            <a:ext cx="6007943" cy="165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2" name="TextBox 2"/>
          <p:cNvSpPr txBox="1"/>
          <p:nvPr/>
        </p:nvSpPr>
        <p:spPr>
          <a:xfrm>
            <a:off x="1066800" y="2667000"/>
            <a:ext cx="7848600" cy="250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নামাজ আদায় করা কী?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নামাজের জন্য পবিত্র অর্জন করা কী?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নামাজ কোথায় পড়তে হয়?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কারা জুমার নামাজ আদায় করে?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219200"/>
            <a:ext cx="3835780" cy="5486400"/>
          </a:xfrm>
          <a:prstGeom prst="rect">
            <a:avLst/>
          </a:prstGeom>
        </p:spPr>
      </p:pic>
      <p:sp>
        <p:nvSpPr>
          <p:cNvPr id="1048613" name="TextBox 3"/>
          <p:cNvSpPr txBox="1"/>
          <p:nvPr/>
        </p:nvSpPr>
        <p:spPr>
          <a:xfrm>
            <a:off x="1219200" y="605135"/>
            <a:ext cx="678180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 আহকাম সাতটি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 আরকান ছয়টি-</a:t>
            </a:r>
            <a:endParaRPr lang="bn-BD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2362200" y="685800"/>
            <a:ext cx="4267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5" name="TextBox 2"/>
          <p:cNvSpPr txBox="1"/>
          <p:nvPr/>
        </p:nvSpPr>
        <p:spPr>
          <a:xfrm>
            <a:off x="1447800" y="2971800"/>
            <a:ext cx="6324600" cy="346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নামাজের আহকাম কয়টি ও কি কি?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নামাজের আরকান কয়টি ও কি কি?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খুতবা শুনার গুরুত্ব আলোচনা কর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8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1828800" y="2057400"/>
            <a:ext cx="5181600" cy="2971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1"/>
          <p:cNvSpPr txBox="1"/>
          <p:nvPr/>
        </p:nvSpPr>
        <p:spPr>
          <a:xfrm>
            <a:off x="228600" y="1295400"/>
            <a:ext cx="8763000" cy="555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 আকায়েদ ওয়াল ফিক্‌হ</a:t>
            </a:r>
          </a:p>
          <a:p>
            <a:pPr algn="ctr"/>
            <a:r>
              <a:rPr lang="en-IN" alt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 শ্রেণি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IN" alt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৩য়</a:t>
            </a:r>
            <a:r>
              <a:rPr lang="en-US" alt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alt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 ৫০ মিনিট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 descr="C:\Users\TTC\Desktop\picter\yyyyyyyyyy\depositphotos_8046987-Muslim-man-performing-ablution-at-Jama-Masjid-Delhi-Ind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827" y="1080416"/>
            <a:ext cx="4001573" cy="2500984"/>
          </a:xfrm>
          <a:prstGeom prst="rect">
            <a:avLst/>
          </a:prstGeom>
          <a:noFill/>
        </p:spPr>
      </p:pic>
      <p:pic>
        <p:nvPicPr>
          <p:cNvPr id="2097154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810000"/>
            <a:ext cx="3980040" cy="2651702"/>
          </a:xfrm>
          <a:prstGeom prst="rect">
            <a:avLst/>
          </a:prstGeom>
        </p:spPr>
      </p:pic>
      <p:pic>
        <p:nvPicPr>
          <p:cNvPr id="2097155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810000"/>
            <a:ext cx="3782414" cy="2725848"/>
          </a:xfrm>
          <a:prstGeom prst="rect">
            <a:avLst/>
          </a:prstGeom>
        </p:spPr>
      </p:pic>
      <p:pic>
        <p:nvPicPr>
          <p:cNvPr id="2097156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2407" y="1080416"/>
            <a:ext cx="3868193" cy="2577184"/>
          </a:xfrm>
          <a:prstGeom prst="rect">
            <a:avLst/>
          </a:prstGeom>
        </p:spPr>
      </p:pic>
      <p:sp>
        <p:nvSpPr>
          <p:cNvPr id="1048590" name="TextBox 5"/>
          <p:cNvSpPr txBox="1"/>
          <p:nvPr/>
        </p:nvSpPr>
        <p:spPr>
          <a:xfrm>
            <a:off x="2895600" y="405825"/>
            <a:ext cx="3429000" cy="153924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altLang="en-US" sz="3200" dirty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3200" dirty="0">
                <a:latin typeface="NikoshBAN" pitchFamily="2" charset="0"/>
                <a:cs typeface="NikoshBAN" pitchFamily="2" charset="0"/>
              </a:rPr>
              <a:t>ছাএ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IN" altLang="en-US" sz="3200" dirty="0">
                <a:latin typeface="NikoshBAN" pitchFamily="2" charset="0"/>
                <a:cs typeface="NikoshBAN" pitchFamily="2" charset="0"/>
              </a:rPr>
              <a:t>ছাএী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IN" altLang="en-US" sz="3200" dirty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3200" dirty="0">
                <a:latin typeface="NikoshBAN" pitchFamily="2" charset="0"/>
                <a:cs typeface="NikoshBAN" pitchFamily="2" charset="0"/>
              </a:rPr>
              <a:t>গুলিদেখি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IN" altLang="en-US" sz="3200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3200" dirty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3200" dirty="0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altLang="en-US" sz="3200" dirty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1" name="TextBox 6"/>
          <p:cNvSpPr txBox="1"/>
          <p:nvPr/>
        </p:nvSpPr>
        <p:spPr>
          <a:xfrm>
            <a:off x="533400" y="818315"/>
            <a:ext cx="3886200" cy="2758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41910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9715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048000"/>
            <a:ext cx="3840121" cy="33481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48592" name="Rectangle 5"/>
          <p:cNvSpPr/>
          <p:nvPr/>
        </p:nvSpPr>
        <p:spPr>
          <a:xfrm>
            <a:off x="990600" y="5414587"/>
            <a:ext cx="4019673" cy="904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খুতবার পূর্বে আজান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3" name="Up Arrow 9"/>
          <p:cNvSpPr/>
          <p:nvPr/>
        </p:nvSpPr>
        <p:spPr>
          <a:xfrm>
            <a:off x="2209800" y="4191000"/>
            <a:ext cx="457200" cy="10668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48594" name="Rectangle 10"/>
          <p:cNvSpPr/>
          <p:nvPr/>
        </p:nvSpPr>
        <p:spPr>
          <a:xfrm>
            <a:off x="5867400" y="5334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জুমার আজান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5" name="Down Arrow 11"/>
          <p:cNvSpPr/>
          <p:nvPr/>
        </p:nvSpPr>
        <p:spPr>
          <a:xfrm>
            <a:off x="6949260" y="1524000"/>
            <a:ext cx="365940" cy="1219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  <p:bldP spid="1048594" grpId="0" animBg="1"/>
      <p:bldP spid="10485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Rectangle 1"/>
          <p:cNvSpPr/>
          <p:nvPr/>
        </p:nvSpPr>
        <p:spPr>
          <a:xfrm>
            <a:off x="364163" y="239938"/>
            <a:ext cx="8415673" cy="426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ছালাত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জুমার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 সালাত আদা</a:t>
            </a:r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য়ের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শত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রোকন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বলতে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IN" altLang="en-US" sz="5400" b="1" dirty="0">
                <a:latin typeface="NikoshBAN" pitchFamily="2" charset="0"/>
                <a:cs typeface="NikoshBAN" pitchFamily="2" charset="0"/>
              </a:rPr>
              <a:t>পারবে।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7" name="TextBox 2"/>
          <p:cNvSpPr txBox="1"/>
          <p:nvPr/>
        </p:nvSpPr>
        <p:spPr>
          <a:xfrm>
            <a:off x="1524000" y="3200400"/>
            <a:ext cx="60198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597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Rectangle 1"/>
          <p:cNvSpPr/>
          <p:nvPr/>
        </p:nvSpPr>
        <p:spPr>
          <a:xfrm>
            <a:off x="2971800" y="990600"/>
            <a:ext cx="33528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9" name="TextBox 2"/>
          <p:cNvSpPr txBox="1"/>
          <p:nvPr/>
        </p:nvSpPr>
        <p:spPr>
          <a:xfrm>
            <a:off x="1676400" y="2667000"/>
            <a:ext cx="6019800" cy="3774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জুমার সালাত কয় রাকাত ফরজ তা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জুমার ফরজের জন্য জামাত কি তা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জুমার জন্য আজান কয়টি তা বলতে পারবে।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জুমার খুতবা শুনা কি তা ব্যাখ্যা করতে পারবে।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জুমার খুতবা কোন ভাষায় তা বিশ্লেষণ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17399"/>
            <a:ext cx="8382000" cy="6040602"/>
          </a:xfrm>
          <a:prstGeom prst="rect">
            <a:avLst/>
          </a:prstGeom>
        </p:spPr>
      </p:pic>
      <p:sp>
        <p:nvSpPr>
          <p:cNvPr id="1048600" name="TextBox 4"/>
          <p:cNvSpPr txBox="1"/>
          <p:nvPr/>
        </p:nvSpPr>
        <p:spPr>
          <a:xfrm>
            <a:off x="2895600" y="304800"/>
            <a:ext cx="3886200" cy="105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জুমার সালাত দুই রাকাত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0"/>
            <a:ext cx="9035345" cy="6019800"/>
          </a:xfrm>
          <a:prstGeom prst="rect">
            <a:avLst/>
          </a:prstGeom>
        </p:spPr>
      </p:pic>
      <p:sp>
        <p:nvSpPr>
          <p:cNvPr id="1048601" name="TextBox 3"/>
          <p:cNvSpPr txBox="1"/>
          <p:nvPr/>
        </p:nvSpPr>
        <p:spPr>
          <a:xfrm>
            <a:off x="2650772" y="3296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জামাত শর্ত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" descr="C:\Users\TTC\Desktop\picter\yyyyyyyyyy\DSCN1100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21064"/>
            <a:ext cx="6934200" cy="5200650"/>
          </a:xfrm>
          <a:prstGeom prst="rect">
            <a:avLst/>
          </a:prstGeom>
          <a:noFill/>
        </p:spPr>
      </p:pic>
      <p:sp>
        <p:nvSpPr>
          <p:cNvPr id="1048602" name="TextBox 2"/>
          <p:cNvSpPr txBox="1"/>
          <p:nvPr/>
        </p:nvSpPr>
        <p:spPr>
          <a:xfrm>
            <a:off x="3124200" y="300335"/>
            <a:ext cx="3276600" cy="80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জুমায় খুতবা শুনা ওয়াজিব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48603" name="Down Arrow 3"/>
          <p:cNvSpPr/>
          <p:nvPr/>
        </p:nvSpPr>
        <p:spPr>
          <a:xfrm flipH="1">
            <a:off x="4312919" y="781050"/>
            <a:ext cx="144781" cy="8191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spec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8801761808243</cp:lastModifiedBy>
  <cp:revision>1</cp:revision>
  <dcterms:created xsi:type="dcterms:W3CDTF">2006-08-14T12:00:00Z</dcterms:created>
  <dcterms:modified xsi:type="dcterms:W3CDTF">2021-03-05T06:23:10Z</dcterms:modified>
</cp:coreProperties>
</file>