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864" r:id="rId2"/>
    <p:sldMasterId id="2147483984" r:id="rId3"/>
    <p:sldMasterId id="2147483996" r:id="rId4"/>
    <p:sldMasterId id="2147484013" r:id="rId5"/>
  </p:sldMasterIdLst>
  <p:notesMasterIdLst>
    <p:notesMasterId r:id="rId25"/>
  </p:notesMasterIdLst>
  <p:sldIdLst>
    <p:sldId id="257" r:id="rId6"/>
    <p:sldId id="258" r:id="rId7"/>
    <p:sldId id="263" r:id="rId8"/>
    <p:sldId id="261" r:id="rId9"/>
    <p:sldId id="262" r:id="rId10"/>
    <p:sldId id="265" r:id="rId11"/>
    <p:sldId id="279" r:id="rId12"/>
    <p:sldId id="280" r:id="rId13"/>
    <p:sldId id="281" r:id="rId14"/>
    <p:sldId id="268" r:id="rId15"/>
    <p:sldId id="282" r:id="rId16"/>
    <p:sldId id="283" r:id="rId17"/>
    <p:sldId id="284" r:id="rId18"/>
    <p:sldId id="269" r:id="rId19"/>
    <p:sldId id="276" r:id="rId20"/>
    <p:sldId id="266" r:id="rId21"/>
    <p:sldId id="277" r:id="rId22"/>
    <p:sldId id="273" r:id="rId23"/>
    <p:sldId id="27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7" d="100"/>
          <a:sy n="57" d="100"/>
        </p:scale>
        <p:origin x="-1734" y="-3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 /><Relationship Id="rId13" Type="http://schemas.openxmlformats.org/officeDocument/2006/relationships/slide" Target="slides/slide8.xml" /><Relationship Id="rId18" Type="http://schemas.openxmlformats.org/officeDocument/2006/relationships/slide" Target="slides/slide13.xml" /><Relationship Id="rId26" Type="http://schemas.openxmlformats.org/officeDocument/2006/relationships/presProps" Target="presProps.xml" /><Relationship Id="rId3" Type="http://schemas.openxmlformats.org/officeDocument/2006/relationships/slideMaster" Target="slideMasters/slideMaster3.xml" /><Relationship Id="rId21" Type="http://schemas.openxmlformats.org/officeDocument/2006/relationships/slide" Target="slides/slide16.xml" /><Relationship Id="rId7" Type="http://schemas.openxmlformats.org/officeDocument/2006/relationships/slide" Target="slides/slide2.xml" /><Relationship Id="rId12" Type="http://schemas.openxmlformats.org/officeDocument/2006/relationships/slide" Target="slides/slide7.xml" /><Relationship Id="rId17" Type="http://schemas.openxmlformats.org/officeDocument/2006/relationships/slide" Target="slides/slide12.xml" /><Relationship Id="rId25" Type="http://schemas.openxmlformats.org/officeDocument/2006/relationships/notesMaster" Target="notesMasters/notesMaster1.xml" /><Relationship Id="rId2" Type="http://schemas.openxmlformats.org/officeDocument/2006/relationships/slideMaster" Target="slideMasters/slideMaster2.xml" /><Relationship Id="rId16" Type="http://schemas.openxmlformats.org/officeDocument/2006/relationships/slide" Target="slides/slide11.xml" /><Relationship Id="rId20" Type="http://schemas.openxmlformats.org/officeDocument/2006/relationships/slide" Target="slides/slide15.xml" /><Relationship Id="rId29"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1.xml" /><Relationship Id="rId11" Type="http://schemas.openxmlformats.org/officeDocument/2006/relationships/slide" Target="slides/slide6.xml" /><Relationship Id="rId24" Type="http://schemas.openxmlformats.org/officeDocument/2006/relationships/slide" Target="slides/slide19.xml" /><Relationship Id="rId5" Type="http://schemas.openxmlformats.org/officeDocument/2006/relationships/slideMaster" Target="slideMasters/slideMaster5.xml" /><Relationship Id="rId15" Type="http://schemas.openxmlformats.org/officeDocument/2006/relationships/slide" Target="slides/slide10.xml" /><Relationship Id="rId23" Type="http://schemas.openxmlformats.org/officeDocument/2006/relationships/slide" Target="slides/slide18.xml" /><Relationship Id="rId28" Type="http://schemas.openxmlformats.org/officeDocument/2006/relationships/theme" Target="theme/theme1.xml" /><Relationship Id="rId10" Type="http://schemas.openxmlformats.org/officeDocument/2006/relationships/slide" Target="slides/slide5.xml" /><Relationship Id="rId19" Type="http://schemas.openxmlformats.org/officeDocument/2006/relationships/slide" Target="slides/slide14.xml" /><Relationship Id="rId4" Type="http://schemas.openxmlformats.org/officeDocument/2006/relationships/slideMaster" Target="slideMasters/slideMaster4.xml" /><Relationship Id="rId9" Type="http://schemas.openxmlformats.org/officeDocument/2006/relationships/slide" Target="slides/slide4.xml" /><Relationship Id="rId14" Type="http://schemas.openxmlformats.org/officeDocument/2006/relationships/slide" Target="slides/slide9.xml" /><Relationship Id="rId22" Type="http://schemas.openxmlformats.org/officeDocument/2006/relationships/slide" Target="slides/slide17.xml" /><Relationship Id="rId27"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E77368-7AE0-465B-AE97-7E6BC82FCDB2}" type="datetimeFigureOut">
              <a:rPr lang="en-US" smtClean="0"/>
              <a:pPr/>
              <a:t>3/5/2021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1B02B6-DA80-49EB-B58B-01F6FD7C545D}" type="slidenum">
              <a:rPr lang="en-US" smtClean="0"/>
              <a:pPr/>
              <a:t>‹#›</a:t>
            </a:fld>
            <a:endParaRPr lang="en-US"/>
          </a:p>
        </p:txBody>
      </p:sp>
    </p:spTree>
    <p:extLst>
      <p:ext uri="{BB962C8B-B14F-4D97-AF65-F5344CB8AC3E}">
        <p14:creationId xmlns:p14="http://schemas.microsoft.com/office/powerpoint/2010/main" val="3199881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DD5C0A-B766-4DC2-AB52-BEB2322CC36C}"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5696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D5C0A-B766-4DC2-AB52-BEB2322CC36C}"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44862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3/5/2021</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3836609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3/5/2021</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1143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3/5/2021</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872044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3/5/2021</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905423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3/5/2021</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722415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6"/>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9"/>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3/5/2021</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9"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70425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6"/>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3/5/2021</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5227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3"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3/5/2021</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54"/>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1325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3/5/2021</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982947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3/5/2021</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234067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9"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40" y="273056"/>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9" y="2438406"/>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3/5/2021</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39303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3/5/2021</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500400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7"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7"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3/5/2021</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05195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3/5/2021</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072308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3/5/2021</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447087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51"/>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3/5/2021</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2" name="Title 1"/>
          <p:cNvSpPr>
            <a:spLocks noGrp="1"/>
          </p:cNvSpPr>
          <p:nvPr>
            <p:ph type="ctrTitle"/>
          </p:nvPr>
        </p:nvSpPr>
        <p:spPr>
          <a:xfrm>
            <a:off x="817584"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3/5/2021</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7"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9"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3/5/2021</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3/5/2021</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3/5/2021</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3/5/2021</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3/5/2021</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6"/>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9"/>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3/5/2021</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9"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77446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8" y="2209806"/>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8"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7"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3/5/2021</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3/5/2021</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3/5/2021</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23"/>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6" y="731525"/>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3/5/2021</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9144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40"/>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FAC0FB-DA0C-4A02-9B40-91A5F36E0AFA}" type="datetimeFigureOut">
              <a:rPr lang="en-US" smtClean="0">
                <a:solidFill>
                  <a:prstClr val="black">
                    <a:tint val="75000"/>
                  </a:prstClr>
                </a:solidFill>
              </a:rPr>
              <a:pPr/>
              <a:t>3/5/2021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2FAF1B-D702-49A0-9341-DB2EBA49CCF3}"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1552308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FAC0FB-DA0C-4A02-9B40-91A5F36E0AFA}" type="datetimeFigureOut">
              <a:rPr lang="en-US" smtClean="0">
                <a:solidFill>
                  <a:prstClr val="black">
                    <a:tint val="75000"/>
                  </a:prstClr>
                </a:solidFill>
              </a:rPr>
              <a:pPr/>
              <a:t>3/5/2021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2FAF1B-D702-49A0-9341-DB2EBA49CCF3}"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7468743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FAC0FB-DA0C-4A02-9B40-91A5F36E0AFA}" type="datetimeFigureOut">
              <a:rPr lang="en-US" smtClean="0">
                <a:solidFill>
                  <a:prstClr val="black">
                    <a:tint val="75000"/>
                  </a:prstClr>
                </a:solidFill>
              </a:rPr>
              <a:pPr/>
              <a:t>3/5/2021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2FAF1B-D702-49A0-9341-DB2EBA49CCF3}"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9303947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FAC0FB-DA0C-4A02-9B40-91A5F36E0AFA}" type="datetimeFigureOut">
              <a:rPr lang="en-US" smtClean="0">
                <a:solidFill>
                  <a:prstClr val="black">
                    <a:tint val="75000"/>
                  </a:prstClr>
                </a:solidFill>
              </a:rPr>
              <a:pPr/>
              <a:t>3/5/2021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2FAF1B-D702-49A0-9341-DB2EBA49CCF3}"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7579197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12"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6812" y="2737252"/>
            <a:ext cx="31392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16291" y="2737252"/>
            <a:ext cx="313921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FAC0FB-DA0C-4A02-9B40-91A5F36E0AFA}" type="datetimeFigureOut">
              <a:rPr lang="en-US" smtClean="0">
                <a:solidFill>
                  <a:prstClr val="black">
                    <a:tint val="75000"/>
                  </a:prstClr>
                </a:solidFill>
              </a:rPr>
              <a:pPr/>
              <a:t>3/5/2021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2FAF1B-D702-49A0-9341-DB2EBA49CCF3}"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1546773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FAC0FB-DA0C-4A02-9B40-91A5F36E0AFA}" type="datetimeFigureOut">
              <a:rPr lang="en-US" smtClean="0">
                <a:solidFill>
                  <a:prstClr val="black">
                    <a:tint val="75000"/>
                  </a:prstClr>
                </a:solidFill>
              </a:rPr>
              <a:pPr/>
              <a:t>3/5/2021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2FAF1B-D702-49A0-9341-DB2EBA49CCF3}"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4103335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6"/>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3/5/2021</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18549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AC0FB-DA0C-4A02-9B40-91A5F36E0AFA}" type="datetimeFigureOut">
              <a:rPr lang="en-US" smtClean="0">
                <a:solidFill>
                  <a:prstClr val="black">
                    <a:tint val="75000"/>
                  </a:prstClr>
                </a:solidFill>
              </a:rPr>
              <a:pPr/>
              <a:t>3/5/2021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2FAF1B-D702-49A0-9341-DB2EBA49CCF3}"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859634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0348" y="514931"/>
            <a:ext cx="338515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FAC0FB-DA0C-4A02-9B40-91A5F36E0AFA}" type="datetimeFigureOut">
              <a:rPr lang="en-US" smtClean="0">
                <a:solidFill>
                  <a:prstClr val="black">
                    <a:tint val="75000"/>
                  </a:prstClr>
                </a:solidFill>
              </a:rPr>
              <a:pPr/>
              <a:t>3/5/2021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2FAF1B-D702-49A0-9341-DB2EBA49CCF3}"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0403321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2FAF1B-D702-49A0-9341-DB2EBA49CCF3}" type="slidenum">
              <a:rPr lang="en-US" smtClean="0">
                <a:solidFill>
                  <a:srgbClr val="5FCBEF"/>
                </a:solidFill>
              </a:rPr>
              <a:pPr/>
              <a:t>‹#›</a:t>
            </a:fld>
            <a:endParaRPr lang="en-US">
              <a:solidFill>
                <a:srgbClr val="5FCBEF"/>
              </a:solidFill>
            </a:endParaRPr>
          </a:p>
        </p:txBody>
      </p:sp>
      <p:sp>
        <p:nvSpPr>
          <p:cNvPr id="5" name="Date Placeholder 4"/>
          <p:cNvSpPr>
            <a:spLocks noGrp="1"/>
          </p:cNvSpPr>
          <p:nvPr>
            <p:ph type="dt" sz="half" idx="10"/>
          </p:nvPr>
        </p:nvSpPr>
        <p:spPr/>
        <p:txBody>
          <a:bodyPr/>
          <a:lstStyle/>
          <a:p>
            <a:fld id="{19FAC0FB-DA0C-4A02-9B40-91A5F36E0AFA}" type="datetimeFigureOut">
              <a:rPr lang="en-US" smtClean="0">
                <a:solidFill>
                  <a:prstClr val="black">
                    <a:tint val="75000"/>
                  </a:prstClr>
                </a:solidFill>
              </a:rPr>
              <a:pPr/>
              <a:t>3/5/2021</a:t>
            </a:fld>
            <a:endParaRPr lang="en-US">
              <a:solidFill>
                <a:prstClr val="black">
                  <a:tint val="75000"/>
                </a:prstClr>
              </a:solidFill>
            </a:endParaRPr>
          </a:p>
        </p:txBody>
      </p:sp>
    </p:spTree>
    <p:extLst>
      <p:ext uri="{BB962C8B-B14F-4D97-AF65-F5344CB8AC3E}">
        <p14:creationId xmlns:p14="http://schemas.microsoft.com/office/powerpoint/2010/main" val="18877788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FAC0FB-DA0C-4A02-9B40-91A5F36E0AFA}" type="datetimeFigureOut">
              <a:rPr lang="en-US" smtClean="0">
                <a:solidFill>
                  <a:prstClr val="black">
                    <a:tint val="75000"/>
                  </a:prstClr>
                </a:solidFill>
              </a:rPr>
              <a:pPr/>
              <a:t>3/5/2021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2FAF1B-D702-49A0-9341-DB2EBA49CCF3}"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2556112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3"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FAC0FB-DA0C-4A02-9B40-91A5F36E0AFA}" type="datetimeFigureOut">
              <a:rPr lang="en-US" smtClean="0">
                <a:solidFill>
                  <a:prstClr val="black">
                    <a:tint val="75000"/>
                  </a:prstClr>
                </a:solidFill>
              </a:rPr>
              <a:pPr/>
              <a:t>3/5/2021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2FAF1B-D702-49A0-9341-DB2EBA49CCF3}" type="slidenum">
              <a:rPr lang="en-US" smtClean="0">
                <a:solidFill>
                  <a:srgbClr val="5FCBEF"/>
                </a:solidFill>
              </a:rPr>
              <a:pPr/>
              <a:t>‹#›</a:t>
            </a:fld>
            <a:endParaRPr lang="en-US">
              <a:solidFill>
                <a:srgbClr val="5FCBEF"/>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22604630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FAC0FB-DA0C-4A02-9B40-91A5F36E0AFA}" type="datetimeFigureOut">
              <a:rPr lang="en-US" smtClean="0">
                <a:solidFill>
                  <a:prstClr val="black">
                    <a:tint val="75000"/>
                  </a:prstClr>
                </a:solidFill>
              </a:rPr>
              <a:pPr/>
              <a:t>3/5/2021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2FAF1B-D702-49A0-9341-DB2EBA49CCF3}"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42239216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3"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FAC0FB-DA0C-4A02-9B40-91A5F36E0AFA}" type="datetimeFigureOut">
              <a:rPr lang="en-US" smtClean="0">
                <a:solidFill>
                  <a:prstClr val="black">
                    <a:tint val="75000"/>
                  </a:prstClr>
                </a:solidFill>
              </a:rPr>
              <a:pPr/>
              <a:t>3/5/2021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2FAF1B-D702-49A0-9341-DB2EBA49CCF3}" type="slidenum">
              <a:rPr lang="en-US" smtClean="0">
                <a:solidFill>
                  <a:srgbClr val="5FCBEF"/>
                </a:solidFill>
              </a:rPr>
              <a:pPr/>
              <a:t>‹#›</a:t>
            </a:fld>
            <a:endParaRPr lang="en-US">
              <a:solidFill>
                <a:srgbClr val="5FCBEF"/>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27024342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FAC0FB-DA0C-4A02-9B40-91A5F36E0AFA}" type="datetimeFigureOut">
              <a:rPr lang="en-US" smtClean="0">
                <a:solidFill>
                  <a:prstClr val="black">
                    <a:tint val="75000"/>
                  </a:prstClr>
                </a:solidFill>
              </a:rPr>
              <a:pPr/>
              <a:t>3/5/2021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2FAF1B-D702-49A0-9341-DB2EBA49CCF3}"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7974855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FAC0FB-DA0C-4A02-9B40-91A5F36E0AFA}" type="datetimeFigureOut">
              <a:rPr lang="en-US" smtClean="0">
                <a:solidFill>
                  <a:prstClr val="black">
                    <a:tint val="75000"/>
                  </a:prstClr>
                </a:solidFill>
              </a:rPr>
              <a:pPr/>
              <a:t>3/5/2021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2FAF1B-D702-49A0-9341-DB2EBA49CCF3}"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9240558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8" y="609606"/>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4" y="609600"/>
            <a:ext cx="5295113"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FAC0FB-DA0C-4A02-9B40-91A5F36E0AFA}" type="datetimeFigureOut">
              <a:rPr lang="en-US" smtClean="0">
                <a:solidFill>
                  <a:prstClr val="black">
                    <a:tint val="75000"/>
                  </a:prstClr>
                </a:solidFill>
              </a:rPr>
              <a:pPr/>
              <a:t>3/5/2021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2FAF1B-D702-49A0-9341-DB2EBA49CCF3}"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086781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3"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3/5/2021</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54"/>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03226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9144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8"/>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FAC0FB-DA0C-4A02-9B40-91A5F36E0AFA}" type="datetimeFigureOut">
              <a:rPr lang="en-US" smtClean="0">
                <a:solidFill>
                  <a:prstClr val="black">
                    <a:tint val="75000"/>
                  </a:prstClr>
                </a:solidFill>
              </a:rPr>
              <a:pPr/>
              <a:t>3/5/2021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2FAF1B-D702-49A0-9341-DB2EBA49CCF3}"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12319539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FAC0FB-DA0C-4A02-9B40-91A5F36E0AFA}" type="datetimeFigureOut">
              <a:rPr lang="en-US" smtClean="0">
                <a:solidFill>
                  <a:prstClr val="black">
                    <a:tint val="75000"/>
                  </a:prstClr>
                </a:solidFill>
              </a:rPr>
              <a:pPr/>
              <a:t>3/5/2021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2FAF1B-D702-49A0-9341-DB2EBA49CCF3}"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8686029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FAC0FB-DA0C-4A02-9B40-91A5F36E0AFA}" type="datetimeFigureOut">
              <a:rPr lang="en-US" smtClean="0">
                <a:solidFill>
                  <a:prstClr val="black">
                    <a:tint val="75000"/>
                  </a:prstClr>
                </a:solidFill>
              </a:rPr>
              <a:pPr/>
              <a:t>3/5/2021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2FAF1B-D702-49A0-9341-DB2EBA49CCF3}"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533260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FAC0FB-DA0C-4A02-9B40-91A5F36E0AFA}" type="datetimeFigureOut">
              <a:rPr lang="en-US" smtClean="0">
                <a:solidFill>
                  <a:prstClr val="black">
                    <a:tint val="75000"/>
                  </a:prstClr>
                </a:solidFill>
              </a:rPr>
              <a:pPr/>
              <a:t>3/5/2021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2FAF1B-D702-49A0-9341-DB2EBA49CCF3}"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8530100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11"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6811" y="2737250"/>
            <a:ext cx="31392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16290" y="2737250"/>
            <a:ext cx="313921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FAC0FB-DA0C-4A02-9B40-91A5F36E0AFA}" type="datetimeFigureOut">
              <a:rPr lang="en-US" smtClean="0">
                <a:solidFill>
                  <a:prstClr val="black">
                    <a:tint val="75000"/>
                  </a:prstClr>
                </a:solidFill>
              </a:rPr>
              <a:pPr/>
              <a:t>3/5/2021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2FAF1B-D702-49A0-9341-DB2EBA49CCF3}"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8577279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FAC0FB-DA0C-4A02-9B40-91A5F36E0AFA}" type="datetimeFigureOut">
              <a:rPr lang="en-US" smtClean="0">
                <a:solidFill>
                  <a:prstClr val="black">
                    <a:tint val="75000"/>
                  </a:prstClr>
                </a:solidFill>
              </a:rPr>
              <a:pPr/>
              <a:t>3/5/2021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2FAF1B-D702-49A0-9341-DB2EBA49CCF3}"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1414920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AC0FB-DA0C-4A02-9B40-91A5F36E0AFA}" type="datetimeFigureOut">
              <a:rPr lang="en-US" smtClean="0">
                <a:solidFill>
                  <a:prstClr val="black">
                    <a:tint val="75000"/>
                  </a:prstClr>
                </a:solidFill>
              </a:rPr>
              <a:pPr/>
              <a:t>3/5/2021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2FAF1B-D702-49A0-9341-DB2EBA49CCF3}"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6040871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0348" y="514929"/>
            <a:ext cx="338515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FAC0FB-DA0C-4A02-9B40-91A5F36E0AFA}" type="datetimeFigureOut">
              <a:rPr lang="en-US" smtClean="0">
                <a:solidFill>
                  <a:prstClr val="black">
                    <a:tint val="75000"/>
                  </a:prstClr>
                </a:solidFill>
              </a:rPr>
              <a:pPr/>
              <a:t>3/5/2021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2FAF1B-D702-49A0-9341-DB2EBA49CCF3}"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40554295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2FAF1B-D702-49A0-9341-DB2EBA49CCF3}" type="slidenum">
              <a:rPr lang="en-US" smtClean="0">
                <a:solidFill>
                  <a:srgbClr val="5FCBEF"/>
                </a:solidFill>
              </a:rPr>
              <a:pPr/>
              <a:t>‹#›</a:t>
            </a:fld>
            <a:endParaRPr lang="en-US">
              <a:solidFill>
                <a:srgbClr val="5FCBEF"/>
              </a:solidFill>
            </a:endParaRPr>
          </a:p>
        </p:txBody>
      </p:sp>
      <p:sp>
        <p:nvSpPr>
          <p:cNvPr id="5" name="Date Placeholder 4"/>
          <p:cNvSpPr>
            <a:spLocks noGrp="1"/>
          </p:cNvSpPr>
          <p:nvPr>
            <p:ph type="dt" sz="half" idx="10"/>
          </p:nvPr>
        </p:nvSpPr>
        <p:spPr/>
        <p:txBody>
          <a:bodyPr/>
          <a:lstStyle/>
          <a:p>
            <a:fld id="{19FAC0FB-DA0C-4A02-9B40-91A5F36E0AFA}" type="datetimeFigureOut">
              <a:rPr lang="en-US" smtClean="0">
                <a:solidFill>
                  <a:prstClr val="black">
                    <a:tint val="75000"/>
                  </a:prstClr>
                </a:solidFill>
              </a:rPr>
              <a:pPr/>
              <a:t>3/5/2021</a:t>
            </a:fld>
            <a:endParaRPr lang="en-US">
              <a:solidFill>
                <a:prstClr val="black">
                  <a:tint val="75000"/>
                </a:prstClr>
              </a:solidFill>
            </a:endParaRPr>
          </a:p>
        </p:txBody>
      </p:sp>
    </p:spTree>
    <p:extLst>
      <p:ext uri="{BB962C8B-B14F-4D97-AF65-F5344CB8AC3E}">
        <p14:creationId xmlns:p14="http://schemas.microsoft.com/office/powerpoint/2010/main" val="12411453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FAC0FB-DA0C-4A02-9B40-91A5F36E0AFA}" type="datetimeFigureOut">
              <a:rPr lang="en-US" smtClean="0">
                <a:solidFill>
                  <a:prstClr val="black">
                    <a:tint val="75000"/>
                  </a:prstClr>
                </a:solidFill>
              </a:rPr>
              <a:pPr/>
              <a:t>3/5/2021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2FAF1B-D702-49A0-9341-DB2EBA49CCF3}"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1264800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3/5/2021</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7790508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2"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FAC0FB-DA0C-4A02-9B40-91A5F36E0AFA}" type="datetimeFigureOut">
              <a:rPr lang="en-US" smtClean="0">
                <a:solidFill>
                  <a:prstClr val="black">
                    <a:tint val="75000"/>
                  </a:prstClr>
                </a:solidFill>
              </a:rPr>
              <a:pPr/>
              <a:t>3/5/2021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2FAF1B-D702-49A0-9341-DB2EBA49CCF3}" type="slidenum">
              <a:rPr lang="en-US" smtClean="0">
                <a:solidFill>
                  <a:srgbClr val="5FCBEF"/>
                </a:solidFill>
              </a:rPr>
              <a:pPr/>
              <a:t>‹#›</a:t>
            </a:fld>
            <a:endParaRPr lang="en-US">
              <a:solidFill>
                <a:srgbClr val="5FCBEF"/>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3748019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FAC0FB-DA0C-4A02-9B40-91A5F36E0AFA}" type="datetimeFigureOut">
              <a:rPr lang="en-US" smtClean="0">
                <a:solidFill>
                  <a:prstClr val="black">
                    <a:tint val="75000"/>
                  </a:prstClr>
                </a:solidFill>
              </a:rPr>
              <a:pPr/>
              <a:t>3/5/2021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2FAF1B-D702-49A0-9341-DB2EBA49CCF3}"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5974261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2"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FAC0FB-DA0C-4A02-9B40-91A5F36E0AFA}" type="datetimeFigureOut">
              <a:rPr lang="en-US" smtClean="0">
                <a:solidFill>
                  <a:prstClr val="black">
                    <a:tint val="75000"/>
                  </a:prstClr>
                </a:solidFill>
              </a:rPr>
              <a:pPr/>
              <a:t>3/5/2021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2FAF1B-D702-49A0-9341-DB2EBA49CCF3}" type="slidenum">
              <a:rPr lang="en-US" smtClean="0">
                <a:solidFill>
                  <a:srgbClr val="5FCBEF"/>
                </a:solidFill>
              </a:rPr>
              <a:pPr/>
              <a:t>‹#›</a:t>
            </a:fld>
            <a:endParaRPr lang="en-US">
              <a:solidFill>
                <a:srgbClr val="5FCBEF"/>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22534875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FAC0FB-DA0C-4A02-9B40-91A5F36E0AFA}" type="datetimeFigureOut">
              <a:rPr lang="en-US" smtClean="0">
                <a:solidFill>
                  <a:prstClr val="black">
                    <a:tint val="75000"/>
                  </a:prstClr>
                </a:solidFill>
              </a:rPr>
              <a:pPr/>
              <a:t>3/5/2021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2FAF1B-D702-49A0-9341-DB2EBA49CCF3}"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745611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FAC0FB-DA0C-4A02-9B40-91A5F36E0AFA}" type="datetimeFigureOut">
              <a:rPr lang="en-US" smtClean="0">
                <a:solidFill>
                  <a:prstClr val="black">
                    <a:tint val="75000"/>
                  </a:prstClr>
                </a:solidFill>
              </a:rPr>
              <a:pPr/>
              <a:t>3/5/2021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2FAF1B-D702-49A0-9341-DB2EBA49CCF3}"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8000311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7" y="609604"/>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3" y="609600"/>
            <a:ext cx="5295113"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FAC0FB-DA0C-4A02-9B40-91A5F36E0AFA}" type="datetimeFigureOut">
              <a:rPr lang="en-US" smtClean="0">
                <a:solidFill>
                  <a:prstClr val="black">
                    <a:tint val="75000"/>
                  </a:prstClr>
                </a:solidFill>
              </a:rPr>
              <a:pPr/>
              <a:t>3/5/2021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2FAF1B-D702-49A0-9341-DB2EBA49CCF3}"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00764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3/5/2021</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934447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9"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40" y="273056"/>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9" y="2438406"/>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3/5/2021</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980016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7"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7"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3/5/2021</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956943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 /><Relationship Id="rId3" Type="http://schemas.openxmlformats.org/officeDocument/2006/relationships/slideLayout" Target="../slideLayouts/slideLayout25.xml" /><Relationship Id="rId7" Type="http://schemas.openxmlformats.org/officeDocument/2006/relationships/slideLayout" Target="../slideLayouts/slideLayout29.xml" /><Relationship Id="rId12" Type="http://schemas.openxmlformats.org/officeDocument/2006/relationships/theme" Target="../theme/theme3.xml" /><Relationship Id="rId2" Type="http://schemas.openxmlformats.org/officeDocument/2006/relationships/slideLayout" Target="../slideLayouts/slideLayout24.xml" /><Relationship Id="rId1" Type="http://schemas.openxmlformats.org/officeDocument/2006/relationships/slideLayout" Target="../slideLayouts/slideLayout23.xml" /><Relationship Id="rId6" Type="http://schemas.openxmlformats.org/officeDocument/2006/relationships/slideLayout" Target="../slideLayouts/slideLayout28.xml" /><Relationship Id="rId11" Type="http://schemas.openxmlformats.org/officeDocument/2006/relationships/slideLayout" Target="../slideLayouts/slideLayout33.xml" /><Relationship Id="rId5" Type="http://schemas.openxmlformats.org/officeDocument/2006/relationships/slideLayout" Target="../slideLayouts/slideLayout27.xml" /><Relationship Id="rId10" Type="http://schemas.openxmlformats.org/officeDocument/2006/relationships/slideLayout" Target="../slideLayouts/slideLayout32.xml" /><Relationship Id="rId4" Type="http://schemas.openxmlformats.org/officeDocument/2006/relationships/slideLayout" Target="../slideLayouts/slideLayout26.xml" /><Relationship Id="rId9" Type="http://schemas.openxmlformats.org/officeDocument/2006/relationships/slideLayout" Target="../slideLayouts/slideLayout31.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 /><Relationship Id="rId13" Type="http://schemas.openxmlformats.org/officeDocument/2006/relationships/slideLayout" Target="../slideLayouts/slideLayout46.xml" /><Relationship Id="rId3" Type="http://schemas.openxmlformats.org/officeDocument/2006/relationships/slideLayout" Target="../slideLayouts/slideLayout36.xml" /><Relationship Id="rId7" Type="http://schemas.openxmlformats.org/officeDocument/2006/relationships/slideLayout" Target="../slideLayouts/slideLayout40.xml" /><Relationship Id="rId12" Type="http://schemas.openxmlformats.org/officeDocument/2006/relationships/slideLayout" Target="../slideLayouts/slideLayout45.xml" /><Relationship Id="rId17" Type="http://schemas.openxmlformats.org/officeDocument/2006/relationships/theme" Target="../theme/theme4.xml" /><Relationship Id="rId2" Type="http://schemas.openxmlformats.org/officeDocument/2006/relationships/slideLayout" Target="../slideLayouts/slideLayout35.xml" /><Relationship Id="rId16" Type="http://schemas.openxmlformats.org/officeDocument/2006/relationships/slideLayout" Target="../slideLayouts/slideLayout49.xml" /><Relationship Id="rId1" Type="http://schemas.openxmlformats.org/officeDocument/2006/relationships/slideLayout" Target="../slideLayouts/slideLayout34.xml" /><Relationship Id="rId6" Type="http://schemas.openxmlformats.org/officeDocument/2006/relationships/slideLayout" Target="../slideLayouts/slideLayout39.xml" /><Relationship Id="rId11" Type="http://schemas.openxmlformats.org/officeDocument/2006/relationships/slideLayout" Target="../slideLayouts/slideLayout44.xml" /><Relationship Id="rId5" Type="http://schemas.openxmlformats.org/officeDocument/2006/relationships/slideLayout" Target="../slideLayouts/slideLayout38.xml" /><Relationship Id="rId15" Type="http://schemas.openxmlformats.org/officeDocument/2006/relationships/slideLayout" Target="../slideLayouts/slideLayout48.xml" /><Relationship Id="rId10" Type="http://schemas.openxmlformats.org/officeDocument/2006/relationships/slideLayout" Target="../slideLayouts/slideLayout43.xml" /><Relationship Id="rId4" Type="http://schemas.openxmlformats.org/officeDocument/2006/relationships/slideLayout" Target="../slideLayouts/slideLayout37.xml" /><Relationship Id="rId9" Type="http://schemas.openxmlformats.org/officeDocument/2006/relationships/slideLayout" Target="../slideLayouts/slideLayout42.xml" /><Relationship Id="rId14" Type="http://schemas.openxmlformats.org/officeDocument/2006/relationships/slideLayout" Target="../slideLayouts/slideLayout47.xml" /></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 /><Relationship Id="rId13" Type="http://schemas.openxmlformats.org/officeDocument/2006/relationships/slideLayout" Target="../slideLayouts/slideLayout62.xml" /><Relationship Id="rId3" Type="http://schemas.openxmlformats.org/officeDocument/2006/relationships/slideLayout" Target="../slideLayouts/slideLayout52.xml" /><Relationship Id="rId7" Type="http://schemas.openxmlformats.org/officeDocument/2006/relationships/slideLayout" Target="../slideLayouts/slideLayout56.xml" /><Relationship Id="rId12" Type="http://schemas.openxmlformats.org/officeDocument/2006/relationships/slideLayout" Target="../slideLayouts/slideLayout61.xml" /><Relationship Id="rId17" Type="http://schemas.openxmlformats.org/officeDocument/2006/relationships/theme" Target="../theme/theme5.xml" /><Relationship Id="rId2" Type="http://schemas.openxmlformats.org/officeDocument/2006/relationships/slideLayout" Target="../slideLayouts/slideLayout51.xml" /><Relationship Id="rId16" Type="http://schemas.openxmlformats.org/officeDocument/2006/relationships/slideLayout" Target="../slideLayouts/slideLayout65.xml" /><Relationship Id="rId1" Type="http://schemas.openxmlformats.org/officeDocument/2006/relationships/slideLayout" Target="../slideLayouts/slideLayout50.xml" /><Relationship Id="rId6" Type="http://schemas.openxmlformats.org/officeDocument/2006/relationships/slideLayout" Target="../slideLayouts/slideLayout55.xml" /><Relationship Id="rId11" Type="http://schemas.openxmlformats.org/officeDocument/2006/relationships/slideLayout" Target="../slideLayouts/slideLayout60.xml" /><Relationship Id="rId5" Type="http://schemas.openxmlformats.org/officeDocument/2006/relationships/slideLayout" Target="../slideLayouts/slideLayout54.xml" /><Relationship Id="rId15" Type="http://schemas.openxmlformats.org/officeDocument/2006/relationships/slideLayout" Target="../slideLayouts/slideLayout64.xml" /><Relationship Id="rId10" Type="http://schemas.openxmlformats.org/officeDocument/2006/relationships/slideLayout" Target="../slideLayouts/slideLayout59.xml" /><Relationship Id="rId4" Type="http://schemas.openxmlformats.org/officeDocument/2006/relationships/slideLayout" Target="../slideLayouts/slideLayout53.xml" /><Relationship Id="rId9" Type="http://schemas.openxmlformats.org/officeDocument/2006/relationships/slideLayout" Target="../slideLayouts/slideLayout58.xml" /><Relationship Id="rId14" Type="http://schemas.openxmlformats.org/officeDocument/2006/relationships/slideLayout" Target="../slideLayouts/slideLayout63.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6"/>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D8BD707-D9CF-40AE-B4C6-C98DA3205C09}" type="datetimeFigureOut">
              <a:rPr lang="en-US" smtClean="0">
                <a:solidFill>
                  <a:prstClr val="black">
                    <a:lumMod val="65000"/>
                    <a:lumOff val="35000"/>
                  </a:prstClr>
                </a:solidFill>
              </a:rPr>
              <a:pPr/>
              <a:t>3/5/2021</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6"/>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9" y="6356356"/>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2"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21"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1107735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6"/>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D8BD707-D9CF-40AE-B4C6-C98DA3205C09}" type="datetimeFigureOut">
              <a:rPr lang="en-US" smtClean="0">
                <a:solidFill>
                  <a:prstClr val="black">
                    <a:lumMod val="65000"/>
                    <a:lumOff val="35000"/>
                  </a:prstClr>
                </a:solidFill>
              </a:rPr>
              <a:pPr/>
              <a:t>3/5/2021</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6"/>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9" y="6356356"/>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2"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21"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081226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91"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6"/>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D8BD707-D9CF-40AE-B4C6-C98DA3205C09}" type="datetimeFigureOut">
              <a:rPr lang="en-US" smtClean="0">
                <a:solidFill>
                  <a:prstClr val="black">
                    <a:lumMod val="65000"/>
                    <a:lumOff val="35000"/>
                  </a:prstClr>
                </a:solidFill>
              </a:rPr>
              <a:pPr/>
              <a:t>3/5/2021</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457202" y="6172206"/>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3810000" y="6172206"/>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9"/>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9FAC0FB-DA0C-4A02-9B40-91A5F36E0AFA}" type="datetimeFigureOut">
              <a:rPr lang="en-US" smtClean="0">
                <a:solidFill>
                  <a:prstClr val="black">
                    <a:tint val="75000"/>
                  </a:prstClr>
                </a:solidFill>
              </a:rPr>
              <a:pPr/>
              <a:t>3/5/2021</a:t>
            </a:fld>
            <a:endParaRPr lang="en-US">
              <a:solidFill>
                <a:prstClr val="black">
                  <a:tint val="75000"/>
                </a:prstClr>
              </a:solidFill>
            </a:endParaRPr>
          </a:p>
        </p:txBody>
      </p:sp>
      <p:sp>
        <p:nvSpPr>
          <p:cNvPr id="5" name="Footer Placeholder 4"/>
          <p:cNvSpPr>
            <a:spLocks noGrp="1"/>
          </p:cNvSpPr>
          <p:nvPr>
            <p:ph type="ftr" sz="quarter" idx="3"/>
          </p:nvPr>
        </p:nvSpPr>
        <p:spPr>
          <a:xfrm>
            <a:off x="508001" y="6041369"/>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42999" y="6041369"/>
            <a:ext cx="512504" cy="365125"/>
          </a:xfrm>
          <a:prstGeom prst="rect">
            <a:avLst/>
          </a:prstGeom>
        </p:spPr>
        <p:txBody>
          <a:bodyPr vert="horz" lIns="91440" tIns="45720" rIns="91440" bIns="45720" rtlCol="0" anchor="ctr"/>
          <a:lstStyle>
            <a:lvl1pPr algn="r">
              <a:defRPr sz="900">
                <a:solidFill>
                  <a:schemeClr val="accent1"/>
                </a:solidFill>
              </a:defRPr>
            </a:lvl1pPr>
          </a:lstStyle>
          <a:p>
            <a:fld id="{ED2FAF1B-D702-49A0-9341-DB2EBA49CCF3}"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46211956"/>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 id="21474840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7"/>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9FAC0FB-DA0C-4A02-9B40-91A5F36E0AFA}" type="datetimeFigureOut">
              <a:rPr lang="en-US" smtClean="0">
                <a:solidFill>
                  <a:prstClr val="black">
                    <a:tint val="75000"/>
                  </a:prstClr>
                </a:solidFill>
              </a:rPr>
              <a:pPr/>
              <a:t>3/5/2021</a:t>
            </a:fld>
            <a:endParaRPr lang="en-US">
              <a:solidFill>
                <a:prstClr val="black">
                  <a:tint val="75000"/>
                </a:prstClr>
              </a:solidFill>
            </a:endParaRPr>
          </a:p>
        </p:txBody>
      </p:sp>
      <p:sp>
        <p:nvSpPr>
          <p:cNvPr id="5" name="Footer Placeholder 4"/>
          <p:cNvSpPr>
            <a:spLocks noGrp="1"/>
          </p:cNvSpPr>
          <p:nvPr>
            <p:ph type="ftr" sz="quarter" idx="3"/>
          </p:nvPr>
        </p:nvSpPr>
        <p:spPr>
          <a:xfrm>
            <a:off x="508001" y="6041367"/>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42999" y="6041367"/>
            <a:ext cx="512504" cy="365125"/>
          </a:xfrm>
          <a:prstGeom prst="rect">
            <a:avLst/>
          </a:prstGeom>
        </p:spPr>
        <p:txBody>
          <a:bodyPr vert="horz" lIns="91440" tIns="45720" rIns="91440" bIns="45720" rtlCol="0" anchor="ctr"/>
          <a:lstStyle>
            <a:lvl1pPr algn="r">
              <a:defRPr sz="900">
                <a:solidFill>
                  <a:schemeClr val="accent1"/>
                </a:solidFill>
              </a:defRPr>
            </a:lvl1pPr>
          </a:lstStyle>
          <a:p>
            <a:fld id="{ED2FAF1B-D702-49A0-9341-DB2EBA49CCF3}"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326468096"/>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 id="2147484027" r:id="rId14"/>
    <p:sldLayoutId id="2147484028" r:id="rId15"/>
    <p:sldLayoutId id="214748402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gif" /><Relationship Id="rId1" Type="http://schemas.openxmlformats.org/officeDocument/2006/relationships/slideLayout" Target="../slideLayouts/slideLayout39.xml" /></Relationships>
</file>

<file path=ppt/slides/_rels/slide10.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56.xml" /></Relationships>
</file>

<file path=ppt/slides/_rels/slide11.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56.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6.xml" /></Relationships>
</file>

<file path=ppt/slides/_rels/slide13.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56.xml" /></Relationships>
</file>

<file path=ppt/slides/_rels/slide14.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9.xml" /></Relationships>
</file>

<file path=ppt/slides/_rels/slide15.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5.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 /></Relationships>
</file>

<file path=ppt/slides/_rels/slide19.xml.rels><?xml version="1.0" encoding="UTF-8" standalone="yes"?>
<Relationships xmlns="http://schemas.openxmlformats.org/package/2006/relationships"><Relationship Id="rId3" Type="http://schemas.openxmlformats.org/officeDocument/2006/relationships/image" Target="../media/image18.gif" /><Relationship Id="rId2" Type="http://schemas.openxmlformats.org/officeDocument/2006/relationships/notesSlide" Target="../notesSlides/notesSlide2.xml" /><Relationship Id="rId1" Type="http://schemas.openxmlformats.org/officeDocument/2006/relationships/slideLayout" Target="../slideLayouts/slideLayout18.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4.xml" /></Relationships>
</file>

<file path=ppt/slides/_rels/slide3.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56.xml" /></Relationships>
</file>

<file path=ppt/slides/_rels/slide4.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56.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56.xml" /></Relationships>
</file>

<file path=ppt/slides/_rels/slide6.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hyperlink" Target="https://1.bp.blogspot.com/-Eo3RIg57Apw/Xi1LFRyFRqI/AAAAAAAAIvQ/Nvu5BS4AXl4UTrOvXaDrgjofBxzMQ_frwCLcBGAsYHQ/s1600/%E0%A6%AE%E0%A6%BE%E0%A6%87%E0%A6%95%E0%A7%8D%E0%A6%B0%E0%A7%8B%E0%A6%B8%E0%A6%AB%E0%A6%9F+%E0%A6%93%E0%A7%9F%E0%A6%BE%E0%A6%B0%E0%A7%8D%E0%A6%A1.jpg" TargetMode="External" /><Relationship Id="rId1" Type="http://schemas.openxmlformats.org/officeDocument/2006/relationships/slideLayout" Target="../slideLayouts/slideLayout29.xml" /></Relationships>
</file>

<file path=ppt/slides/_rels/slide7.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hyperlink" Target="https://bn.wikipedia.org/wiki/%E0%A6%AE%E0%A6%BE%E0%A6%89%E0%A6%B8" TargetMode="External" /><Relationship Id="rId1" Type="http://schemas.openxmlformats.org/officeDocument/2006/relationships/slideLayout" Target="../slideLayouts/slideLayout35.xml" /></Relationships>
</file>

<file path=ppt/slides/_rels/slide8.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40.xml" /></Relationships>
</file>

<file path=ppt/slides/_rels/slide9.xml.rels><?xml version="1.0" encoding="UTF-8" standalone="yes"?>
<Relationships xmlns="http://schemas.openxmlformats.org/package/2006/relationships"><Relationship Id="rId3" Type="http://schemas.openxmlformats.org/officeDocument/2006/relationships/image" Target="../media/image10.jpeg" /><Relationship Id="rId7" Type="http://schemas.openxmlformats.org/officeDocument/2006/relationships/image" Target="../media/image12.jpeg" /><Relationship Id="rId2" Type="http://schemas.openxmlformats.org/officeDocument/2006/relationships/hyperlink" Target="https://bn.wikipedia.org/wiki/%E0%A6%9A%E0%A6%BF%E0%A6%A4%E0%A7%8D%E0%A6%B0:%E0%A6%AB%E0%A6%BE%E0%A6%82%E0%A6%B6%E0%A6%A8_%E0%A6%95%E0%A7%80.jpg" TargetMode="External" /><Relationship Id="rId1" Type="http://schemas.openxmlformats.org/officeDocument/2006/relationships/slideLayout" Target="../slideLayouts/slideLayout40.xml" /><Relationship Id="rId6" Type="http://schemas.openxmlformats.org/officeDocument/2006/relationships/hyperlink" Target="https://bn.wikipedia.org/wiki/%E0%A6%9A%E0%A6%BF%E0%A6%A4%E0%A7%8D%E0%A6%B0:%E0%A6%86%E0%A6%B2%E0%A6%AB%E0%A6%BE_%E0%A6%A8%E0%A6%BF%E0%A6%89%E0%A6%AE%E0%A7%87%E0%A6%B0%E0%A6%BF%E0%A6%95_%E0%A6%95%E0%A7%80.jpg" TargetMode="External" /><Relationship Id="rId5" Type="http://schemas.openxmlformats.org/officeDocument/2006/relationships/image" Target="../media/image11.jpeg" /><Relationship Id="rId4" Type="http://schemas.openxmlformats.org/officeDocument/2006/relationships/hyperlink" Target="https://bn.wikipedia.org/wiki/%E0%A6%9A%E0%A6%BF%E0%A6%A4%E0%A7%8D%E0%A6%B0:%E0%A6%AE%E0%A7%81%E0%A6%AD%E0%A6%AE%E0%A7%87%E0%A6%A8%E0%A7%8D%E0%A6%9F_%E0%A6%95%E0%A6%BE%E0%A6%B0%E0%A7%8D%E0%A6%B8%E0%A6%B0_%E0%A6%95%E0%A7%80.jpg" TargetMode="Externa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41564"/>
            <a:ext cx="6199909" cy="186204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440" tIns="45720" rIns="91440" bIns="45720">
            <a:prstTxWarp prst="textDoubleWave1">
              <a:avLst/>
            </a:prstTxWarp>
            <a:spAutoFit/>
          </a:bodyPr>
          <a:lstStyle/>
          <a:p>
            <a:pPr algn="ctr"/>
            <a:r>
              <a:rPr lang="en-US" sz="8800" b="1" dirty="0">
                <a:ln w="24500" cmpd="dbl">
                  <a:solidFill>
                    <a:srgbClr val="5ECCF3">
                      <a:shade val="85000"/>
                      <a:satMod val="155000"/>
                    </a:srgbClr>
                  </a:solidFill>
                  <a:prstDash val="solid"/>
                  <a:miter lim="800000"/>
                </a:ln>
                <a:gradFill>
                  <a:gsLst>
                    <a:gs pos="10000">
                      <a:srgbClr val="5ECCF3">
                        <a:tint val="10000"/>
                        <a:satMod val="155000"/>
                      </a:srgbClr>
                    </a:gs>
                    <a:gs pos="60000">
                      <a:srgbClr val="5ECCF3">
                        <a:tint val="30000"/>
                        <a:satMod val="155000"/>
                      </a:srgbClr>
                    </a:gs>
                    <a:gs pos="100000">
                      <a:srgbClr val="5ECCF3">
                        <a:tint val="73000"/>
                        <a:satMod val="155000"/>
                      </a:srgbClr>
                    </a:gs>
                  </a:gsLst>
                  <a:lin ang="5400000"/>
                </a:gradFill>
                <a:effectLst>
                  <a:outerShdw blurRad="38100" dist="38100" dir="7020000" algn="tl">
                    <a:srgbClr val="000000">
                      <a:alpha val="35000"/>
                    </a:srgbClr>
                  </a:outerShdw>
                </a:effectLst>
              </a:rPr>
              <a:t>    </a:t>
            </a:r>
            <a:r>
              <a:rPr lang="en-US" sz="11500" b="1" dirty="0" err="1">
                <a:ln w="24500" cmpd="dbl">
                  <a:solidFill>
                    <a:srgbClr val="5ECCF3">
                      <a:shade val="85000"/>
                      <a:satMod val="155000"/>
                    </a:srgbClr>
                  </a:solidFill>
                  <a:prstDash val="solid"/>
                  <a:miter lim="800000"/>
                </a:ln>
                <a:solidFill>
                  <a:srgbClr val="C00000"/>
                </a:solidFill>
                <a:effectLst>
                  <a:outerShdw blurRad="38100" dist="38100" dir="7020000" algn="tl">
                    <a:srgbClr val="000000">
                      <a:alpha val="35000"/>
                    </a:srgbClr>
                  </a:outerShdw>
                </a:effectLst>
                <a:latin typeface="NikoshBAN"/>
                <a:ea typeface="Verdana" pitchFamily="34" charset="0"/>
                <a:cs typeface="Verdana" pitchFamily="34" charset="0"/>
              </a:rPr>
              <a:t>স্বাগতম</a:t>
            </a:r>
            <a:r>
              <a:rPr lang="en-US" sz="6600" b="1" dirty="0">
                <a:ln w="24500" cmpd="dbl">
                  <a:solidFill>
                    <a:srgbClr val="5ECCF3">
                      <a:shade val="85000"/>
                      <a:satMod val="155000"/>
                    </a:srgbClr>
                  </a:solidFill>
                  <a:prstDash val="solid"/>
                  <a:miter lim="800000"/>
                </a:ln>
                <a:gradFill>
                  <a:gsLst>
                    <a:gs pos="10000">
                      <a:srgbClr val="5ECCF3">
                        <a:tint val="10000"/>
                        <a:satMod val="155000"/>
                      </a:srgbClr>
                    </a:gs>
                    <a:gs pos="60000">
                      <a:srgbClr val="5ECCF3">
                        <a:tint val="30000"/>
                        <a:satMod val="155000"/>
                      </a:srgbClr>
                    </a:gs>
                    <a:gs pos="100000">
                      <a:srgbClr val="5ECCF3">
                        <a:tint val="73000"/>
                        <a:satMod val="155000"/>
                      </a:srgbClr>
                    </a:gs>
                  </a:gsLst>
                  <a:lin ang="5400000"/>
                </a:gradFill>
                <a:effectLst>
                  <a:outerShdw blurRad="38100" dist="38100" dir="7020000" algn="tl">
                    <a:srgbClr val="000000">
                      <a:alpha val="35000"/>
                    </a:srgbClr>
                  </a:outerShdw>
                </a:effectLst>
                <a:latin typeface="NikoshBAN"/>
                <a:ea typeface="Verdana" pitchFamily="34" charset="0"/>
                <a:cs typeface="Verdana" pitchFamily="34" charset="0"/>
              </a:rPr>
              <a:t> </a:t>
            </a:r>
            <a:endParaRPr lang="en-US" sz="5400" b="1" dirty="0">
              <a:ln w="24500" cmpd="dbl">
                <a:solidFill>
                  <a:srgbClr val="5ECCF3">
                    <a:shade val="85000"/>
                    <a:satMod val="155000"/>
                  </a:srgbClr>
                </a:solidFill>
                <a:prstDash val="solid"/>
                <a:miter lim="800000"/>
              </a:ln>
              <a:gradFill>
                <a:gsLst>
                  <a:gs pos="10000">
                    <a:srgbClr val="5ECCF3">
                      <a:tint val="10000"/>
                      <a:satMod val="155000"/>
                    </a:srgbClr>
                  </a:gs>
                  <a:gs pos="60000">
                    <a:srgbClr val="5ECCF3">
                      <a:tint val="30000"/>
                      <a:satMod val="155000"/>
                    </a:srgbClr>
                  </a:gs>
                  <a:gs pos="100000">
                    <a:srgbClr val="5ECCF3">
                      <a:tint val="73000"/>
                      <a:satMod val="155000"/>
                    </a:srgbClr>
                  </a:gs>
                </a:gsLst>
                <a:lin ang="5400000"/>
              </a:gradFill>
              <a:effectLst>
                <a:outerShdw blurRad="38100" dist="38100" dir="7020000" algn="tl">
                  <a:srgbClr val="000000">
                    <a:alpha val="35000"/>
                  </a:srgbClr>
                </a:outerShdw>
              </a:effectLst>
              <a:latin typeface="NikoshBAN"/>
              <a:ea typeface="Verdana" pitchFamily="34" charset="0"/>
              <a:cs typeface="Verdana" pitchFamily="34" charset="0"/>
            </a:endParaRPr>
          </a:p>
        </p:txBody>
      </p:sp>
      <p:pic>
        <p:nvPicPr>
          <p:cNvPr id="1026" name="Picture 2" descr="C:\Users\FAHAD\Desktop\giph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0"/>
            <a:ext cx="4651036" cy="340518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1809" y="1966086"/>
            <a:ext cx="4772191" cy="4891914"/>
          </a:xfrm>
          <a:prstGeom prst="ellipse">
            <a:avLst/>
          </a:prstGeom>
          <a:ln>
            <a:noFill/>
          </a:ln>
          <a:effectLst>
            <a:softEdge rad="112500"/>
          </a:effectLst>
        </p:spPr>
      </p:pic>
    </p:spTree>
    <p:extLst>
      <p:ext uri="{BB962C8B-B14F-4D97-AF65-F5344CB8AC3E}">
        <p14:creationId xmlns:p14="http://schemas.microsoft.com/office/powerpoint/2010/main" val="152146709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066800"/>
            <a:ext cx="9067800" cy="4191000"/>
          </a:xfrm>
          <a:prstGeom prst="rect">
            <a:avLst/>
          </a:prstGeom>
        </p:spPr>
      </p:pic>
      <p:sp>
        <p:nvSpPr>
          <p:cNvPr id="3" name="TextBox 2"/>
          <p:cNvSpPr txBox="1"/>
          <p:nvPr/>
        </p:nvSpPr>
        <p:spPr>
          <a:xfrm>
            <a:off x="2514600" y="5867405"/>
            <a:ext cx="46482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i="1" dirty="0" err="1">
                <a:solidFill>
                  <a:srgbClr val="FF0000"/>
                </a:solidFill>
                <a:latin typeface="NikoshBAN" pitchFamily="2" charset="0"/>
                <a:cs typeface="NikoshBAN" pitchFamily="2" charset="0"/>
              </a:rPr>
              <a:t>বিজয়</a:t>
            </a:r>
            <a:r>
              <a:rPr lang="en-US" sz="3600" b="1" i="1" dirty="0">
                <a:solidFill>
                  <a:srgbClr val="FF0000"/>
                </a:solidFill>
                <a:latin typeface="NikoshBAN" pitchFamily="2" charset="0"/>
                <a:cs typeface="NikoshBAN" pitchFamily="2" charset="0"/>
              </a:rPr>
              <a:t> </a:t>
            </a:r>
            <a:r>
              <a:rPr lang="en-US" sz="3600" b="1" i="1" dirty="0" err="1">
                <a:solidFill>
                  <a:srgbClr val="FF0000"/>
                </a:solidFill>
                <a:latin typeface="NikoshBAN" pitchFamily="2" charset="0"/>
                <a:cs typeface="NikoshBAN" pitchFamily="2" charset="0"/>
              </a:rPr>
              <a:t>কী</a:t>
            </a:r>
            <a:r>
              <a:rPr lang="en-US" sz="3600" b="1" i="1" dirty="0">
                <a:solidFill>
                  <a:srgbClr val="FF0000"/>
                </a:solidFill>
                <a:latin typeface="NikoshBAN" pitchFamily="2" charset="0"/>
                <a:cs typeface="NikoshBAN" pitchFamily="2" charset="0"/>
              </a:rPr>
              <a:t> </a:t>
            </a:r>
            <a:r>
              <a:rPr lang="en-US" sz="3600" b="1" i="1" dirty="0" err="1">
                <a:solidFill>
                  <a:srgbClr val="FF0000"/>
                </a:solidFill>
                <a:latin typeface="NikoshBAN" pitchFamily="2" charset="0"/>
                <a:cs typeface="NikoshBAN" pitchFamily="2" charset="0"/>
              </a:rPr>
              <a:t>বোর্ড</a:t>
            </a:r>
            <a:endParaRPr lang="en-US" sz="3600" b="1" i="1"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110114004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24" y="2514600"/>
            <a:ext cx="9144000" cy="4524315"/>
          </a:xfrm>
          <a:prstGeom prst="rect">
            <a:avLst/>
          </a:prstGeom>
        </p:spPr>
        <p:txBody>
          <a:bodyPr wrap="square">
            <a:spAutoFit/>
          </a:bodyPr>
          <a:lstStyle/>
          <a:p>
            <a:r>
              <a:rPr lang="as-IN" sz="2400" dirty="0">
                <a:latin typeface="NikoshBAN" pitchFamily="2" charset="0"/>
                <a:cs typeface="NikoshBAN" pitchFamily="2" charset="0"/>
              </a:rPr>
              <a:t>বিজয় কিবোর্ড এর মাধ্যমে লেখার জন্য প্রথমত দুটি কাজ করতে হবে। ১.বাংলা ফন্ট সেট করতে হবে এবং ২. বাংলা লেখার সফটওয়্যার চালু করতে হবে। এ দুটি কাজের মধ্যে কোন একটি কাজ না করলে বাংলা লেখা যাবে না। বাংলা লেখার সফটওয়্যার চালু করার জন্য কিবোর্ডে</a:t>
            </a:r>
            <a:r>
              <a:rPr lang="en-US" sz="2400" dirty="0">
                <a:latin typeface="NikoshBAN" pitchFamily="2" charset="0"/>
                <a:cs typeface="NikoshBAN" pitchFamily="2" charset="0"/>
              </a:rPr>
              <a:t>র </a:t>
            </a:r>
            <a:r>
              <a:rPr lang="en-US" sz="2400" dirty="0" err="1">
                <a:latin typeface="NikoshBAN" pitchFamily="2" charset="0"/>
                <a:cs typeface="NikoshBAN" pitchFamily="2" charset="0"/>
              </a:rPr>
              <a:t>কিয়েকটি</a:t>
            </a:r>
            <a:r>
              <a:rPr lang="en-US" sz="2400" dirty="0">
                <a:latin typeface="NikoshBAN" pitchFamily="2" charset="0"/>
                <a:cs typeface="NikoshBAN" pitchFamily="2" charset="0"/>
              </a:rPr>
              <a:t> </a:t>
            </a:r>
            <a:r>
              <a:rPr lang="en-US" sz="2400" dirty="0" err="1">
                <a:latin typeface="NikoshBAN" pitchFamily="2" charset="0"/>
                <a:cs typeface="NikoshBAN" pitchFamily="2" charset="0"/>
              </a:rPr>
              <a:t>কী</a:t>
            </a:r>
            <a:r>
              <a:rPr lang="en-US" sz="2400" dirty="0">
                <a:latin typeface="NikoshBAN" pitchFamily="2" charset="0"/>
                <a:cs typeface="NikoshBAN" pitchFamily="2" charset="0"/>
              </a:rPr>
              <a:t> </a:t>
            </a:r>
            <a:r>
              <a:rPr lang="as-IN" sz="2400" dirty="0">
                <a:latin typeface="NikoshBAN" pitchFamily="2" charset="0"/>
                <a:cs typeface="NikoshBAN" pitchFamily="2" charset="0"/>
              </a:rPr>
              <a:t> প্রেস কর</a:t>
            </a:r>
            <a:r>
              <a:rPr lang="en-US" sz="2400" dirty="0" err="1">
                <a:latin typeface="NikoshBAN" pitchFamily="2" charset="0"/>
                <a:cs typeface="NikoshBAN" pitchFamily="2" charset="0"/>
              </a:rPr>
              <a:t>তে</a:t>
            </a:r>
            <a:r>
              <a:rPr lang="en-US" sz="2400" dirty="0">
                <a:latin typeface="NikoshBAN" pitchFamily="2" charset="0"/>
                <a:cs typeface="NikoshBAN" pitchFamily="2" charset="0"/>
              </a:rPr>
              <a:t> </a:t>
            </a:r>
            <a:r>
              <a:rPr lang="en-US" sz="2400" dirty="0" err="1">
                <a:latin typeface="NikoshBAN" pitchFamily="2" charset="0"/>
                <a:cs typeface="NikoshBAN" pitchFamily="2" charset="0"/>
              </a:rPr>
              <a:t>হবে</a:t>
            </a:r>
            <a:r>
              <a:rPr lang="en-US" sz="2400" dirty="0">
                <a:latin typeface="NikoshBAN" pitchFamily="2" charset="0"/>
                <a:cs typeface="NikoshBAN" pitchFamily="2" charset="0"/>
              </a:rPr>
              <a:t> , </a:t>
            </a:r>
            <a:r>
              <a:rPr lang="as-IN" sz="2400" dirty="0">
                <a:latin typeface="NikoshBAN" pitchFamily="2" charset="0"/>
                <a:cs typeface="NikoshBAN" pitchFamily="2" charset="0"/>
              </a:rPr>
              <a:t> </a:t>
            </a:r>
            <a:r>
              <a:rPr lang="en-US" sz="2400" dirty="0" err="1">
                <a:latin typeface="NikoshBAN" pitchFamily="2" charset="0"/>
                <a:cs typeface="NikoshBAN" pitchFamily="2" charset="0"/>
              </a:rPr>
              <a:t>Ctrl+Alt</a:t>
            </a:r>
            <a:r>
              <a:rPr lang="en-US" sz="2400" dirty="0">
                <a:latin typeface="NikoshBAN" pitchFamily="2" charset="0"/>
                <a:cs typeface="NikoshBAN" pitchFamily="2" charset="0"/>
              </a:rPr>
              <a:t> </a:t>
            </a:r>
            <a:r>
              <a:rPr lang="as-IN" sz="2400" dirty="0">
                <a:latin typeface="NikoshBAN" pitchFamily="2" charset="0"/>
                <a:cs typeface="NikoshBAN" pitchFamily="2" charset="0"/>
              </a:rPr>
              <a:t>চাপ দিয়ে ধরে </a:t>
            </a:r>
            <a:r>
              <a:rPr lang="en-US" sz="2400" dirty="0">
                <a:latin typeface="NikoshBAN" pitchFamily="2" charset="0"/>
                <a:cs typeface="NikoshBAN" pitchFamily="2" charset="0"/>
              </a:rPr>
              <a:t>B </a:t>
            </a:r>
            <a:r>
              <a:rPr lang="as-IN" sz="2400" dirty="0">
                <a:latin typeface="NikoshBAN" pitchFamily="2" charset="0"/>
                <a:cs typeface="NikoshBAN" pitchFamily="2" charset="0"/>
              </a:rPr>
              <a:t>চাপ দিতে হবে, এখন কিবোর্ডটি বাংলা লেখার জন্য সেট হয়ে গেছে। সাধারণত </a:t>
            </a:r>
            <a:r>
              <a:rPr lang="en-US" sz="2400" dirty="0" err="1">
                <a:latin typeface="NikoshBAN" pitchFamily="2" charset="0"/>
                <a:cs typeface="NikoshBAN" pitchFamily="2" charset="0"/>
              </a:rPr>
              <a:t>SutonnyMJ</a:t>
            </a:r>
            <a:r>
              <a:rPr lang="en-US" sz="2400" dirty="0">
                <a:latin typeface="NikoshBAN" pitchFamily="2" charset="0"/>
                <a:cs typeface="NikoshBAN" pitchFamily="2" charset="0"/>
              </a:rPr>
              <a:t> </a:t>
            </a:r>
            <a:r>
              <a:rPr lang="as-IN" sz="2400" dirty="0">
                <a:latin typeface="NikoshBAN" pitchFamily="2" charset="0"/>
                <a:cs typeface="NikoshBAN" pitchFamily="2" charset="0"/>
              </a:rPr>
              <a:t>ফন্টটি বিজয়ে লেখার জন্য বেশি ব্যবহার হয় । যদি</a:t>
            </a:r>
            <a:r>
              <a:rPr lang="en-US" sz="2400" dirty="0">
                <a:latin typeface="NikoshBAN" pitchFamily="2" charset="0"/>
                <a:cs typeface="NikoshBAN" pitchFamily="2" charset="0"/>
              </a:rPr>
              <a:t> </a:t>
            </a:r>
            <a:r>
              <a:rPr lang="as-IN" sz="2400" dirty="0">
                <a:latin typeface="NikoshBAN" pitchFamily="2" charset="0"/>
                <a:cs typeface="NikoshBAN" pitchFamily="2" charset="0"/>
              </a:rPr>
              <a:t>ফন্ট সেটআপটি ঠিক থাকে তাহ</a:t>
            </a:r>
            <a:r>
              <a:rPr lang="en-US" sz="2400" dirty="0" err="1">
                <a:latin typeface="NikoshBAN" pitchFamily="2" charset="0"/>
                <a:cs typeface="NikoshBAN" pitchFamily="2" charset="0"/>
              </a:rPr>
              <a:t>লে</a:t>
            </a:r>
            <a:r>
              <a:rPr lang="as-IN" sz="2400" dirty="0">
                <a:latin typeface="NikoshBAN" pitchFamily="2" charset="0"/>
                <a:cs typeface="NikoshBAN" pitchFamily="2" charset="0"/>
              </a:rPr>
              <a:t> বাংলা বর্ণমালার প্রথম বর্ণটি আসবে, অর্থাৎ অ আসবে ।</a:t>
            </a:r>
          </a:p>
          <a:p>
            <a:r>
              <a:rPr lang="as-IN" sz="2400" dirty="0">
                <a:latin typeface="NikoshBAN" pitchFamily="2" charset="0"/>
                <a:cs typeface="NikoshBAN" pitchFamily="2" charset="0"/>
              </a:rPr>
              <a:t>যদি বাংলা থেকে পুনরায় ইংরেজী ফন্টে আসতে </a:t>
            </a:r>
            <a:r>
              <a:rPr lang="en-US" sz="2400" dirty="0" err="1">
                <a:latin typeface="NikoshBAN" pitchFamily="2" charset="0"/>
                <a:cs typeface="NikoshBAN" pitchFamily="2" charset="0"/>
              </a:rPr>
              <a:t>হয়</a:t>
            </a:r>
            <a:r>
              <a:rPr lang="as-IN" sz="2400" dirty="0">
                <a:latin typeface="NikoshBAN" pitchFamily="2" charset="0"/>
                <a:cs typeface="NikoshBAN" pitchFamily="2" charset="0"/>
              </a:rPr>
              <a:t>, </a:t>
            </a:r>
            <a:r>
              <a:rPr lang="en-US" sz="2400" dirty="0">
                <a:latin typeface="NikoshBAN" pitchFamily="2" charset="0"/>
                <a:cs typeface="NikoshBAN" pitchFamily="2" charset="0"/>
              </a:rPr>
              <a:t> </a:t>
            </a:r>
            <a:r>
              <a:rPr lang="as-IN" sz="2400" dirty="0">
                <a:latin typeface="NikoshBAN" pitchFamily="2" charset="0"/>
                <a:cs typeface="NikoshBAN" pitchFamily="2" charset="0"/>
              </a:rPr>
              <a:t>তাহলে আবার </a:t>
            </a:r>
            <a:r>
              <a:rPr lang="en-US" sz="2400" dirty="0" err="1">
                <a:latin typeface="NikoshBAN" pitchFamily="2" charset="0"/>
                <a:cs typeface="NikoshBAN" pitchFamily="2" charset="0"/>
              </a:rPr>
              <a:t>Ctrl+Alt+B</a:t>
            </a:r>
            <a:r>
              <a:rPr lang="en-US" sz="2400" dirty="0">
                <a:latin typeface="NikoshBAN" pitchFamily="2" charset="0"/>
                <a:cs typeface="NikoshBAN" pitchFamily="2" charset="0"/>
              </a:rPr>
              <a:t> </a:t>
            </a:r>
            <a:r>
              <a:rPr lang="as-IN" sz="2400" dirty="0">
                <a:latin typeface="NikoshBAN" pitchFamily="2" charset="0"/>
                <a:cs typeface="NikoshBAN" pitchFamily="2" charset="0"/>
              </a:rPr>
              <a:t>প্রেস </a:t>
            </a:r>
            <a:r>
              <a:rPr lang="en-US" sz="2400">
                <a:latin typeface="NikoshBAN" pitchFamily="2" charset="0"/>
                <a:cs typeface="NikoshBAN" pitchFamily="2" charset="0"/>
              </a:rPr>
              <a:t> </a:t>
            </a:r>
            <a:r>
              <a:rPr lang="as-IN" sz="2400">
                <a:latin typeface="NikoshBAN" pitchFamily="2" charset="0"/>
                <a:cs typeface="NikoshBAN" pitchFamily="2" charset="0"/>
              </a:rPr>
              <a:t>কর</a:t>
            </a:r>
            <a:r>
              <a:rPr lang="en-US" sz="2400" dirty="0" err="1">
                <a:latin typeface="NikoshBAN" pitchFamily="2" charset="0"/>
                <a:cs typeface="NikoshBAN" pitchFamily="2" charset="0"/>
              </a:rPr>
              <a:t>তে</a:t>
            </a:r>
            <a:r>
              <a:rPr lang="en-US" sz="2400" dirty="0">
                <a:latin typeface="NikoshBAN" pitchFamily="2" charset="0"/>
                <a:cs typeface="NikoshBAN" pitchFamily="2" charset="0"/>
              </a:rPr>
              <a:t> </a:t>
            </a:r>
            <a:r>
              <a:rPr lang="en-US" sz="2400" dirty="0" err="1">
                <a:latin typeface="NikoshBAN" pitchFamily="2" charset="0"/>
                <a:cs typeface="NikoshBAN" pitchFamily="2" charset="0"/>
              </a:rPr>
              <a:t>হবে</a:t>
            </a:r>
            <a:r>
              <a:rPr lang="en-US" sz="2400" dirty="0">
                <a:latin typeface="NikoshBAN" pitchFamily="2" charset="0"/>
                <a:cs typeface="NikoshBAN" pitchFamily="2" charset="0"/>
              </a:rPr>
              <a:t> </a:t>
            </a:r>
            <a:r>
              <a:rPr lang="as-IN" sz="2400" dirty="0">
                <a:latin typeface="NikoshBAN" pitchFamily="2" charset="0"/>
                <a:cs typeface="NikoshBAN" pitchFamily="2" charset="0"/>
              </a:rPr>
              <a:t> এবং ফন্টকে পরিবর্তন করতে যেকোনো একটি ইংরেজী ফন্ট যেমন (</a:t>
            </a:r>
            <a:r>
              <a:rPr lang="en-US" sz="2400" dirty="0">
                <a:latin typeface="NikoshBAN" pitchFamily="2" charset="0"/>
                <a:cs typeface="NikoshBAN" pitchFamily="2" charset="0"/>
              </a:rPr>
              <a:t>Times New Roman) </a:t>
            </a:r>
            <a:r>
              <a:rPr lang="as-IN" sz="2400" dirty="0">
                <a:latin typeface="NikoshBAN" pitchFamily="2" charset="0"/>
                <a:cs typeface="NikoshBAN" pitchFamily="2" charset="0"/>
              </a:rPr>
              <a:t>সেট কর</a:t>
            </a:r>
            <a:r>
              <a:rPr lang="en-US" sz="2400" dirty="0" err="1">
                <a:latin typeface="NikoshBAN" pitchFamily="2" charset="0"/>
                <a:cs typeface="NikoshBAN" pitchFamily="2" charset="0"/>
              </a:rPr>
              <a:t>তে</a:t>
            </a:r>
            <a:r>
              <a:rPr lang="en-US" sz="2400" dirty="0">
                <a:latin typeface="NikoshBAN" pitchFamily="2" charset="0"/>
                <a:cs typeface="NikoshBAN" pitchFamily="2" charset="0"/>
              </a:rPr>
              <a:t> </a:t>
            </a:r>
            <a:r>
              <a:rPr lang="en-US" sz="2400" dirty="0" err="1">
                <a:latin typeface="NikoshBAN" pitchFamily="2" charset="0"/>
                <a:cs typeface="NikoshBAN" pitchFamily="2" charset="0"/>
              </a:rPr>
              <a:t>হবে</a:t>
            </a:r>
            <a:r>
              <a:rPr lang="en-US" sz="2400" dirty="0">
                <a:latin typeface="NikoshBAN" pitchFamily="2" charset="0"/>
                <a:cs typeface="NikoshBAN" pitchFamily="2" charset="0"/>
              </a:rPr>
              <a:t> </a:t>
            </a:r>
            <a:r>
              <a:rPr lang="as-IN" sz="2400" dirty="0">
                <a:latin typeface="NikoshBAN" pitchFamily="2" charset="0"/>
                <a:cs typeface="NikoshBAN" pitchFamily="2" charset="0"/>
              </a:rPr>
              <a:t>। তাহলে  পুনরায় ইংরেজী টাইপ ক</a:t>
            </a:r>
            <a:r>
              <a:rPr lang="en-US" sz="2400" dirty="0" err="1">
                <a:latin typeface="NikoshBAN" pitchFamily="2" charset="0"/>
                <a:cs typeface="NikoshBAN" pitchFamily="2" charset="0"/>
              </a:rPr>
              <a:t>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যাবে</a:t>
            </a:r>
            <a:r>
              <a:rPr lang="en-US" sz="2400" dirty="0">
                <a:latin typeface="NikoshBAN" pitchFamily="2" charset="0"/>
                <a:cs typeface="NikoshBAN" pitchFamily="2" charset="0"/>
              </a:rPr>
              <a:t> </a:t>
            </a:r>
            <a:r>
              <a:rPr lang="as-IN" sz="2400" dirty="0">
                <a:latin typeface="NikoshBAN" pitchFamily="2" charset="0"/>
                <a:cs typeface="NikoshBAN" pitchFamily="2" charset="0"/>
              </a:rPr>
              <a:t>।</a:t>
            </a:r>
          </a:p>
          <a:p>
            <a:r>
              <a:rPr lang="as-IN" sz="2400" dirty="0">
                <a:latin typeface="NikoshBAN" pitchFamily="2" charset="0"/>
                <a:cs typeface="NikoshBAN" pitchFamily="2" charset="0"/>
              </a:rPr>
              <a:t>অবশ্য ইউনিকোডে বিজয় সফটওয়্যার ব্যবহার করে লিখতে কেবল কিবোর্ড সেট করিয়ে নিলেই চলে। সেক্ষেত্রে </a:t>
            </a:r>
            <a:r>
              <a:rPr lang="en-US" sz="2400" dirty="0" err="1">
                <a:latin typeface="NikoshBAN" pitchFamily="2" charset="0"/>
                <a:cs typeface="NikoshBAN" pitchFamily="2" charset="0"/>
              </a:rPr>
              <a:t>Ctrl+Alt+v</a:t>
            </a:r>
            <a:r>
              <a:rPr lang="en-US" sz="2400" dirty="0">
                <a:latin typeface="NikoshBAN" pitchFamily="2" charset="0"/>
                <a:cs typeface="NikoshBAN" pitchFamily="2" charset="0"/>
              </a:rPr>
              <a:t> </a:t>
            </a:r>
            <a:r>
              <a:rPr lang="as-IN" sz="2400" dirty="0">
                <a:latin typeface="NikoshBAN" pitchFamily="2" charset="0"/>
                <a:cs typeface="NikoshBAN" pitchFamily="2" charset="0"/>
              </a:rPr>
              <a:t>চেপে বাংলায় লেখার উপযোগী করে নিতে হবে।</a:t>
            </a:r>
          </a:p>
          <a:p>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324" y="19396"/>
            <a:ext cx="6858000" cy="2470845"/>
          </a:xfrm>
          <a:prstGeom prst="rect">
            <a:avLst/>
          </a:prstGeom>
        </p:spPr>
      </p:pic>
    </p:spTree>
    <p:extLst>
      <p:ext uri="{BB962C8B-B14F-4D97-AF65-F5344CB8AC3E}">
        <p14:creationId xmlns:p14="http://schemas.microsoft.com/office/powerpoint/2010/main" val="33405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1000"/>
                                        <p:tgtEl>
                                          <p:spTgt spid="2">
                                            <p:txEl>
                                              <p:pRg st="2" end="2"/>
                                            </p:txEl>
                                          </p:spTgt>
                                        </p:tgtEl>
                                      </p:cBhvr>
                                    </p:animEffect>
                                    <p:anim calcmode="lin" valueType="num">
                                      <p:cBhvr>
                                        <p:cTn id="2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52400"/>
            <a:ext cx="2819400" cy="4524315"/>
          </a:xfrm>
          <a:prstGeom prst="rect">
            <a:avLst/>
          </a:prstGeom>
          <a:noFill/>
        </p:spPr>
        <p:txBody>
          <a:bodyPr wrap="square" rtlCol="0">
            <a:spAutoFit/>
          </a:bodyPr>
          <a:lstStyle/>
          <a:p>
            <a:r>
              <a:rPr lang="as-IN" sz="2400" dirty="0">
                <a:latin typeface="NikoshBAN" pitchFamily="2" charset="0"/>
                <a:cs typeface="NikoshBAN" pitchFamily="2" charset="0"/>
              </a:rPr>
              <a:t> স্বরবর্ণ:</a:t>
            </a:r>
          </a:p>
          <a:p>
            <a:r>
              <a:rPr lang="as-IN" sz="2400" i="1" dirty="0">
                <a:latin typeface="NikoshBAN" pitchFamily="2" charset="0"/>
                <a:cs typeface="NikoshBAN" pitchFamily="2" charset="0"/>
              </a:rPr>
              <a:t>অ = </a:t>
            </a:r>
            <a:r>
              <a:rPr lang="en-US" sz="2400" i="1" dirty="0" err="1">
                <a:latin typeface="NikoshBAN" pitchFamily="2" charset="0"/>
                <a:cs typeface="NikoshBAN" pitchFamily="2" charset="0"/>
              </a:rPr>
              <a:t>Shift+F</a:t>
            </a:r>
            <a:br>
              <a:rPr lang="en-US" sz="2400" i="1" dirty="0">
                <a:latin typeface="NikoshBAN" pitchFamily="2" charset="0"/>
                <a:cs typeface="NikoshBAN" pitchFamily="2" charset="0"/>
              </a:rPr>
            </a:br>
            <a:r>
              <a:rPr lang="en-US" sz="2400" i="1" dirty="0">
                <a:latin typeface="NikoshBAN" pitchFamily="2" charset="0"/>
                <a:cs typeface="NikoshBAN" pitchFamily="2" charset="0"/>
              </a:rPr>
              <a:t>&gt;</a:t>
            </a:r>
            <a:r>
              <a:rPr lang="as-IN" sz="2400" i="1" dirty="0">
                <a:latin typeface="NikoshBAN" pitchFamily="2" charset="0"/>
                <a:cs typeface="NikoshBAN" pitchFamily="2" charset="0"/>
              </a:rPr>
              <a:t>আ = </a:t>
            </a:r>
            <a:r>
              <a:rPr lang="en-US" sz="2400" i="1" dirty="0" err="1">
                <a:latin typeface="NikoshBAN" pitchFamily="2" charset="0"/>
                <a:cs typeface="NikoshBAN" pitchFamily="2" charset="0"/>
              </a:rPr>
              <a:t>G+F</a:t>
            </a:r>
            <a:r>
              <a:rPr lang="en-US" sz="2400" i="1" dirty="0">
                <a:latin typeface="NikoshBAN" pitchFamily="2" charset="0"/>
                <a:cs typeface="NikoshBAN" pitchFamily="2" charset="0"/>
              </a:rPr>
              <a:t> </a:t>
            </a:r>
          </a:p>
          <a:p>
            <a:r>
              <a:rPr lang="as-IN" sz="2400" i="1" dirty="0">
                <a:latin typeface="NikoshBAN" pitchFamily="2" charset="0"/>
                <a:cs typeface="NikoshBAN" pitchFamily="2" charset="0"/>
              </a:rPr>
              <a:t>ই = </a:t>
            </a:r>
            <a:r>
              <a:rPr lang="en-US" sz="2400" i="1" dirty="0" err="1">
                <a:latin typeface="NikoshBAN" pitchFamily="2" charset="0"/>
                <a:cs typeface="NikoshBAN" pitchFamily="2" charset="0"/>
              </a:rPr>
              <a:t>G+D</a:t>
            </a:r>
            <a:br>
              <a:rPr lang="en-US" sz="2400" i="1" dirty="0">
                <a:latin typeface="NikoshBAN" pitchFamily="2" charset="0"/>
                <a:cs typeface="NikoshBAN" pitchFamily="2" charset="0"/>
              </a:rPr>
            </a:br>
            <a:r>
              <a:rPr lang="en-US" sz="2400" i="1" dirty="0">
                <a:latin typeface="NikoshBAN" pitchFamily="2" charset="0"/>
                <a:cs typeface="NikoshBAN" pitchFamily="2" charset="0"/>
              </a:rPr>
              <a:t>&gt;</a:t>
            </a:r>
            <a:r>
              <a:rPr lang="as-IN" sz="2400" i="1" dirty="0">
                <a:latin typeface="NikoshBAN" pitchFamily="2" charset="0"/>
                <a:cs typeface="NikoshBAN" pitchFamily="2" charset="0"/>
              </a:rPr>
              <a:t>ঈ =</a:t>
            </a:r>
            <a:r>
              <a:rPr lang="en-US" sz="2400" i="1" dirty="0">
                <a:latin typeface="NikoshBAN" pitchFamily="2" charset="0"/>
                <a:cs typeface="NikoshBAN" pitchFamily="2" charset="0"/>
              </a:rPr>
              <a:t>G+(</a:t>
            </a:r>
            <a:r>
              <a:rPr lang="en-US" sz="2400" i="1" dirty="0" err="1">
                <a:latin typeface="NikoshBAN" pitchFamily="2" charset="0"/>
                <a:cs typeface="NikoshBAN" pitchFamily="2" charset="0"/>
              </a:rPr>
              <a:t>Shift+D</a:t>
            </a:r>
            <a:r>
              <a:rPr lang="en-US" sz="2400" i="1" dirty="0">
                <a:latin typeface="NikoshBAN" pitchFamily="2" charset="0"/>
                <a:cs typeface="NikoshBAN" pitchFamily="2" charset="0"/>
              </a:rPr>
              <a:t>)</a:t>
            </a:r>
            <a:br>
              <a:rPr lang="en-US" sz="2400" i="1" dirty="0">
                <a:latin typeface="NikoshBAN" pitchFamily="2" charset="0"/>
                <a:cs typeface="NikoshBAN" pitchFamily="2" charset="0"/>
              </a:rPr>
            </a:br>
            <a:r>
              <a:rPr lang="en-US" sz="2400" i="1" dirty="0">
                <a:latin typeface="NikoshBAN" pitchFamily="2" charset="0"/>
                <a:cs typeface="NikoshBAN" pitchFamily="2" charset="0"/>
              </a:rPr>
              <a:t>&gt;</a:t>
            </a:r>
            <a:r>
              <a:rPr lang="as-IN" sz="2400" i="1" dirty="0">
                <a:latin typeface="NikoshBAN" pitchFamily="2" charset="0"/>
                <a:cs typeface="NikoshBAN" pitchFamily="2" charset="0"/>
              </a:rPr>
              <a:t>উ = </a:t>
            </a:r>
            <a:r>
              <a:rPr lang="en-US" sz="2400" i="1" dirty="0" err="1">
                <a:latin typeface="NikoshBAN" pitchFamily="2" charset="0"/>
                <a:cs typeface="NikoshBAN" pitchFamily="2" charset="0"/>
              </a:rPr>
              <a:t>G+S</a:t>
            </a:r>
            <a:br>
              <a:rPr lang="en-US" sz="2400" i="1" dirty="0">
                <a:latin typeface="NikoshBAN" pitchFamily="2" charset="0"/>
                <a:cs typeface="NikoshBAN" pitchFamily="2" charset="0"/>
              </a:rPr>
            </a:br>
            <a:r>
              <a:rPr lang="en-US" sz="2400" i="1" dirty="0">
                <a:latin typeface="NikoshBAN" pitchFamily="2" charset="0"/>
                <a:cs typeface="NikoshBAN" pitchFamily="2" charset="0"/>
              </a:rPr>
              <a:t>&gt;</a:t>
            </a:r>
            <a:r>
              <a:rPr lang="as-IN" sz="2400" i="1" dirty="0">
                <a:latin typeface="NikoshBAN" pitchFamily="2" charset="0"/>
                <a:cs typeface="NikoshBAN" pitchFamily="2" charset="0"/>
              </a:rPr>
              <a:t>ঊ =</a:t>
            </a:r>
            <a:r>
              <a:rPr lang="en-US" sz="2400" i="1" dirty="0">
                <a:latin typeface="NikoshBAN" pitchFamily="2" charset="0"/>
                <a:cs typeface="NikoshBAN" pitchFamily="2" charset="0"/>
              </a:rPr>
              <a:t>G+(</a:t>
            </a:r>
            <a:r>
              <a:rPr lang="en-US" sz="2400" i="1" dirty="0" err="1">
                <a:latin typeface="NikoshBAN" pitchFamily="2" charset="0"/>
                <a:cs typeface="NikoshBAN" pitchFamily="2" charset="0"/>
              </a:rPr>
              <a:t>Shift+S</a:t>
            </a:r>
            <a:r>
              <a:rPr lang="en-US" sz="2400" i="1" dirty="0">
                <a:latin typeface="NikoshBAN" pitchFamily="2" charset="0"/>
                <a:cs typeface="NikoshBAN" pitchFamily="2" charset="0"/>
              </a:rPr>
              <a:t>)</a:t>
            </a:r>
            <a:br>
              <a:rPr lang="en-US" sz="2400" i="1" dirty="0">
                <a:latin typeface="NikoshBAN" pitchFamily="2" charset="0"/>
                <a:cs typeface="NikoshBAN" pitchFamily="2" charset="0"/>
              </a:rPr>
            </a:br>
            <a:r>
              <a:rPr lang="en-US" sz="2400" i="1" dirty="0">
                <a:latin typeface="NikoshBAN" pitchFamily="2" charset="0"/>
                <a:cs typeface="NikoshBAN" pitchFamily="2" charset="0"/>
              </a:rPr>
              <a:t>&gt;</a:t>
            </a:r>
            <a:r>
              <a:rPr lang="as-IN" sz="2400" i="1" dirty="0">
                <a:latin typeface="NikoshBAN" pitchFamily="2" charset="0"/>
                <a:cs typeface="NikoshBAN" pitchFamily="2" charset="0"/>
              </a:rPr>
              <a:t>ঋ = </a:t>
            </a:r>
            <a:r>
              <a:rPr lang="en-US" sz="2400" i="1" dirty="0" err="1">
                <a:latin typeface="NikoshBAN" pitchFamily="2" charset="0"/>
                <a:cs typeface="NikoshBAN" pitchFamily="2" charset="0"/>
              </a:rPr>
              <a:t>G+A</a:t>
            </a:r>
            <a:br>
              <a:rPr lang="en-US" sz="2400" i="1" dirty="0">
                <a:latin typeface="NikoshBAN" pitchFamily="2" charset="0"/>
                <a:cs typeface="NikoshBAN" pitchFamily="2" charset="0"/>
              </a:rPr>
            </a:br>
            <a:r>
              <a:rPr lang="en-US" sz="2400" i="1" dirty="0">
                <a:latin typeface="NikoshBAN" pitchFamily="2" charset="0"/>
                <a:cs typeface="NikoshBAN" pitchFamily="2" charset="0"/>
              </a:rPr>
              <a:t>&gt;</a:t>
            </a:r>
            <a:r>
              <a:rPr lang="as-IN" sz="2400" i="1" dirty="0">
                <a:latin typeface="NikoshBAN" pitchFamily="2" charset="0"/>
                <a:cs typeface="NikoshBAN" pitchFamily="2" charset="0"/>
              </a:rPr>
              <a:t>এ = </a:t>
            </a:r>
            <a:r>
              <a:rPr lang="en-US" sz="2400" i="1" dirty="0" err="1">
                <a:latin typeface="NikoshBAN" pitchFamily="2" charset="0"/>
                <a:cs typeface="NikoshBAN" pitchFamily="2" charset="0"/>
              </a:rPr>
              <a:t>G+C</a:t>
            </a:r>
            <a:br>
              <a:rPr lang="en-US" sz="2400" i="1" dirty="0">
                <a:latin typeface="NikoshBAN" pitchFamily="2" charset="0"/>
                <a:cs typeface="NikoshBAN" pitchFamily="2" charset="0"/>
              </a:rPr>
            </a:br>
            <a:r>
              <a:rPr lang="en-US" sz="2400" i="1" dirty="0">
                <a:latin typeface="NikoshBAN" pitchFamily="2" charset="0"/>
                <a:cs typeface="NikoshBAN" pitchFamily="2" charset="0"/>
              </a:rPr>
              <a:t>&gt;</a:t>
            </a:r>
            <a:r>
              <a:rPr lang="as-IN" sz="2400" i="1" dirty="0">
                <a:latin typeface="NikoshBAN" pitchFamily="2" charset="0"/>
                <a:cs typeface="NikoshBAN" pitchFamily="2" charset="0"/>
              </a:rPr>
              <a:t>ঐ =</a:t>
            </a:r>
            <a:r>
              <a:rPr lang="en-US" sz="2400" i="1" dirty="0">
                <a:latin typeface="NikoshBAN" pitchFamily="2" charset="0"/>
                <a:cs typeface="NikoshBAN" pitchFamily="2" charset="0"/>
              </a:rPr>
              <a:t>G+(</a:t>
            </a:r>
            <a:r>
              <a:rPr lang="en-US" sz="2400" i="1" dirty="0" err="1">
                <a:latin typeface="NikoshBAN" pitchFamily="2" charset="0"/>
                <a:cs typeface="NikoshBAN" pitchFamily="2" charset="0"/>
              </a:rPr>
              <a:t>Shift+C</a:t>
            </a:r>
            <a:r>
              <a:rPr lang="en-US" sz="2400" i="1" dirty="0">
                <a:latin typeface="NikoshBAN" pitchFamily="2" charset="0"/>
                <a:cs typeface="NikoshBAN" pitchFamily="2" charset="0"/>
              </a:rPr>
              <a:t>)</a:t>
            </a:r>
            <a:br>
              <a:rPr lang="en-US" sz="2400" i="1" dirty="0">
                <a:latin typeface="NikoshBAN" pitchFamily="2" charset="0"/>
                <a:cs typeface="NikoshBAN" pitchFamily="2" charset="0"/>
              </a:rPr>
            </a:br>
            <a:r>
              <a:rPr lang="en-US" sz="2400" i="1" dirty="0">
                <a:latin typeface="NikoshBAN" pitchFamily="2" charset="0"/>
                <a:cs typeface="NikoshBAN" pitchFamily="2" charset="0"/>
              </a:rPr>
              <a:t>&gt;</a:t>
            </a:r>
            <a:r>
              <a:rPr lang="as-IN" sz="2400" i="1" dirty="0">
                <a:latin typeface="NikoshBAN" pitchFamily="2" charset="0"/>
                <a:cs typeface="NikoshBAN" pitchFamily="2" charset="0"/>
              </a:rPr>
              <a:t>ও = </a:t>
            </a:r>
            <a:r>
              <a:rPr lang="en-US" sz="2400" i="1" dirty="0">
                <a:latin typeface="NikoshBAN" pitchFamily="2" charset="0"/>
                <a:cs typeface="NikoshBAN" pitchFamily="2" charset="0"/>
              </a:rPr>
              <a:t>X</a:t>
            </a:r>
            <a:br>
              <a:rPr lang="en-US" sz="2400" i="1" dirty="0">
                <a:latin typeface="NikoshBAN" pitchFamily="2" charset="0"/>
                <a:cs typeface="NikoshBAN" pitchFamily="2" charset="0"/>
              </a:rPr>
            </a:br>
            <a:r>
              <a:rPr lang="en-US" sz="2400" i="1" dirty="0">
                <a:latin typeface="NikoshBAN" pitchFamily="2" charset="0"/>
                <a:cs typeface="NikoshBAN" pitchFamily="2" charset="0"/>
              </a:rPr>
              <a:t>&gt;</a:t>
            </a:r>
            <a:r>
              <a:rPr lang="as-IN" sz="2400" i="1" dirty="0">
                <a:latin typeface="NikoshBAN" pitchFamily="2" charset="0"/>
                <a:cs typeface="NikoshBAN" pitchFamily="2" charset="0"/>
              </a:rPr>
              <a:t>ঔ = </a:t>
            </a:r>
            <a:r>
              <a:rPr lang="en-US" sz="2400" i="1" dirty="0">
                <a:latin typeface="NikoshBAN" pitchFamily="2" charset="0"/>
                <a:cs typeface="NikoshBAN" pitchFamily="2" charset="0"/>
              </a:rPr>
              <a:t>G+(</a:t>
            </a:r>
            <a:r>
              <a:rPr lang="en-US" sz="2400" i="1" dirty="0" err="1">
                <a:latin typeface="NikoshBAN" pitchFamily="2" charset="0"/>
                <a:cs typeface="NikoshBAN" pitchFamily="2" charset="0"/>
              </a:rPr>
              <a:t>Shift+X</a:t>
            </a:r>
            <a:r>
              <a:rPr lang="en-US" sz="2400" i="1" dirty="0">
                <a:latin typeface="NikoshBAN" pitchFamily="2" charset="0"/>
                <a:cs typeface="NikoshBAN" pitchFamily="2" charset="0"/>
              </a:rPr>
              <a:t>)</a:t>
            </a:r>
            <a:endParaRPr lang="en-US" sz="2400" dirty="0">
              <a:latin typeface="NikoshBAN" pitchFamily="2" charset="0"/>
              <a:cs typeface="NikoshBAN" pitchFamily="2" charset="0"/>
            </a:endParaRPr>
          </a:p>
        </p:txBody>
      </p:sp>
      <p:sp>
        <p:nvSpPr>
          <p:cNvPr id="11" name="TextBox 10"/>
          <p:cNvSpPr txBox="1"/>
          <p:nvPr/>
        </p:nvSpPr>
        <p:spPr>
          <a:xfrm>
            <a:off x="2819400" y="24938"/>
            <a:ext cx="2286000" cy="7848302"/>
          </a:xfrm>
          <a:prstGeom prst="rect">
            <a:avLst/>
          </a:prstGeom>
          <a:noFill/>
        </p:spPr>
        <p:txBody>
          <a:bodyPr wrap="square" rtlCol="0">
            <a:spAutoFit/>
          </a:bodyPr>
          <a:lstStyle/>
          <a:p>
            <a:r>
              <a:rPr lang="as-IN" sz="2400" dirty="0">
                <a:latin typeface="NikoshBAN" pitchFamily="2" charset="0"/>
                <a:cs typeface="NikoshBAN" pitchFamily="2" charset="0"/>
              </a:rPr>
              <a:t>ব্যঞ্জনবর্ণ:</a:t>
            </a:r>
          </a:p>
          <a:p>
            <a:r>
              <a:rPr lang="as-IN" sz="2400" dirty="0">
                <a:latin typeface="NikoshBAN" pitchFamily="2" charset="0"/>
                <a:cs typeface="NikoshBAN" pitchFamily="2" charset="0"/>
              </a:rPr>
              <a:t>&gt;ক = </a:t>
            </a:r>
            <a:r>
              <a:rPr lang="en-US" sz="2400" dirty="0">
                <a:latin typeface="NikoshBAN" pitchFamily="2" charset="0"/>
                <a:cs typeface="NikoshBAN" pitchFamily="2" charset="0"/>
              </a:rPr>
              <a:t>J</a:t>
            </a:r>
            <a:br>
              <a:rPr lang="en-US" sz="2400" dirty="0">
                <a:latin typeface="NikoshBAN" pitchFamily="2" charset="0"/>
                <a:cs typeface="NikoshBAN" pitchFamily="2" charset="0"/>
              </a:rPr>
            </a:br>
            <a:r>
              <a:rPr lang="en-US" sz="2400" dirty="0">
                <a:latin typeface="NikoshBAN" pitchFamily="2" charset="0"/>
                <a:cs typeface="NikoshBAN" pitchFamily="2" charset="0"/>
              </a:rPr>
              <a:t>&gt;</a:t>
            </a:r>
            <a:r>
              <a:rPr lang="as-IN" sz="2400" dirty="0">
                <a:latin typeface="NikoshBAN" pitchFamily="2" charset="0"/>
                <a:cs typeface="NikoshBAN" pitchFamily="2" charset="0"/>
              </a:rPr>
              <a:t>খ = </a:t>
            </a:r>
            <a:r>
              <a:rPr lang="en-US" sz="2400" dirty="0" err="1">
                <a:latin typeface="NikoshBAN" pitchFamily="2" charset="0"/>
                <a:cs typeface="NikoshBAN" pitchFamily="2" charset="0"/>
              </a:rPr>
              <a:t>Shift+J</a:t>
            </a:r>
            <a:endParaRPr lang="en-US" sz="2400" dirty="0">
              <a:latin typeface="NikoshBAN" pitchFamily="2" charset="0"/>
              <a:cs typeface="NikoshBAN" pitchFamily="2" charset="0"/>
            </a:endParaRPr>
          </a:p>
          <a:p>
            <a:r>
              <a:rPr lang="en-US" sz="2400" dirty="0">
                <a:latin typeface="NikoshBAN" pitchFamily="2" charset="0"/>
                <a:cs typeface="NikoshBAN" pitchFamily="2" charset="0"/>
              </a:rPr>
              <a:t>&gt;</a:t>
            </a:r>
            <a:r>
              <a:rPr lang="as-IN" sz="2400" dirty="0">
                <a:latin typeface="NikoshBAN" pitchFamily="2" charset="0"/>
                <a:cs typeface="NikoshBAN" pitchFamily="2" charset="0"/>
              </a:rPr>
              <a:t>গ = </a:t>
            </a:r>
            <a:r>
              <a:rPr lang="en-US" sz="2400" dirty="0">
                <a:latin typeface="NikoshBAN" pitchFamily="2" charset="0"/>
                <a:cs typeface="NikoshBAN" pitchFamily="2" charset="0"/>
              </a:rPr>
              <a:t>O</a:t>
            </a:r>
            <a:br>
              <a:rPr lang="en-US" sz="2400" dirty="0">
                <a:latin typeface="NikoshBAN" pitchFamily="2" charset="0"/>
                <a:cs typeface="NikoshBAN" pitchFamily="2" charset="0"/>
              </a:rPr>
            </a:br>
            <a:r>
              <a:rPr lang="en-US" sz="2400" dirty="0">
                <a:latin typeface="NikoshBAN" pitchFamily="2" charset="0"/>
                <a:cs typeface="NikoshBAN" pitchFamily="2" charset="0"/>
              </a:rPr>
              <a:t>&gt;</a:t>
            </a:r>
            <a:r>
              <a:rPr lang="as-IN" sz="2400" dirty="0">
                <a:latin typeface="NikoshBAN" pitchFamily="2" charset="0"/>
                <a:cs typeface="NikoshBAN" pitchFamily="2" charset="0"/>
              </a:rPr>
              <a:t>ঘ = </a:t>
            </a:r>
            <a:r>
              <a:rPr lang="en-US" sz="2400" dirty="0" err="1">
                <a:latin typeface="NikoshBAN" pitchFamily="2" charset="0"/>
                <a:cs typeface="NikoshBAN" pitchFamily="2" charset="0"/>
              </a:rPr>
              <a:t>Shift+O</a:t>
            </a:r>
            <a:endParaRPr lang="en-US" sz="2400" dirty="0">
              <a:latin typeface="NikoshBAN" pitchFamily="2" charset="0"/>
              <a:cs typeface="NikoshBAN" pitchFamily="2" charset="0"/>
            </a:endParaRPr>
          </a:p>
          <a:p>
            <a:r>
              <a:rPr lang="en-US" sz="2400" dirty="0">
                <a:latin typeface="NikoshBAN" pitchFamily="2" charset="0"/>
                <a:cs typeface="NikoshBAN" pitchFamily="2" charset="0"/>
              </a:rPr>
              <a:t>&gt;</a:t>
            </a:r>
            <a:r>
              <a:rPr lang="as-IN" sz="2400" dirty="0">
                <a:latin typeface="NikoshBAN" pitchFamily="2" charset="0"/>
                <a:cs typeface="NikoshBAN" pitchFamily="2" charset="0"/>
              </a:rPr>
              <a:t>ঙ = </a:t>
            </a:r>
            <a:r>
              <a:rPr lang="en-US" sz="2400" dirty="0">
                <a:latin typeface="NikoshBAN" pitchFamily="2" charset="0"/>
                <a:cs typeface="NikoshBAN" pitchFamily="2" charset="0"/>
              </a:rPr>
              <a:t>Q</a:t>
            </a:r>
          </a:p>
          <a:p>
            <a:r>
              <a:rPr lang="en-US" sz="2400" dirty="0">
                <a:latin typeface="NikoshBAN" pitchFamily="2" charset="0"/>
                <a:cs typeface="NikoshBAN" pitchFamily="2" charset="0"/>
              </a:rPr>
              <a:t>&gt;</a:t>
            </a:r>
            <a:r>
              <a:rPr lang="as-IN" sz="2400" dirty="0">
                <a:latin typeface="NikoshBAN" pitchFamily="2" charset="0"/>
                <a:cs typeface="NikoshBAN" pitchFamily="2" charset="0"/>
              </a:rPr>
              <a:t>চ = </a:t>
            </a:r>
            <a:r>
              <a:rPr lang="en-US" sz="2400" dirty="0">
                <a:latin typeface="NikoshBAN" pitchFamily="2" charset="0"/>
                <a:cs typeface="NikoshBAN" pitchFamily="2" charset="0"/>
              </a:rPr>
              <a:t>Y</a:t>
            </a:r>
            <a:br>
              <a:rPr lang="en-US" sz="2400" dirty="0">
                <a:latin typeface="NikoshBAN" pitchFamily="2" charset="0"/>
                <a:cs typeface="NikoshBAN" pitchFamily="2" charset="0"/>
              </a:rPr>
            </a:br>
            <a:r>
              <a:rPr lang="en-US" sz="2400" dirty="0">
                <a:latin typeface="NikoshBAN" pitchFamily="2" charset="0"/>
                <a:cs typeface="NikoshBAN" pitchFamily="2" charset="0"/>
              </a:rPr>
              <a:t>&gt;</a:t>
            </a:r>
            <a:r>
              <a:rPr lang="as-IN" sz="2400" dirty="0">
                <a:latin typeface="NikoshBAN" pitchFamily="2" charset="0"/>
                <a:cs typeface="NikoshBAN" pitchFamily="2" charset="0"/>
              </a:rPr>
              <a:t>ছ = </a:t>
            </a:r>
            <a:r>
              <a:rPr lang="en-US" sz="2400" dirty="0" err="1">
                <a:latin typeface="NikoshBAN" pitchFamily="2" charset="0"/>
                <a:cs typeface="NikoshBAN" pitchFamily="2" charset="0"/>
              </a:rPr>
              <a:t>Shift+Y</a:t>
            </a:r>
            <a:endParaRPr lang="en-US" sz="2400" dirty="0">
              <a:latin typeface="NikoshBAN" pitchFamily="2" charset="0"/>
              <a:cs typeface="NikoshBAN" pitchFamily="2" charset="0"/>
            </a:endParaRPr>
          </a:p>
          <a:p>
            <a:r>
              <a:rPr lang="en-US" sz="2400" dirty="0">
                <a:latin typeface="NikoshBAN" pitchFamily="2" charset="0"/>
                <a:cs typeface="NikoshBAN" pitchFamily="2" charset="0"/>
              </a:rPr>
              <a:t>&gt;</a:t>
            </a:r>
            <a:r>
              <a:rPr lang="as-IN" sz="2400" dirty="0">
                <a:latin typeface="NikoshBAN" pitchFamily="2" charset="0"/>
                <a:cs typeface="NikoshBAN" pitchFamily="2" charset="0"/>
              </a:rPr>
              <a:t>জ = </a:t>
            </a:r>
            <a:r>
              <a:rPr lang="en-US" sz="2400" dirty="0">
                <a:latin typeface="NikoshBAN" pitchFamily="2" charset="0"/>
                <a:cs typeface="NikoshBAN" pitchFamily="2" charset="0"/>
              </a:rPr>
              <a:t>U</a:t>
            </a:r>
            <a:br>
              <a:rPr lang="en-US" sz="2400" dirty="0">
                <a:latin typeface="NikoshBAN" pitchFamily="2" charset="0"/>
                <a:cs typeface="NikoshBAN" pitchFamily="2" charset="0"/>
              </a:rPr>
            </a:br>
            <a:r>
              <a:rPr lang="en-US" sz="2400" dirty="0">
                <a:latin typeface="NikoshBAN" pitchFamily="2" charset="0"/>
                <a:cs typeface="NikoshBAN" pitchFamily="2" charset="0"/>
              </a:rPr>
              <a:t>&gt;</a:t>
            </a:r>
            <a:r>
              <a:rPr lang="as-IN" sz="2400" dirty="0">
                <a:latin typeface="NikoshBAN" pitchFamily="2" charset="0"/>
                <a:cs typeface="NikoshBAN" pitchFamily="2" charset="0"/>
              </a:rPr>
              <a:t>ঝ = </a:t>
            </a:r>
            <a:r>
              <a:rPr lang="en-US" sz="2400" dirty="0" err="1">
                <a:latin typeface="NikoshBAN" pitchFamily="2" charset="0"/>
                <a:cs typeface="NikoshBAN" pitchFamily="2" charset="0"/>
              </a:rPr>
              <a:t>Shift+U</a:t>
            </a:r>
            <a:endParaRPr lang="en-US" sz="2400" dirty="0">
              <a:latin typeface="NikoshBAN" pitchFamily="2" charset="0"/>
              <a:cs typeface="NikoshBAN" pitchFamily="2" charset="0"/>
            </a:endParaRPr>
          </a:p>
          <a:p>
            <a:r>
              <a:rPr lang="en-US" sz="2400" dirty="0">
                <a:latin typeface="NikoshBAN" pitchFamily="2" charset="0"/>
                <a:cs typeface="NikoshBAN" pitchFamily="2" charset="0"/>
              </a:rPr>
              <a:t>&gt;</a:t>
            </a:r>
            <a:r>
              <a:rPr lang="as-IN" sz="2400" dirty="0">
                <a:latin typeface="NikoshBAN" pitchFamily="2" charset="0"/>
                <a:cs typeface="NikoshBAN" pitchFamily="2" charset="0"/>
              </a:rPr>
              <a:t>ঞ = </a:t>
            </a:r>
            <a:r>
              <a:rPr lang="en-US" sz="2400" dirty="0" err="1">
                <a:latin typeface="NikoshBAN" pitchFamily="2" charset="0"/>
                <a:cs typeface="NikoshBAN" pitchFamily="2" charset="0"/>
              </a:rPr>
              <a:t>Shift+I</a:t>
            </a:r>
            <a:endParaRPr lang="en-US" sz="2400" dirty="0">
              <a:latin typeface="NikoshBAN" pitchFamily="2" charset="0"/>
              <a:cs typeface="NikoshBAN" pitchFamily="2" charset="0"/>
            </a:endParaRPr>
          </a:p>
          <a:p>
            <a:r>
              <a:rPr lang="en-US" sz="2400" dirty="0">
                <a:latin typeface="NikoshBAN" pitchFamily="2" charset="0"/>
                <a:cs typeface="NikoshBAN" pitchFamily="2" charset="0"/>
              </a:rPr>
              <a:t>&gt;</a:t>
            </a:r>
            <a:r>
              <a:rPr lang="as-IN" sz="2400" dirty="0">
                <a:latin typeface="NikoshBAN" pitchFamily="2" charset="0"/>
                <a:cs typeface="NikoshBAN" pitchFamily="2" charset="0"/>
              </a:rPr>
              <a:t>ট = </a:t>
            </a:r>
            <a:r>
              <a:rPr lang="en-US" sz="2400" dirty="0">
                <a:latin typeface="NikoshBAN" pitchFamily="2" charset="0"/>
                <a:cs typeface="NikoshBAN" pitchFamily="2" charset="0"/>
              </a:rPr>
              <a:t>T</a:t>
            </a:r>
            <a:br>
              <a:rPr lang="en-US" sz="2400" dirty="0">
                <a:latin typeface="NikoshBAN" pitchFamily="2" charset="0"/>
                <a:cs typeface="NikoshBAN" pitchFamily="2" charset="0"/>
              </a:rPr>
            </a:br>
            <a:r>
              <a:rPr lang="en-US" sz="2400" dirty="0">
                <a:latin typeface="NikoshBAN" pitchFamily="2" charset="0"/>
                <a:cs typeface="NikoshBAN" pitchFamily="2" charset="0"/>
              </a:rPr>
              <a:t>&gt;</a:t>
            </a:r>
            <a:r>
              <a:rPr lang="as-IN" sz="2400" dirty="0">
                <a:latin typeface="NikoshBAN" pitchFamily="2" charset="0"/>
                <a:cs typeface="NikoshBAN" pitchFamily="2" charset="0"/>
              </a:rPr>
              <a:t>ঠ = </a:t>
            </a:r>
            <a:r>
              <a:rPr lang="en-US" sz="2400" dirty="0" err="1">
                <a:latin typeface="NikoshBAN" pitchFamily="2" charset="0"/>
                <a:cs typeface="NikoshBAN" pitchFamily="2" charset="0"/>
              </a:rPr>
              <a:t>Shift+T</a:t>
            </a:r>
            <a:endParaRPr lang="en-US" sz="2400" dirty="0">
              <a:latin typeface="NikoshBAN" pitchFamily="2" charset="0"/>
              <a:cs typeface="NikoshBAN" pitchFamily="2" charset="0"/>
            </a:endParaRPr>
          </a:p>
          <a:p>
            <a:r>
              <a:rPr lang="en-US" sz="2400" dirty="0">
                <a:latin typeface="NikoshBAN" pitchFamily="2" charset="0"/>
                <a:cs typeface="NikoshBAN" pitchFamily="2" charset="0"/>
              </a:rPr>
              <a:t>&gt;</a:t>
            </a:r>
            <a:r>
              <a:rPr lang="as-IN" sz="2400" dirty="0">
                <a:latin typeface="NikoshBAN" pitchFamily="2" charset="0"/>
                <a:cs typeface="NikoshBAN" pitchFamily="2" charset="0"/>
              </a:rPr>
              <a:t>ড = </a:t>
            </a:r>
            <a:r>
              <a:rPr lang="en-US" sz="2400" dirty="0">
                <a:latin typeface="NikoshBAN" pitchFamily="2" charset="0"/>
                <a:cs typeface="NikoshBAN" pitchFamily="2" charset="0"/>
              </a:rPr>
              <a:t>E</a:t>
            </a:r>
            <a:br>
              <a:rPr lang="en-US" sz="2400" dirty="0">
                <a:latin typeface="NikoshBAN" pitchFamily="2" charset="0"/>
                <a:cs typeface="NikoshBAN" pitchFamily="2" charset="0"/>
              </a:rPr>
            </a:br>
            <a:r>
              <a:rPr lang="en-US" sz="2400" dirty="0">
                <a:latin typeface="NikoshBAN" pitchFamily="2" charset="0"/>
                <a:cs typeface="NikoshBAN" pitchFamily="2" charset="0"/>
              </a:rPr>
              <a:t>&gt;</a:t>
            </a:r>
            <a:r>
              <a:rPr lang="as-IN" sz="2400" dirty="0">
                <a:latin typeface="NikoshBAN" pitchFamily="2" charset="0"/>
                <a:cs typeface="NikoshBAN" pitchFamily="2" charset="0"/>
              </a:rPr>
              <a:t>ঢ = </a:t>
            </a:r>
            <a:r>
              <a:rPr lang="en-US" sz="2400" dirty="0" err="1">
                <a:latin typeface="NikoshBAN" pitchFamily="2" charset="0"/>
                <a:cs typeface="NikoshBAN" pitchFamily="2" charset="0"/>
              </a:rPr>
              <a:t>Shift+E</a:t>
            </a:r>
            <a:endParaRPr lang="en-US" sz="2400" dirty="0">
              <a:latin typeface="NikoshBAN" pitchFamily="2" charset="0"/>
              <a:cs typeface="NikoshBAN" pitchFamily="2" charset="0"/>
            </a:endParaRPr>
          </a:p>
          <a:p>
            <a:r>
              <a:rPr lang="en-US" sz="2400" dirty="0">
                <a:latin typeface="NikoshBAN" pitchFamily="2" charset="0"/>
                <a:cs typeface="NikoshBAN" pitchFamily="2" charset="0"/>
              </a:rPr>
              <a:t>&gt;</a:t>
            </a:r>
            <a:r>
              <a:rPr lang="as-IN" sz="2400" dirty="0">
                <a:latin typeface="NikoshBAN" pitchFamily="2" charset="0"/>
                <a:cs typeface="NikoshBAN" pitchFamily="2" charset="0"/>
              </a:rPr>
              <a:t>ণ = </a:t>
            </a:r>
            <a:r>
              <a:rPr lang="en-US" sz="2400" dirty="0" err="1">
                <a:latin typeface="NikoshBAN" pitchFamily="2" charset="0"/>
                <a:cs typeface="NikoshBAN" pitchFamily="2" charset="0"/>
              </a:rPr>
              <a:t>Shift+B</a:t>
            </a:r>
            <a:endParaRPr lang="en-US" sz="2400" dirty="0">
              <a:latin typeface="NikoshBAN" pitchFamily="2" charset="0"/>
              <a:cs typeface="NikoshBAN" pitchFamily="2" charset="0"/>
            </a:endParaRPr>
          </a:p>
          <a:p>
            <a:r>
              <a:rPr lang="en-US" sz="2400" dirty="0">
                <a:latin typeface="NikoshBAN" pitchFamily="2" charset="0"/>
                <a:cs typeface="NikoshBAN" pitchFamily="2" charset="0"/>
              </a:rPr>
              <a:t>&gt;</a:t>
            </a:r>
            <a:r>
              <a:rPr lang="as-IN" sz="2400" dirty="0">
                <a:latin typeface="NikoshBAN" pitchFamily="2" charset="0"/>
                <a:cs typeface="NikoshBAN" pitchFamily="2" charset="0"/>
              </a:rPr>
              <a:t>ত = </a:t>
            </a:r>
            <a:r>
              <a:rPr lang="en-US" sz="2400" dirty="0">
                <a:latin typeface="NikoshBAN" pitchFamily="2" charset="0"/>
                <a:cs typeface="NikoshBAN" pitchFamily="2" charset="0"/>
              </a:rPr>
              <a:t>K</a:t>
            </a:r>
            <a:br>
              <a:rPr lang="en-US" sz="2400" dirty="0">
                <a:latin typeface="NikoshBAN" pitchFamily="2" charset="0"/>
                <a:cs typeface="NikoshBAN" pitchFamily="2" charset="0"/>
              </a:rPr>
            </a:br>
            <a:r>
              <a:rPr lang="en-US" sz="2400" dirty="0">
                <a:latin typeface="NikoshBAN" pitchFamily="2" charset="0"/>
                <a:cs typeface="NikoshBAN" pitchFamily="2" charset="0"/>
              </a:rPr>
              <a:t>&gt;</a:t>
            </a:r>
            <a:r>
              <a:rPr lang="as-IN" sz="2400" dirty="0">
                <a:latin typeface="NikoshBAN" pitchFamily="2" charset="0"/>
                <a:cs typeface="NikoshBAN" pitchFamily="2" charset="0"/>
              </a:rPr>
              <a:t>থ = </a:t>
            </a:r>
            <a:r>
              <a:rPr lang="en-US" sz="2400" dirty="0" err="1">
                <a:latin typeface="NikoshBAN" pitchFamily="2" charset="0"/>
                <a:cs typeface="NikoshBAN" pitchFamily="2" charset="0"/>
              </a:rPr>
              <a:t>Shift+K</a:t>
            </a:r>
            <a:endParaRPr lang="en-US" sz="2400" dirty="0">
              <a:latin typeface="NikoshBAN" pitchFamily="2" charset="0"/>
              <a:cs typeface="NikoshBAN" pitchFamily="2" charset="0"/>
            </a:endParaRPr>
          </a:p>
          <a:p>
            <a:endParaRPr lang="en-US" sz="2400" dirty="0">
              <a:latin typeface="NikoshBAN" pitchFamily="2" charset="0"/>
              <a:cs typeface="NikoshBAN" pitchFamily="2" charset="0"/>
            </a:endParaRPr>
          </a:p>
          <a:p>
            <a:br>
              <a:rPr lang="en-US" sz="2400" dirty="0">
                <a:latin typeface="NikoshBAN" pitchFamily="2" charset="0"/>
                <a:cs typeface="NikoshBAN" pitchFamily="2" charset="0"/>
              </a:rPr>
            </a:br>
            <a:endParaRPr lang="en-US" sz="2400" dirty="0">
              <a:latin typeface="NikoshBAN" pitchFamily="2" charset="0"/>
              <a:cs typeface="NikoshBAN" pitchFamily="2" charset="0"/>
            </a:endParaRPr>
          </a:p>
        </p:txBody>
      </p:sp>
      <p:sp>
        <p:nvSpPr>
          <p:cNvPr id="12" name="TextBox 11"/>
          <p:cNvSpPr txBox="1"/>
          <p:nvPr/>
        </p:nvSpPr>
        <p:spPr>
          <a:xfrm>
            <a:off x="5715000" y="117693"/>
            <a:ext cx="2743200" cy="6740307"/>
          </a:xfrm>
          <a:prstGeom prst="rect">
            <a:avLst/>
          </a:prstGeom>
          <a:noFill/>
        </p:spPr>
        <p:txBody>
          <a:bodyPr wrap="square" rtlCol="0">
            <a:spAutoFit/>
          </a:bodyPr>
          <a:lstStyle/>
          <a:p>
            <a:r>
              <a:rPr lang="en-US" sz="2400" dirty="0">
                <a:latin typeface="NikoshBAN" pitchFamily="2" charset="0"/>
                <a:cs typeface="NikoshBAN" pitchFamily="2" charset="0"/>
              </a:rPr>
              <a:t>&gt;</a:t>
            </a:r>
            <a:r>
              <a:rPr lang="as-IN" sz="2400" dirty="0">
                <a:latin typeface="NikoshBAN" pitchFamily="2" charset="0"/>
                <a:cs typeface="NikoshBAN" pitchFamily="2" charset="0"/>
              </a:rPr>
              <a:t>প = </a:t>
            </a:r>
            <a:r>
              <a:rPr lang="en-US" sz="2400" dirty="0">
                <a:latin typeface="NikoshBAN" pitchFamily="2" charset="0"/>
                <a:cs typeface="NikoshBAN" pitchFamily="2" charset="0"/>
              </a:rPr>
              <a:t>R</a:t>
            </a:r>
            <a:br>
              <a:rPr lang="en-US" sz="2400" dirty="0">
                <a:latin typeface="NikoshBAN" pitchFamily="2" charset="0"/>
                <a:cs typeface="NikoshBAN" pitchFamily="2" charset="0"/>
              </a:rPr>
            </a:br>
            <a:r>
              <a:rPr lang="en-US" sz="2400" dirty="0">
                <a:latin typeface="NikoshBAN" pitchFamily="2" charset="0"/>
                <a:cs typeface="NikoshBAN" pitchFamily="2" charset="0"/>
              </a:rPr>
              <a:t>&gt;</a:t>
            </a:r>
            <a:r>
              <a:rPr lang="as-IN" sz="2400" dirty="0">
                <a:latin typeface="NikoshBAN" pitchFamily="2" charset="0"/>
                <a:cs typeface="NikoshBAN" pitchFamily="2" charset="0"/>
              </a:rPr>
              <a:t>ফ = </a:t>
            </a:r>
            <a:r>
              <a:rPr lang="en-US" sz="2400" dirty="0" err="1">
                <a:latin typeface="NikoshBAN" pitchFamily="2" charset="0"/>
                <a:cs typeface="NikoshBAN" pitchFamily="2" charset="0"/>
              </a:rPr>
              <a:t>Shift+R</a:t>
            </a:r>
            <a:endParaRPr lang="en-US" sz="2400" dirty="0">
              <a:latin typeface="NikoshBAN" pitchFamily="2" charset="0"/>
              <a:cs typeface="NikoshBAN" pitchFamily="2" charset="0"/>
            </a:endParaRPr>
          </a:p>
          <a:p>
            <a:r>
              <a:rPr lang="en-US" sz="2400" dirty="0">
                <a:latin typeface="NikoshBAN" pitchFamily="2" charset="0"/>
                <a:cs typeface="NikoshBAN" pitchFamily="2" charset="0"/>
              </a:rPr>
              <a:t>&gt;</a:t>
            </a:r>
            <a:r>
              <a:rPr lang="as-IN" sz="2400" dirty="0">
                <a:latin typeface="NikoshBAN" pitchFamily="2" charset="0"/>
                <a:cs typeface="NikoshBAN" pitchFamily="2" charset="0"/>
              </a:rPr>
              <a:t>ব = </a:t>
            </a:r>
            <a:r>
              <a:rPr lang="en-US" sz="2400" dirty="0">
                <a:latin typeface="NikoshBAN" pitchFamily="2" charset="0"/>
                <a:cs typeface="NikoshBAN" pitchFamily="2" charset="0"/>
              </a:rPr>
              <a:t>H</a:t>
            </a:r>
            <a:br>
              <a:rPr lang="en-US" sz="2400" dirty="0">
                <a:latin typeface="NikoshBAN" pitchFamily="2" charset="0"/>
                <a:cs typeface="NikoshBAN" pitchFamily="2" charset="0"/>
              </a:rPr>
            </a:br>
            <a:r>
              <a:rPr lang="en-US" sz="2400" dirty="0">
                <a:latin typeface="NikoshBAN" pitchFamily="2" charset="0"/>
                <a:cs typeface="NikoshBAN" pitchFamily="2" charset="0"/>
              </a:rPr>
              <a:t>&gt;</a:t>
            </a:r>
            <a:r>
              <a:rPr lang="as-IN" sz="2400" dirty="0">
                <a:latin typeface="NikoshBAN" pitchFamily="2" charset="0"/>
                <a:cs typeface="NikoshBAN" pitchFamily="2" charset="0"/>
              </a:rPr>
              <a:t>ভ = </a:t>
            </a:r>
            <a:r>
              <a:rPr lang="en-US" sz="2400" dirty="0" err="1">
                <a:latin typeface="NikoshBAN" pitchFamily="2" charset="0"/>
                <a:cs typeface="NikoshBAN" pitchFamily="2" charset="0"/>
              </a:rPr>
              <a:t>Shift+H</a:t>
            </a:r>
            <a:endParaRPr lang="en-US" sz="2400" dirty="0">
              <a:latin typeface="NikoshBAN" pitchFamily="2" charset="0"/>
              <a:cs typeface="NikoshBAN" pitchFamily="2" charset="0"/>
            </a:endParaRPr>
          </a:p>
          <a:p>
            <a:r>
              <a:rPr lang="en-US" sz="2400" dirty="0">
                <a:latin typeface="NikoshBAN" pitchFamily="2" charset="0"/>
                <a:cs typeface="NikoshBAN" pitchFamily="2" charset="0"/>
              </a:rPr>
              <a:t>&gt;</a:t>
            </a:r>
            <a:r>
              <a:rPr lang="as-IN" sz="2400" dirty="0">
                <a:latin typeface="NikoshBAN" pitchFamily="2" charset="0"/>
                <a:cs typeface="NikoshBAN" pitchFamily="2" charset="0"/>
              </a:rPr>
              <a:t>ম = </a:t>
            </a:r>
            <a:r>
              <a:rPr lang="en-US" sz="2400" dirty="0">
                <a:latin typeface="NikoshBAN" pitchFamily="2" charset="0"/>
                <a:cs typeface="NikoshBAN" pitchFamily="2" charset="0"/>
              </a:rPr>
              <a:t>M</a:t>
            </a:r>
          </a:p>
          <a:p>
            <a:r>
              <a:rPr lang="en-US" sz="2400" dirty="0">
                <a:latin typeface="NikoshBAN" pitchFamily="2" charset="0"/>
                <a:cs typeface="NikoshBAN" pitchFamily="2" charset="0"/>
              </a:rPr>
              <a:t>&gt;</a:t>
            </a:r>
            <a:r>
              <a:rPr lang="as-IN" sz="2400" dirty="0">
                <a:latin typeface="NikoshBAN" pitchFamily="2" charset="0"/>
                <a:cs typeface="NikoshBAN" pitchFamily="2" charset="0"/>
              </a:rPr>
              <a:t>য = </a:t>
            </a:r>
            <a:r>
              <a:rPr lang="en-US" sz="2400" dirty="0">
                <a:latin typeface="NikoshBAN" pitchFamily="2" charset="0"/>
                <a:cs typeface="NikoshBAN" pitchFamily="2" charset="0"/>
              </a:rPr>
              <a:t>W</a:t>
            </a:r>
          </a:p>
          <a:p>
            <a:r>
              <a:rPr lang="en-US" sz="2400" dirty="0">
                <a:latin typeface="NikoshBAN" pitchFamily="2" charset="0"/>
                <a:cs typeface="NikoshBAN" pitchFamily="2" charset="0"/>
              </a:rPr>
              <a:t>&gt;</a:t>
            </a:r>
            <a:r>
              <a:rPr lang="as-IN" sz="2400" dirty="0">
                <a:latin typeface="NikoshBAN" pitchFamily="2" charset="0"/>
                <a:cs typeface="NikoshBAN" pitchFamily="2" charset="0"/>
              </a:rPr>
              <a:t>র = </a:t>
            </a:r>
            <a:r>
              <a:rPr lang="en-US" sz="2400" dirty="0">
                <a:latin typeface="NikoshBAN" pitchFamily="2" charset="0"/>
                <a:cs typeface="NikoshBAN" pitchFamily="2" charset="0"/>
              </a:rPr>
              <a:t>V</a:t>
            </a:r>
          </a:p>
          <a:p>
            <a:r>
              <a:rPr lang="en-US" sz="2400" dirty="0">
                <a:latin typeface="NikoshBAN" pitchFamily="2" charset="0"/>
                <a:cs typeface="NikoshBAN" pitchFamily="2" charset="0"/>
              </a:rPr>
              <a:t>&gt;</a:t>
            </a:r>
            <a:r>
              <a:rPr lang="as-IN" sz="2400" dirty="0">
                <a:latin typeface="NikoshBAN" pitchFamily="2" charset="0"/>
                <a:cs typeface="NikoshBAN" pitchFamily="2" charset="0"/>
              </a:rPr>
              <a:t>ল = </a:t>
            </a:r>
            <a:r>
              <a:rPr lang="en-US" sz="2400" dirty="0" err="1">
                <a:latin typeface="NikoshBAN" pitchFamily="2" charset="0"/>
                <a:cs typeface="NikoshBAN" pitchFamily="2" charset="0"/>
              </a:rPr>
              <a:t>Shift+V</a:t>
            </a:r>
            <a:endParaRPr lang="en-US" sz="2400" dirty="0">
              <a:latin typeface="NikoshBAN" pitchFamily="2" charset="0"/>
              <a:cs typeface="NikoshBAN" pitchFamily="2" charset="0"/>
            </a:endParaRPr>
          </a:p>
          <a:p>
            <a:r>
              <a:rPr lang="en-US" sz="2400" dirty="0">
                <a:latin typeface="NikoshBAN" pitchFamily="2" charset="0"/>
                <a:cs typeface="NikoshBAN" pitchFamily="2" charset="0"/>
              </a:rPr>
              <a:t>&gt;</a:t>
            </a:r>
            <a:r>
              <a:rPr lang="as-IN" sz="2400" dirty="0">
                <a:latin typeface="NikoshBAN" pitchFamily="2" charset="0"/>
                <a:cs typeface="NikoshBAN" pitchFamily="2" charset="0"/>
              </a:rPr>
              <a:t>শ = </a:t>
            </a:r>
            <a:r>
              <a:rPr lang="en-US" sz="2400" dirty="0" err="1">
                <a:latin typeface="NikoshBAN" pitchFamily="2" charset="0"/>
                <a:cs typeface="NikoshBAN" pitchFamily="2" charset="0"/>
              </a:rPr>
              <a:t>Shift+M</a:t>
            </a:r>
            <a:endParaRPr lang="en-US" sz="2400" dirty="0">
              <a:latin typeface="NikoshBAN" pitchFamily="2" charset="0"/>
              <a:cs typeface="NikoshBAN" pitchFamily="2" charset="0"/>
            </a:endParaRPr>
          </a:p>
          <a:p>
            <a:r>
              <a:rPr lang="en-US" sz="2400" dirty="0">
                <a:latin typeface="NikoshBAN" pitchFamily="2" charset="0"/>
                <a:cs typeface="NikoshBAN" pitchFamily="2" charset="0"/>
              </a:rPr>
              <a:t>&gt;</a:t>
            </a:r>
            <a:r>
              <a:rPr lang="as-IN" sz="2400" dirty="0">
                <a:latin typeface="NikoshBAN" pitchFamily="2" charset="0"/>
                <a:cs typeface="NikoshBAN" pitchFamily="2" charset="0"/>
              </a:rPr>
              <a:t>ষ = </a:t>
            </a:r>
            <a:r>
              <a:rPr lang="en-US" sz="2400" dirty="0" err="1">
                <a:latin typeface="NikoshBAN" pitchFamily="2" charset="0"/>
                <a:cs typeface="NikoshBAN" pitchFamily="2" charset="0"/>
              </a:rPr>
              <a:t>Shift+N</a:t>
            </a:r>
            <a:br>
              <a:rPr lang="en-US" sz="2400" dirty="0">
                <a:latin typeface="NikoshBAN" pitchFamily="2" charset="0"/>
                <a:cs typeface="NikoshBAN" pitchFamily="2" charset="0"/>
              </a:rPr>
            </a:br>
            <a:r>
              <a:rPr lang="en-US" sz="2400" dirty="0">
                <a:latin typeface="NikoshBAN" pitchFamily="2" charset="0"/>
                <a:cs typeface="NikoshBAN" pitchFamily="2" charset="0"/>
              </a:rPr>
              <a:t>&gt;</a:t>
            </a:r>
            <a:r>
              <a:rPr lang="as-IN" sz="2400" dirty="0">
                <a:latin typeface="NikoshBAN" pitchFamily="2" charset="0"/>
                <a:cs typeface="NikoshBAN" pitchFamily="2" charset="0"/>
              </a:rPr>
              <a:t>স = </a:t>
            </a:r>
            <a:r>
              <a:rPr lang="en-US" sz="2400" dirty="0">
                <a:latin typeface="NikoshBAN" pitchFamily="2" charset="0"/>
                <a:cs typeface="NikoshBAN" pitchFamily="2" charset="0"/>
              </a:rPr>
              <a:t>N</a:t>
            </a:r>
          </a:p>
          <a:p>
            <a:r>
              <a:rPr lang="en-US" sz="2400" dirty="0">
                <a:latin typeface="NikoshBAN" pitchFamily="2" charset="0"/>
                <a:cs typeface="NikoshBAN" pitchFamily="2" charset="0"/>
              </a:rPr>
              <a:t>&gt;</a:t>
            </a:r>
            <a:r>
              <a:rPr lang="as-IN" sz="2400" dirty="0">
                <a:latin typeface="NikoshBAN" pitchFamily="2" charset="0"/>
                <a:cs typeface="NikoshBAN" pitchFamily="2" charset="0"/>
              </a:rPr>
              <a:t>হ = </a:t>
            </a:r>
            <a:r>
              <a:rPr lang="en-US" sz="2400" dirty="0">
                <a:latin typeface="NikoshBAN" pitchFamily="2" charset="0"/>
                <a:cs typeface="NikoshBAN" pitchFamily="2" charset="0"/>
              </a:rPr>
              <a:t>I</a:t>
            </a:r>
          </a:p>
          <a:p>
            <a:r>
              <a:rPr lang="en-US" sz="2400" dirty="0">
                <a:latin typeface="NikoshBAN" pitchFamily="2" charset="0"/>
                <a:cs typeface="NikoshBAN" pitchFamily="2" charset="0"/>
              </a:rPr>
              <a:t>&gt;</a:t>
            </a:r>
            <a:r>
              <a:rPr lang="as-IN" sz="2400" dirty="0">
                <a:latin typeface="NikoshBAN" pitchFamily="2" charset="0"/>
                <a:cs typeface="NikoshBAN" pitchFamily="2" charset="0"/>
              </a:rPr>
              <a:t>ঢ় = </a:t>
            </a:r>
            <a:r>
              <a:rPr lang="en-US" sz="2400" dirty="0">
                <a:latin typeface="NikoshBAN" pitchFamily="2" charset="0"/>
                <a:cs typeface="NikoshBAN" pitchFamily="2" charset="0"/>
              </a:rPr>
              <a:t>P</a:t>
            </a:r>
          </a:p>
          <a:p>
            <a:r>
              <a:rPr lang="en-US" sz="2400" dirty="0">
                <a:latin typeface="NikoshBAN" pitchFamily="2" charset="0"/>
                <a:cs typeface="NikoshBAN" pitchFamily="2" charset="0"/>
              </a:rPr>
              <a:t>&gt;</a:t>
            </a:r>
            <a:r>
              <a:rPr lang="as-IN" sz="2400" dirty="0">
                <a:latin typeface="NikoshBAN" pitchFamily="2" charset="0"/>
                <a:cs typeface="NikoshBAN" pitchFamily="2" charset="0"/>
              </a:rPr>
              <a:t>য় = </a:t>
            </a:r>
            <a:r>
              <a:rPr lang="en-US" sz="2400" dirty="0" err="1">
                <a:latin typeface="NikoshBAN" pitchFamily="2" charset="0"/>
                <a:cs typeface="NikoshBAN" pitchFamily="2" charset="0"/>
              </a:rPr>
              <a:t>Shift+W</a:t>
            </a:r>
            <a:endParaRPr lang="en-US" sz="2400" dirty="0">
              <a:latin typeface="NikoshBAN" pitchFamily="2" charset="0"/>
              <a:cs typeface="NikoshBAN" pitchFamily="2" charset="0"/>
            </a:endParaRPr>
          </a:p>
          <a:p>
            <a:r>
              <a:rPr lang="en-US" sz="2400" dirty="0">
                <a:latin typeface="NikoshBAN" pitchFamily="2" charset="0"/>
                <a:cs typeface="NikoshBAN" pitchFamily="2" charset="0"/>
              </a:rPr>
              <a:t>&gt;</a:t>
            </a:r>
            <a:r>
              <a:rPr lang="as-IN" sz="2400" dirty="0">
                <a:latin typeface="NikoshBAN" pitchFamily="2" charset="0"/>
                <a:cs typeface="NikoshBAN" pitchFamily="2" charset="0"/>
              </a:rPr>
              <a:t>ৎ = </a:t>
            </a:r>
            <a:r>
              <a:rPr lang="en-US" sz="2400" dirty="0">
                <a:latin typeface="NikoshBAN" pitchFamily="2" charset="0"/>
                <a:cs typeface="NikoshBAN" pitchFamily="2" charset="0"/>
              </a:rPr>
              <a:t>Shift+/</a:t>
            </a:r>
          </a:p>
          <a:p>
            <a:r>
              <a:rPr lang="en-US" sz="2400" dirty="0">
                <a:latin typeface="NikoshBAN" pitchFamily="2" charset="0"/>
                <a:cs typeface="NikoshBAN" pitchFamily="2" charset="0"/>
              </a:rPr>
              <a:t>&gt;s = </a:t>
            </a:r>
            <a:r>
              <a:rPr lang="en-US" sz="2400" dirty="0" err="1">
                <a:latin typeface="NikoshBAN" pitchFamily="2" charset="0"/>
                <a:cs typeface="NikoshBAN" pitchFamily="2" charset="0"/>
              </a:rPr>
              <a:t>Shift+Q</a:t>
            </a:r>
            <a:endParaRPr lang="en-US" sz="2400" dirty="0">
              <a:latin typeface="NikoshBAN" pitchFamily="2" charset="0"/>
              <a:cs typeface="NikoshBAN" pitchFamily="2" charset="0"/>
            </a:endParaRPr>
          </a:p>
          <a:p>
            <a:r>
              <a:rPr lang="en-US" sz="2400" dirty="0">
                <a:latin typeface="NikoshBAN" pitchFamily="2" charset="0"/>
                <a:cs typeface="NikoshBAN" pitchFamily="2" charset="0"/>
              </a:rPr>
              <a:t>&gt;t = /</a:t>
            </a:r>
          </a:p>
          <a:p>
            <a:r>
              <a:rPr lang="en-US" sz="2400" dirty="0">
                <a:latin typeface="NikoshBAN" pitchFamily="2" charset="0"/>
                <a:cs typeface="NikoshBAN" pitchFamily="2" charset="0"/>
              </a:rPr>
              <a:t>&gt; u = </a:t>
            </a:r>
            <a:r>
              <a:rPr lang="en-US" sz="2400" dirty="0" err="1">
                <a:latin typeface="NikoshBAN" pitchFamily="2" charset="0"/>
                <a:cs typeface="NikoshBAN" pitchFamily="2" charset="0"/>
              </a:rPr>
              <a:t>Shift+7</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118670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yansnews.com/wp-content/uploads/2019/05/%E0%A6%AC%E0%A6%BF%E0%A6%B0%E0%A6%BE%E0%A6%AE-%E0%A6%9A%E0%A6%BF%E0%A6%B9%E0%A7%8D%E0%A6%A8.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7817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24200" y="-5417"/>
            <a:ext cx="6019800" cy="7171194"/>
          </a:xfrm>
          <a:prstGeom prst="rect">
            <a:avLst/>
          </a:prstGeom>
          <a:noFill/>
        </p:spPr>
        <p:txBody>
          <a:bodyPr wrap="square" rtlCol="0">
            <a:spAutoFit/>
          </a:bodyPr>
          <a:lstStyle/>
          <a:p>
            <a:endParaRPr lang="en-US" sz="2000" b="1" dirty="0">
              <a:latin typeface="NikoshBAN" pitchFamily="2" charset="0"/>
              <a:cs typeface="NikoshBAN" pitchFamily="2" charset="0"/>
            </a:endParaRPr>
          </a:p>
          <a:p>
            <a:r>
              <a:rPr lang="as-IN" sz="2000" b="1" dirty="0">
                <a:latin typeface="NikoshBAN" pitchFamily="2" charset="0"/>
                <a:cs typeface="NikoshBAN" pitchFamily="2" charset="0"/>
              </a:rPr>
              <a:t>&gt;ক্ষ (ক+ষ) = </a:t>
            </a:r>
            <a:r>
              <a:rPr lang="en-US" sz="2000" b="1" dirty="0" err="1">
                <a:latin typeface="NikoshBAN" pitchFamily="2" charset="0"/>
                <a:cs typeface="NikoshBAN" pitchFamily="2" charset="0"/>
              </a:rPr>
              <a:t>J+G</a:t>
            </a:r>
            <a:r>
              <a:rPr lang="en-US" sz="2000" b="1" dirty="0">
                <a:latin typeface="NikoshBAN" pitchFamily="2" charset="0"/>
                <a:cs typeface="NikoshBAN" pitchFamily="2" charset="0"/>
              </a:rPr>
              <a:t>+(</a:t>
            </a:r>
            <a:r>
              <a:rPr lang="en-US" sz="2000" b="1" dirty="0" err="1">
                <a:latin typeface="NikoshBAN" pitchFamily="2" charset="0"/>
                <a:cs typeface="NikoshBAN" pitchFamily="2" charset="0"/>
              </a:rPr>
              <a:t>Shift+N</a:t>
            </a:r>
            <a:r>
              <a:rPr lang="en-US" sz="2000" b="1" dirty="0">
                <a:latin typeface="NikoshBAN" pitchFamily="2" charset="0"/>
                <a:cs typeface="NikoshBAN" pitchFamily="2" charset="0"/>
              </a:rPr>
              <a:t>) ; </a:t>
            </a:r>
            <a:r>
              <a:rPr lang="as-IN" sz="2000" b="1" dirty="0">
                <a:latin typeface="NikoshBAN" pitchFamily="2" charset="0"/>
                <a:cs typeface="NikoshBAN" pitchFamily="2" charset="0"/>
              </a:rPr>
              <a:t>যেমনঃ ক্ষমা</a:t>
            </a:r>
            <a:br>
              <a:rPr lang="as-IN" sz="2000" b="1" dirty="0">
                <a:latin typeface="NikoshBAN" pitchFamily="2" charset="0"/>
                <a:cs typeface="NikoshBAN" pitchFamily="2" charset="0"/>
              </a:rPr>
            </a:br>
            <a:r>
              <a:rPr lang="as-IN" sz="2000" b="1" dirty="0">
                <a:latin typeface="NikoshBAN" pitchFamily="2" charset="0"/>
                <a:cs typeface="NikoshBAN" pitchFamily="2" charset="0"/>
              </a:rPr>
              <a:t>&gt;ক্ষ্ম (ক+ষ+ম) = </a:t>
            </a:r>
            <a:r>
              <a:rPr lang="en-US" sz="2000" b="1" dirty="0" err="1">
                <a:latin typeface="NikoshBAN" pitchFamily="2" charset="0"/>
                <a:cs typeface="NikoshBAN" pitchFamily="2" charset="0"/>
              </a:rPr>
              <a:t>J+G</a:t>
            </a:r>
            <a:r>
              <a:rPr lang="en-US" sz="2000" b="1" dirty="0">
                <a:latin typeface="NikoshBAN" pitchFamily="2" charset="0"/>
                <a:cs typeface="NikoshBAN" pitchFamily="2" charset="0"/>
              </a:rPr>
              <a:t>+(</a:t>
            </a:r>
            <a:r>
              <a:rPr lang="en-US" sz="2000" b="1" dirty="0" err="1">
                <a:latin typeface="NikoshBAN" pitchFamily="2" charset="0"/>
                <a:cs typeface="NikoshBAN" pitchFamily="2" charset="0"/>
              </a:rPr>
              <a:t>Shift+N</a:t>
            </a:r>
            <a:r>
              <a:rPr lang="en-US" sz="2000" b="1" dirty="0">
                <a:latin typeface="NikoshBAN" pitchFamily="2" charset="0"/>
                <a:cs typeface="NikoshBAN" pitchFamily="2" charset="0"/>
              </a:rPr>
              <a:t>)+</a:t>
            </a:r>
            <a:r>
              <a:rPr lang="en-US" sz="2000" b="1" dirty="0" err="1">
                <a:latin typeface="NikoshBAN" pitchFamily="2" charset="0"/>
                <a:cs typeface="NikoshBAN" pitchFamily="2" charset="0"/>
              </a:rPr>
              <a:t>G+M</a:t>
            </a:r>
            <a:r>
              <a:rPr lang="en-US" sz="2000" b="1" dirty="0">
                <a:latin typeface="NikoshBAN" pitchFamily="2" charset="0"/>
                <a:cs typeface="NikoshBAN" pitchFamily="2" charset="0"/>
              </a:rPr>
              <a:t> ; </a:t>
            </a:r>
            <a:r>
              <a:rPr lang="as-IN" sz="2000" b="1" dirty="0">
                <a:latin typeface="NikoshBAN" pitchFamily="2" charset="0"/>
                <a:cs typeface="NikoshBAN" pitchFamily="2" charset="0"/>
              </a:rPr>
              <a:t>যেমনঃ লক্ষ্মী</a:t>
            </a:r>
            <a:br>
              <a:rPr lang="as-IN" sz="2000" b="1" dirty="0">
                <a:latin typeface="NikoshBAN" pitchFamily="2" charset="0"/>
                <a:cs typeface="NikoshBAN" pitchFamily="2" charset="0"/>
              </a:rPr>
            </a:br>
            <a:r>
              <a:rPr lang="as-IN" sz="2000" b="1" dirty="0">
                <a:latin typeface="NikoshBAN" pitchFamily="2" charset="0"/>
                <a:cs typeface="NikoshBAN" pitchFamily="2" charset="0"/>
              </a:rPr>
              <a:t>&gt;জ্ঞ (জ+ঞ) = </a:t>
            </a:r>
            <a:r>
              <a:rPr lang="en-US" sz="2000" b="1" dirty="0" err="1">
                <a:latin typeface="NikoshBAN" pitchFamily="2" charset="0"/>
                <a:cs typeface="NikoshBAN" pitchFamily="2" charset="0"/>
              </a:rPr>
              <a:t>U+G</a:t>
            </a:r>
            <a:r>
              <a:rPr lang="en-US" sz="2000" b="1" dirty="0">
                <a:latin typeface="NikoshBAN" pitchFamily="2" charset="0"/>
                <a:cs typeface="NikoshBAN" pitchFamily="2" charset="0"/>
              </a:rPr>
              <a:t>+(</a:t>
            </a:r>
            <a:r>
              <a:rPr lang="en-US" sz="2000" b="1" dirty="0" err="1">
                <a:latin typeface="NikoshBAN" pitchFamily="2" charset="0"/>
                <a:cs typeface="NikoshBAN" pitchFamily="2" charset="0"/>
              </a:rPr>
              <a:t>Shift+I</a:t>
            </a:r>
            <a:r>
              <a:rPr lang="en-US" sz="2000" b="1" dirty="0">
                <a:latin typeface="NikoshBAN" pitchFamily="2" charset="0"/>
                <a:cs typeface="NikoshBAN" pitchFamily="2" charset="0"/>
              </a:rPr>
              <a:t>) ; </a:t>
            </a:r>
            <a:r>
              <a:rPr lang="as-IN" sz="2000" b="1" dirty="0">
                <a:latin typeface="NikoshBAN" pitchFamily="2" charset="0"/>
                <a:cs typeface="NikoshBAN" pitchFamily="2" charset="0"/>
              </a:rPr>
              <a:t>যেমনঃ অজ্ঞ</a:t>
            </a:r>
            <a:br>
              <a:rPr lang="as-IN" sz="2000" b="1" dirty="0">
                <a:latin typeface="NikoshBAN" pitchFamily="2" charset="0"/>
                <a:cs typeface="NikoshBAN" pitchFamily="2" charset="0"/>
              </a:rPr>
            </a:br>
            <a:r>
              <a:rPr lang="as-IN" sz="2000" b="1" dirty="0">
                <a:latin typeface="NikoshBAN" pitchFamily="2" charset="0"/>
                <a:cs typeface="NikoshBAN" pitchFamily="2" charset="0"/>
              </a:rPr>
              <a:t>&gt;ঞ্জ (ঞ + জ) = (</a:t>
            </a:r>
            <a:r>
              <a:rPr lang="en-US" sz="2000" b="1" dirty="0" err="1">
                <a:latin typeface="NikoshBAN" pitchFamily="2" charset="0"/>
                <a:cs typeface="NikoshBAN" pitchFamily="2" charset="0"/>
              </a:rPr>
              <a:t>Shift+I</a:t>
            </a:r>
            <a:r>
              <a:rPr lang="en-US" sz="2000" b="1" dirty="0">
                <a:latin typeface="NikoshBAN" pitchFamily="2" charset="0"/>
                <a:cs typeface="NikoshBAN" pitchFamily="2" charset="0"/>
              </a:rPr>
              <a:t>)+</a:t>
            </a:r>
            <a:r>
              <a:rPr lang="en-US" sz="2000" b="1" dirty="0" err="1">
                <a:latin typeface="NikoshBAN" pitchFamily="2" charset="0"/>
                <a:cs typeface="NikoshBAN" pitchFamily="2" charset="0"/>
              </a:rPr>
              <a:t>G+U</a:t>
            </a:r>
            <a:r>
              <a:rPr lang="en-US" sz="2000" b="1" dirty="0">
                <a:latin typeface="NikoshBAN" pitchFamily="2" charset="0"/>
                <a:cs typeface="NikoshBAN" pitchFamily="2" charset="0"/>
              </a:rPr>
              <a:t> ; </a:t>
            </a:r>
            <a:r>
              <a:rPr lang="as-IN" sz="2000" b="1" dirty="0">
                <a:latin typeface="NikoshBAN" pitchFamily="2" charset="0"/>
                <a:cs typeface="NikoshBAN" pitchFamily="2" charset="0"/>
              </a:rPr>
              <a:t>যেমনঃ গুঞ্জন</a:t>
            </a:r>
            <a:br>
              <a:rPr lang="as-IN" sz="2000" b="1" dirty="0">
                <a:latin typeface="NikoshBAN" pitchFamily="2" charset="0"/>
                <a:cs typeface="NikoshBAN" pitchFamily="2" charset="0"/>
              </a:rPr>
            </a:br>
            <a:r>
              <a:rPr lang="as-IN" sz="2000" b="1" dirty="0">
                <a:latin typeface="NikoshBAN" pitchFamily="2" charset="0"/>
                <a:cs typeface="NikoshBAN" pitchFamily="2" charset="0"/>
              </a:rPr>
              <a:t>&gt;ঞ্চ (ঞ + চ) = (</a:t>
            </a:r>
            <a:r>
              <a:rPr lang="en-US" sz="2000" b="1" dirty="0" err="1">
                <a:latin typeface="NikoshBAN" pitchFamily="2" charset="0"/>
                <a:cs typeface="NikoshBAN" pitchFamily="2" charset="0"/>
              </a:rPr>
              <a:t>Shift+I</a:t>
            </a:r>
            <a:r>
              <a:rPr lang="en-US" sz="2000" b="1" dirty="0">
                <a:latin typeface="NikoshBAN" pitchFamily="2" charset="0"/>
                <a:cs typeface="NikoshBAN" pitchFamily="2" charset="0"/>
              </a:rPr>
              <a:t>)+</a:t>
            </a:r>
            <a:r>
              <a:rPr lang="en-US" sz="2000" b="1" dirty="0" err="1">
                <a:latin typeface="NikoshBAN" pitchFamily="2" charset="0"/>
                <a:cs typeface="NikoshBAN" pitchFamily="2" charset="0"/>
              </a:rPr>
              <a:t>G+Y</a:t>
            </a:r>
            <a:r>
              <a:rPr lang="en-US" sz="2000" b="1" dirty="0">
                <a:latin typeface="NikoshBAN" pitchFamily="2" charset="0"/>
                <a:cs typeface="NikoshBAN" pitchFamily="2" charset="0"/>
              </a:rPr>
              <a:t> ; </a:t>
            </a:r>
            <a:r>
              <a:rPr lang="as-IN" sz="2000" b="1" dirty="0">
                <a:latin typeface="NikoshBAN" pitchFamily="2" charset="0"/>
                <a:cs typeface="NikoshBAN" pitchFamily="2" charset="0"/>
              </a:rPr>
              <a:t>যেমনঃ চঞ্চল</a:t>
            </a:r>
            <a:br>
              <a:rPr lang="as-IN" sz="2000" b="1" dirty="0">
                <a:latin typeface="NikoshBAN" pitchFamily="2" charset="0"/>
                <a:cs typeface="NikoshBAN" pitchFamily="2" charset="0"/>
              </a:rPr>
            </a:br>
            <a:r>
              <a:rPr lang="as-IN" sz="2000" b="1" dirty="0">
                <a:latin typeface="NikoshBAN" pitchFamily="2" charset="0"/>
                <a:cs typeface="NikoshBAN" pitchFamily="2" charset="0"/>
              </a:rPr>
              <a:t>&gt;ব্ব (ব+ব) = </a:t>
            </a:r>
            <a:r>
              <a:rPr lang="en-US" sz="2000" b="1" dirty="0" err="1">
                <a:latin typeface="NikoshBAN" pitchFamily="2" charset="0"/>
                <a:cs typeface="NikoshBAN" pitchFamily="2" charset="0"/>
              </a:rPr>
              <a:t>H+G+H</a:t>
            </a:r>
            <a:r>
              <a:rPr lang="en-US" sz="2000" b="1" dirty="0">
                <a:latin typeface="NikoshBAN" pitchFamily="2" charset="0"/>
                <a:cs typeface="NikoshBAN" pitchFamily="2" charset="0"/>
              </a:rPr>
              <a:t> ; </a:t>
            </a:r>
            <a:r>
              <a:rPr lang="as-IN" sz="2000" b="1" dirty="0">
                <a:latin typeface="NikoshBAN" pitchFamily="2" charset="0"/>
                <a:cs typeface="NikoshBAN" pitchFamily="2" charset="0"/>
              </a:rPr>
              <a:t>যেমনঃ আব্বা</a:t>
            </a:r>
            <a:br>
              <a:rPr lang="as-IN" sz="2000" b="1" dirty="0">
                <a:latin typeface="NikoshBAN" pitchFamily="2" charset="0"/>
                <a:cs typeface="NikoshBAN" pitchFamily="2" charset="0"/>
              </a:rPr>
            </a:br>
            <a:r>
              <a:rPr lang="as-IN" sz="2000" b="1" dirty="0">
                <a:latin typeface="NikoshBAN" pitchFamily="2" charset="0"/>
                <a:cs typeface="NikoshBAN" pitchFamily="2" charset="0"/>
              </a:rPr>
              <a:t>&gt;ত্ত (ত+ত) = </a:t>
            </a:r>
            <a:r>
              <a:rPr lang="en-US" sz="2000" b="1" dirty="0" err="1">
                <a:latin typeface="NikoshBAN" pitchFamily="2" charset="0"/>
                <a:cs typeface="NikoshBAN" pitchFamily="2" charset="0"/>
              </a:rPr>
              <a:t>K+G+K</a:t>
            </a:r>
            <a:r>
              <a:rPr lang="en-US" sz="2000" b="1" dirty="0">
                <a:latin typeface="NikoshBAN" pitchFamily="2" charset="0"/>
                <a:cs typeface="NikoshBAN" pitchFamily="2" charset="0"/>
              </a:rPr>
              <a:t> ; </a:t>
            </a:r>
            <a:r>
              <a:rPr lang="as-IN" sz="2000" b="1" dirty="0">
                <a:latin typeface="NikoshBAN" pitchFamily="2" charset="0"/>
                <a:cs typeface="NikoshBAN" pitchFamily="2" charset="0"/>
              </a:rPr>
              <a:t>যেমনঃ মত্ত</a:t>
            </a:r>
            <a:br>
              <a:rPr lang="as-IN" sz="2000" b="1" dirty="0">
                <a:latin typeface="NikoshBAN" pitchFamily="2" charset="0"/>
                <a:cs typeface="NikoshBAN" pitchFamily="2" charset="0"/>
              </a:rPr>
            </a:br>
            <a:r>
              <a:rPr lang="as-IN" sz="2000" b="1" dirty="0">
                <a:latin typeface="NikoshBAN" pitchFamily="2" charset="0"/>
                <a:cs typeface="NikoshBAN" pitchFamily="2" charset="0"/>
              </a:rPr>
              <a:t>&gt;ত্র (ত+র) = </a:t>
            </a:r>
            <a:r>
              <a:rPr lang="en-US" sz="2000" b="1" dirty="0" err="1">
                <a:latin typeface="NikoshBAN" pitchFamily="2" charset="0"/>
                <a:cs typeface="NikoshBAN" pitchFamily="2" charset="0"/>
              </a:rPr>
              <a:t>k+Z</a:t>
            </a:r>
            <a:r>
              <a:rPr lang="en-US" sz="2000" b="1" dirty="0">
                <a:latin typeface="NikoshBAN" pitchFamily="2" charset="0"/>
                <a:cs typeface="NikoshBAN" pitchFamily="2" charset="0"/>
              </a:rPr>
              <a:t> ; </a:t>
            </a:r>
            <a:r>
              <a:rPr lang="as-IN" sz="2000" b="1" dirty="0">
                <a:latin typeface="NikoshBAN" pitchFamily="2" charset="0"/>
                <a:cs typeface="NikoshBAN" pitchFamily="2" charset="0"/>
              </a:rPr>
              <a:t>যেমনঃ ত্রাণ</a:t>
            </a:r>
            <a:br>
              <a:rPr lang="as-IN" sz="2000" b="1" dirty="0">
                <a:latin typeface="NikoshBAN" pitchFamily="2" charset="0"/>
                <a:cs typeface="NikoshBAN" pitchFamily="2" charset="0"/>
              </a:rPr>
            </a:br>
            <a:r>
              <a:rPr lang="as-IN" sz="2000" b="1" dirty="0">
                <a:latin typeface="NikoshBAN" pitchFamily="2" charset="0"/>
                <a:cs typeface="NikoshBAN" pitchFamily="2" charset="0"/>
              </a:rPr>
              <a:t>&gt;হৃ (হ+ ঋ) = </a:t>
            </a:r>
            <a:r>
              <a:rPr lang="en-US" sz="2000" b="1" dirty="0">
                <a:latin typeface="NikoshBAN" pitchFamily="2" charset="0"/>
                <a:cs typeface="NikoshBAN" pitchFamily="2" charset="0"/>
              </a:rPr>
              <a:t>I+ ; </a:t>
            </a:r>
            <a:r>
              <a:rPr lang="as-IN" sz="2000" b="1" dirty="0">
                <a:latin typeface="NikoshBAN" pitchFamily="2" charset="0"/>
                <a:cs typeface="NikoshBAN" pitchFamily="2" charset="0"/>
              </a:rPr>
              <a:t>যেমনঃ হৃদয়</a:t>
            </a:r>
            <a:br>
              <a:rPr lang="as-IN" sz="2000" b="1" dirty="0">
                <a:latin typeface="NikoshBAN" pitchFamily="2" charset="0"/>
                <a:cs typeface="NikoshBAN" pitchFamily="2" charset="0"/>
              </a:rPr>
            </a:br>
            <a:r>
              <a:rPr lang="as-IN" sz="2000" b="1" dirty="0">
                <a:latin typeface="NikoshBAN" pitchFamily="2" charset="0"/>
                <a:cs typeface="NikoshBAN" pitchFamily="2" charset="0"/>
              </a:rPr>
              <a:t>&gt;ঘু (ঘ+ু) = (</a:t>
            </a:r>
            <a:r>
              <a:rPr lang="en-US" sz="2000" b="1" dirty="0" err="1">
                <a:latin typeface="NikoshBAN" pitchFamily="2" charset="0"/>
                <a:cs typeface="NikoshBAN" pitchFamily="2" charset="0"/>
              </a:rPr>
              <a:t>Shift+O</a:t>
            </a:r>
            <a:r>
              <a:rPr lang="en-US" sz="2000" b="1" dirty="0">
                <a:latin typeface="NikoshBAN" pitchFamily="2" charset="0"/>
                <a:cs typeface="NikoshBAN" pitchFamily="2" charset="0"/>
              </a:rPr>
              <a:t>)+S ; </a:t>
            </a:r>
            <a:r>
              <a:rPr lang="as-IN" sz="2000" b="1" dirty="0">
                <a:latin typeface="NikoshBAN" pitchFamily="2" charset="0"/>
                <a:cs typeface="NikoshBAN" pitchFamily="2" charset="0"/>
              </a:rPr>
              <a:t>যেমনঃ ঘুঘু</a:t>
            </a:r>
            <a:br>
              <a:rPr lang="as-IN" sz="2000" b="1" dirty="0">
                <a:latin typeface="NikoshBAN" pitchFamily="2" charset="0"/>
                <a:cs typeface="NikoshBAN" pitchFamily="2" charset="0"/>
              </a:rPr>
            </a:br>
            <a:r>
              <a:rPr lang="as-IN" sz="2000" b="1" dirty="0">
                <a:latin typeface="NikoshBAN" pitchFamily="2" charset="0"/>
                <a:cs typeface="NikoshBAN" pitchFamily="2" charset="0"/>
              </a:rPr>
              <a:t>&gt;হু (হ+ু) = </a:t>
            </a:r>
            <a:r>
              <a:rPr lang="en-US" sz="2000" b="1" dirty="0" err="1">
                <a:latin typeface="NikoshBAN" pitchFamily="2" charset="0"/>
                <a:cs typeface="NikoshBAN" pitchFamily="2" charset="0"/>
              </a:rPr>
              <a:t>I+S</a:t>
            </a:r>
            <a:r>
              <a:rPr lang="en-US" sz="2000" b="1" dirty="0">
                <a:latin typeface="NikoshBAN" pitchFamily="2" charset="0"/>
                <a:cs typeface="NikoshBAN" pitchFamily="2" charset="0"/>
              </a:rPr>
              <a:t> ; </a:t>
            </a:r>
            <a:r>
              <a:rPr lang="as-IN" sz="2000" b="1" dirty="0">
                <a:latin typeface="NikoshBAN" pitchFamily="2" charset="0"/>
                <a:cs typeface="NikoshBAN" pitchFamily="2" charset="0"/>
              </a:rPr>
              <a:t>যেমনঃ হুংকার</a:t>
            </a:r>
            <a:br>
              <a:rPr lang="as-IN" sz="2000" b="1" dirty="0">
                <a:latin typeface="NikoshBAN" pitchFamily="2" charset="0"/>
                <a:cs typeface="NikoshBAN" pitchFamily="2" charset="0"/>
              </a:rPr>
            </a:br>
            <a:r>
              <a:rPr lang="as-IN" sz="2000" b="1" dirty="0">
                <a:latin typeface="NikoshBAN" pitchFamily="2" charset="0"/>
                <a:cs typeface="NikoshBAN" pitchFamily="2" charset="0"/>
              </a:rPr>
              <a:t>&gt;শু (শ+ু) = (</a:t>
            </a:r>
            <a:r>
              <a:rPr lang="en-US" sz="2000" b="1" dirty="0" err="1">
                <a:latin typeface="NikoshBAN" pitchFamily="2" charset="0"/>
                <a:cs typeface="NikoshBAN" pitchFamily="2" charset="0"/>
              </a:rPr>
              <a:t>Shift+M</a:t>
            </a:r>
            <a:r>
              <a:rPr lang="en-US" sz="2000" b="1" dirty="0">
                <a:latin typeface="NikoshBAN" pitchFamily="2" charset="0"/>
                <a:cs typeface="NikoshBAN" pitchFamily="2" charset="0"/>
              </a:rPr>
              <a:t>)+S ; </a:t>
            </a:r>
            <a:r>
              <a:rPr lang="as-IN" sz="2000" b="1" dirty="0">
                <a:latin typeface="NikoshBAN" pitchFamily="2" charset="0"/>
                <a:cs typeface="NikoshBAN" pitchFamily="2" charset="0"/>
              </a:rPr>
              <a:t>যেমনঃ শুটকি</a:t>
            </a:r>
            <a:br>
              <a:rPr lang="as-IN" sz="2000" b="1" dirty="0">
                <a:latin typeface="NikoshBAN" pitchFamily="2" charset="0"/>
                <a:cs typeface="NikoshBAN" pitchFamily="2" charset="0"/>
              </a:rPr>
            </a:br>
            <a:r>
              <a:rPr lang="as-IN" sz="2000" b="1" dirty="0">
                <a:latin typeface="NikoshBAN" pitchFamily="2" charset="0"/>
                <a:cs typeface="NikoshBAN" pitchFamily="2" charset="0"/>
              </a:rPr>
              <a:t>&gt;ক্র (ক+র) = </a:t>
            </a:r>
            <a:r>
              <a:rPr lang="en-US" sz="2000" b="1" dirty="0" err="1">
                <a:latin typeface="NikoshBAN" pitchFamily="2" charset="0"/>
                <a:cs typeface="NikoshBAN" pitchFamily="2" charset="0"/>
              </a:rPr>
              <a:t>J+Z</a:t>
            </a:r>
            <a:r>
              <a:rPr lang="en-US" sz="2000" b="1" dirty="0">
                <a:latin typeface="NikoshBAN" pitchFamily="2" charset="0"/>
                <a:cs typeface="NikoshBAN" pitchFamily="2" charset="0"/>
              </a:rPr>
              <a:t> ; </a:t>
            </a:r>
            <a:r>
              <a:rPr lang="as-IN" sz="2000" b="1" dirty="0">
                <a:latin typeface="NikoshBAN" pitchFamily="2" charset="0"/>
                <a:cs typeface="NikoshBAN" pitchFamily="2" charset="0"/>
              </a:rPr>
              <a:t>যেমনঃ ক্রন্দন</a:t>
            </a:r>
            <a:br>
              <a:rPr lang="as-IN" sz="2000" b="1" dirty="0">
                <a:latin typeface="NikoshBAN" pitchFamily="2" charset="0"/>
                <a:cs typeface="NikoshBAN" pitchFamily="2" charset="0"/>
              </a:rPr>
            </a:br>
            <a:r>
              <a:rPr lang="as-IN" sz="2000" b="1" dirty="0">
                <a:latin typeface="NikoshBAN" pitchFamily="2" charset="0"/>
                <a:cs typeface="NikoshBAN" pitchFamily="2" charset="0"/>
              </a:rPr>
              <a:t>&gt;ন্ত্র (ন+ত+র) = </a:t>
            </a:r>
            <a:r>
              <a:rPr lang="en-US" sz="2000" b="1" dirty="0" err="1">
                <a:latin typeface="NikoshBAN" pitchFamily="2" charset="0"/>
                <a:cs typeface="NikoshBAN" pitchFamily="2" charset="0"/>
              </a:rPr>
              <a:t>B+G+K+Z</a:t>
            </a:r>
            <a:r>
              <a:rPr lang="en-US" sz="2000" b="1" dirty="0">
                <a:latin typeface="NikoshBAN" pitchFamily="2" charset="0"/>
                <a:cs typeface="NikoshBAN" pitchFamily="2" charset="0"/>
              </a:rPr>
              <a:t> ; </a:t>
            </a:r>
            <a:r>
              <a:rPr lang="as-IN" sz="2000" b="1" dirty="0">
                <a:latin typeface="NikoshBAN" pitchFamily="2" charset="0"/>
                <a:cs typeface="NikoshBAN" pitchFamily="2" charset="0"/>
              </a:rPr>
              <a:t>যেমনঃ মন্ত্র</a:t>
            </a:r>
            <a:br>
              <a:rPr lang="as-IN" sz="2000" b="1" dirty="0">
                <a:latin typeface="NikoshBAN" pitchFamily="2" charset="0"/>
                <a:cs typeface="NikoshBAN" pitchFamily="2" charset="0"/>
              </a:rPr>
            </a:br>
            <a:r>
              <a:rPr lang="as-IN" sz="2000" b="1" dirty="0">
                <a:latin typeface="NikoshBAN" pitchFamily="2" charset="0"/>
                <a:cs typeface="NikoshBAN" pitchFamily="2" charset="0"/>
              </a:rPr>
              <a:t>&gt;দ্ধ (দ+ধ) = </a:t>
            </a:r>
            <a:r>
              <a:rPr lang="en-US" sz="2000" b="1" dirty="0" err="1">
                <a:latin typeface="NikoshBAN" pitchFamily="2" charset="0"/>
                <a:cs typeface="NikoshBAN" pitchFamily="2" charset="0"/>
              </a:rPr>
              <a:t>L+G</a:t>
            </a:r>
            <a:r>
              <a:rPr lang="en-US" sz="2000" b="1" dirty="0">
                <a:latin typeface="NikoshBAN" pitchFamily="2" charset="0"/>
                <a:cs typeface="NikoshBAN" pitchFamily="2" charset="0"/>
              </a:rPr>
              <a:t>+(</a:t>
            </a:r>
            <a:r>
              <a:rPr lang="en-US" sz="2000" b="1" dirty="0" err="1">
                <a:latin typeface="NikoshBAN" pitchFamily="2" charset="0"/>
                <a:cs typeface="NikoshBAN" pitchFamily="2" charset="0"/>
              </a:rPr>
              <a:t>Shift+L</a:t>
            </a:r>
            <a:r>
              <a:rPr lang="en-US" sz="2000" b="1" dirty="0">
                <a:latin typeface="NikoshBAN" pitchFamily="2" charset="0"/>
                <a:cs typeface="NikoshBAN" pitchFamily="2" charset="0"/>
              </a:rPr>
              <a:t>) ; </a:t>
            </a:r>
            <a:r>
              <a:rPr lang="as-IN" sz="2000" b="1" dirty="0">
                <a:latin typeface="NikoshBAN" pitchFamily="2" charset="0"/>
                <a:cs typeface="NikoshBAN" pitchFamily="2" charset="0"/>
              </a:rPr>
              <a:t>যেমনঃ উদ্ধার</a:t>
            </a:r>
            <a:br>
              <a:rPr lang="as-IN" sz="2000" b="1" dirty="0">
                <a:latin typeface="NikoshBAN" pitchFamily="2" charset="0"/>
                <a:cs typeface="NikoshBAN" pitchFamily="2" charset="0"/>
              </a:rPr>
            </a:br>
            <a:r>
              <a:rPr lang="as-IN" sz="2000" b="1" dirty="0">
                <a:latin typeface="NikoshBAN" pitchFamily="2" charset="0"/>
                <a:cs typeface="NikoshBAN" pitchFamily="2" charset="0"/>
              </a:rPr>
              <a:t>&gt;দ্ভ (দ+ভ) = </a:t>
            </a:r>
            <a:r>
              <a:rPr lang="en-US" sz="2000" b="1" dirty="0" err="1">
                <a:latin typeface="NikoshBAN" pitchFamily="2" charset="0"/>
                <a:cs typeface="NikoshBAN" pitchFamily="2" charset="0"/>
              </a:rPr>
              <a:t>L+G</a:t>
            </a:r>
            <a:r>
              <a:rPr lang="en-US" sz="2000" b="1" dirty="0">
                <a:latin typeface="NikoshBAN" pitchFamily="2" charset="0"/>
                <a:cs typeface="NikoshBAN" pitchFamily="2" charset="0"/>
              </a:rPr>
              <a:t>+(</a:t>
            </a:r>
            <a:r>
              <a:rPr lang="en-US" sz="2000" b="1" dirty="0" err="1">
                <a:latin typeface="NikoshBAN" pitchFamily="2" charset="0"/>
                <a:cs typeface="NikoshBAN" pitchFamily="2" charset="0"/>
              </a:rPr>
              <a:t>Shift+H</a:t>
            </a:r>
            <a:r>
              <a:rPr lang="en-US" sz="2000" b="1" dirty="0">
                <a:latin typeface="NikoshBAN" pitchFamily="2" charset="0"/>
                <a:cs typeface="NikoshBAN" pitchFamily="2" charset="0"/>
              </a:rPr>
              <a:t>) ; </a:t>
            </a:r>
            <a:r>
              <a:rPr lang="as-IN" sz="2000" b="1" dirty="0">
                <a:latin typeface="NikoshBAN" pitchFamily="2" charset="0"/>
                <a:cs typeface="NikoshBAN" pitchFamily="2" charset="0"/>
              </a:rPr>
              <a:t>যেমনঃ উদ্ভাবক</a:t>
            </a:r>
            <a:br>
              <a:rPr lang="as-IN" sz="2000" b="1" dirty="0">
                <a:latin typeface="NikoshBAN" pitchFamily="2" charset="0"/>
                <a:cs typeface="NikoshBAN" pitchFamily="2" charset="0"/>
              </a:rPr>
            </a:br>
            <a:r>
              <a:rPr lang="as-IN" sz="2000" b="1" dirty="0">
                <a:latin typeface="NikoshBAN" pitchFamily="2" charset="0"/>
                <a:cs typeface="NikoshBAN" pitchFamily="2" charset="0"/>
              </a:rPr>
              <a:t>&gt;ক্স (ক+স) = </a:t>
            </a:r>
            <a:r>
              <a:rPr lang="en-US" sz="2000" b="1" dirty="0" err="1">
                <a:latin typeface="NikoshBAN" pitchFamily="2" charset="0"/>
                <a:cs typeface="NikoshBAN" pitchFamily="2" charset="0"/>
              </a:rPr>
              <a:t>J+G+N</a:t>
            </a:r>
            <a:r>
              <a:rPr lang="en-US" sz="2000" b="1" dirty="0">
                <a:latin typeface="NikoshBAN" pitchFamily="2" charset="0"/>
                <a:cs typeface="NikoshBAN" pitchFamily="2" charset="0"/>
              </a:rPr>
              <a:t> ; </a:t>
            </a:r>
            <a:r>
              <a:rPr lang="as-IN" sz="2000" b="1" dirty="0">
                <a:latin typeface="NikoshBAN" pitchFamily="2" charset="0"/>
                <a:cs typeface="NikoshBAN" pitchFamily="2" charset="0"/>
              </a:rPr>
              <a:t>যেমনঃ কক্সবাজার</a:t>
            </a:r>
            <a:br>
              <a:rPr lang="as-IN" sz="2000" b="1" dirty="0">
                <a:latin typeface="NikoshBAN" pitchFamily="2" charset="0"/>
                <a:cs typeface="NikoshBAN" pitchFamily="2" charset="0"/>
              </a:rPr>
            </a:br>
            <a:r>
              <a:rPr lang="as-IN" sz="2000" b="1" dirty="0">
                <a:latin typeface="NikoshBAN" pitchFamily="2" charset="0"/>
                <a:cs typeface="NikoshBAN" pitchFamily="2" charset="0"/>
              </a:rPr>
              <a:t>&gt;ক্ম (ক+ম) = </a:t>
            </a:r>
            <a:r>
              <a:rPr lang="en-US" sz="2000" b="1" dirty="0" err="1">
                <a:latin typeface="NikoshBAN" pitchFamily="2" charset="0"/>
                <a:cs typeface="NikoshBAN" pitchFamily="2" charset="0"/>
              </a:rPr>
              <a:t>J+G+M</a:t>
            </a:r>
            <a:r>
              <a:rPr lang="en-US" sz="2000" b="1" dirty="0">
                <a:latin typeface="NikoshBAN" pitchFamily="2" charset="0"/>
                <a:cs typeface="NikoshBAN" pitchFamily="2" charset="0"/>
              </a:rPr>
              <a:t> ; </a:t>
            </a:r>
            <a:r>
              <a:rPr lang="as-IN" sz="2000" b="1" dirty="0">
                <a:latin typeface="NikoshBAN" pitchFamily="2" charset="0"/>
                <a:cs typeface="NikoshBAN" pitchFamily="2" charset="0"/>
              </a:rPr>
              <a:t>যেমনঃ রুক্মিণী</a:t>
            </a:r>
            <a:br>
              <a:rPr lang="as-IN" sz="2000" b="1" dirty="0">
                <a:latin typeface="NikoshBAN" pitchFamily="2" charset="0"/>
                <a:cs typeface="NikoshBAN" pitchFamily="2" charset="0"/>
              </a:rPr>
            </a:br>
            <a:r>
              <a:rPr lang="as-IN" sz="2000" b="1" dirty="0">
                <a:latin typeface="NikoshBAN" pitchFamily="2" charset="0"/>
                <a:cs typeface="NikoshBAN" pitchFamily="2" charset="0"/>
              </a:rPr>
              <a:t>&gt;ক্ল (ক+ল) = </a:t>
            </a:r>
            <a:r>
              <a:rPr lang="en-US" sz="2000" b="1" dirty="0" err="1">
                <a:latin typeface="NikoshBAN" pitchFamily="2" charset="0"/>
                <a:cs typeface="NikoshBAN" pitchFamily="2" charset="0"/>
              </a:rPr>
              <a:t>J+G</a:t>
            </a:r>
            <a:r>
              <a:rPr lang="en-US" sz="2000" b="1" dirty="0">
                <a:latin typeface="NikoshBAN" pitchFamily="2" charset="0"/>
                <a:cs typeface="NikoshBAN" pitchFamily="2" charset="0"/>
              </a:rPr>
              <a:t>+(</a:t>
            </a:r>
            <a:r>
              <a:rPr lang="en-US" sz="2000" b="1" dirty="0" err="1">
                <a:latin typeface="NikoshBAN" pitchFamily="2" charset="0"/>
                <a:cs typeface="NikoshBAN" pitchFamily="2" charset="0"/>
              </a:rPr>
              <a:t>Shift+V</a:t>
            </a:r>
            <a:r>
              <a:rPr lang="en-US" sz="2000" b="1" dirty="0">
                <a:latin typeface="NikoshBAN" pitchFamily="2" charset="0"/>
                <a:cs typeface="NikoshBAN" pitchFamily="2" charset="0"/>
              </a:rPr>
              <a:t>) ; </a:t>
            </a:r>
            <a:r>
              <a:rPr lang="as-IN" sz="2000" b="1" dirty="0">
                <a:latin typeface="NikoshBAN" pitchFamily="2" charset="0"/>
                <a:cs typeface="NikoshBAN" pitchFamily="2" charset="0"/>
              </a:rPr>
              <a:t>যেমনঃ ক্লাস</a:t>
            </a:r>
            <a:br>
              <a:rPr lang="as-IN" sz="2000" b="1" dirty="0">
                <a:latin typeface="NikoshBAN" pitchFamily="2" charset="0"/>
                <a:cs typeface="NikoshBAN" pitchFamily="2" charset="0"/>
              </a:rPr>
            </a:br>
            <a:r>
              <a:rPr lang="as-IN" sz="2000" b="1" dirty="0">
                <a:latin typeface="NikoshBAN" pitchFamily="2" charset="0"/>
                <a:cs typeface="NikoshBAN" pitchFamily="2" charset="0"/>
              </a:rPr>
              <a:t>&gt;ঙ্গ (ঙ+গ) = </a:t>
            </a:r>
            <a:r>
              <a:rPr lang="en-US" sz="2000" b="1" dirty="0" err="1">
                <a:latin typeface="NikoshBAN" pitchFamily="2" charset="0"/>
                <a:cs typeface="NikoshBAN" pitchFamily="2" charset="0"/>
              </a:rPr>
              <a:t>Q+G+O</a:t>
            </a:r>
            <a:r>
              <a:rPr lang="en-US" sz="2000" b="1" dirty="0">
                <a:latin typeface="NikoshBAN" pitchFamily="2" charset="0"/>
                <a:cs typeface="NikoshBAN" pitchFamily="2" charset="0"/>
              </a:rPr>
              <a:t> ; </a:t>
            </a:r>
            <a:r>
              <a:rPr lang="as-IN" sz="2000" b="1" dirty="0">
                <a:latin typeface="NikoshBAN" pitchFamily="2" charset="0"/>
                <a:cs typeface="NikoshBAN" pitchFamily="2" charset="0"/>
              </a:rPr>
              <a:t>যেমনঃ অঙ্গন</a:t>
            </a:r>
            <a:br>
              <a:rPr lang="as-IN" sz="2000" b="1" dirty="0">
                <a:latin typeface="NikoshBAN" pitchFamily="2" charset="0"/>
                <a:cs typeface="NikoshBAN" pitchFamily="2" charset="0"/>
              </a:rPr>
            </a:br>
            <a:r>
              <a:rPr lang="as-IN" sz="2000" b="1" dirty="0">
                <a:latin typeface="NikoshBAN" pitchFamily="2" charset="0"/>
                <a:cs typeface="NikoshBAN" pitchFamily="2" charset="0"/>
              </a:rPr>
              <a:t>&gt;চ্ছ (চ+ছ) = </a:t>
            </a:r>
            <a:r>
              <a:rPr lang="en-US" sz="2000" b="1" dirty="0" err="1">
                <a:latin typeface="NikoshBAN" pitchFamily="2" charset="0"/>
                <a:cs typeface="NikoshBAN" pitchFamily="2" charset="0"/>
              </a:rPr>
              <a:t>Y+G</a:t>
            </a:r>
            <a:r>
              <a:rPr lang="en-US" sz="2000" b="1" dirty="0">
                <a:latin typeface="NikoshBAN" pitchFamily="2" charset="0"/>
                <a:cs typeface="NikoshBAN" pitchFamily="2" charset="0"/>
              </a:rPr>
              <a:t>+(</a:t>
            </a:r>
            <a:r>
              <a:rPr lang="en-US" sz="2000" b="1" dirty="0" err="1">
                <a:latin typeface="NikoshBAN" pitchFamily="2" charset="0"/>
                <a:cs typeface="NikoshBAN" pitchFamily="2" charset="0"/>
              </a:rPr>
              <a:t>Shift+Y</a:t>
            </a:r>
            <a:r>
              <a:rPr lang="en-US" sz="2000" b="1" dirty="0">
                <a:latin typeface="NikoshBAN" pitchFamily="2" charset="0"/>
                <a:cs typeface="NikoshBAN" pitchFamily="2" charset="0"/>
              </a:rPr>
              <a:t>) ; </a:t>
            </a:r>
            <a:r>
              <a:rPr lang="as-IN" sz="2000" b="1" dirty="0">
                <a:latin typeface="NikoshBAN" pitchFamily="2" charset="0"/>
                <a:cs typeface="NikoshBAN" pitchFamily="2" charset="0"/>
              </a:rPr>
              <a:t>যেমনঃ যথেচ্ছা</a:t>
            </a:r>
            <a:br>
              <a:rPr lang="as-IN" sz="2000" b="1" dirty="0">
                <a:latin typeface="NikoshBAN" pitchFamily="2" charset="0"/>
                <a:cs typeface="NikoshBAN" pitchFamily="2" charset="0"/>
              </a:rPr>
            </a:br>
            <a:endParaRPr lang="en-US" sz="2000" b="1" dirty="0">
              <a:latin typeface="NikoshBAN" pitchFamily="2" charset="0"/>
              <a:cs typeface="NikoshBAN" pitchFamily="2" charset="0"/>
            </a:endParaRPr>
          </a:p>
        </p:txBody>
      </p:sp>
    </p:spTree>
    <p:extLst>
      <p:ext uri="{BB962C8B-B14F-4D97-AF65-F5344CB8AC3E}">
        <p14:creationId xmlns:p14="http://schemas.microsoft.com/office/powerpoint/2010/main" val="276158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8839200" cy="5486400"/>
          </a:xfrm>
          <a:prstGeom prst="rect">
            <a:avLst/>
          </a:prstGeom>
          <a:ln>
            <a:noFill/>
          </a:ln>
          <a:effectLst>
            <a:softEdge rad="112500"/>
          </a:effectLst>
        </p:spPr>
      </p:pic>
      <p:sp>
        <p:nvSpPr>
          <p:cNvPr id="3" name="TextBox 2"/>
          <p:cNvSpPr txBox="1"/>
          <p:nvPr/>
        </p:nvSpPr>
        <p:spPr>
          <a:xfrm>
            <a:off x="1600200" y="5943606"/>
            <a:ext cx="5715000"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600" i="1" dirty="0" err="1">
                <a:solidFill>
                  <a:srgbClr val="FFFF00"/>
                </a:solidFill>
                <a:latin typeface="NikoshBAN" pitchFamily="2" charset="0"/>
                <a:cs typeface="NikoshBAN" pitchFamily="2" charset="0"/>
              </a:rPr>
              <a:t>অভ্র</a:t>
            </a:r>
            <a:r>
              <a:rPr lang="en-US" sz="3600" i="1" dirty="0">
                <a:solidFill>
                  <a:srgbClr val="FFFF00"/>
                </a:solidFill>
                <a:latin typeface="NikoshBAN" pitchFamily="2" charset="0"/>
                <a:cs typeface="NikoshBAN" pitchFamily="2" charset="0"/>
              </a:rPr>
              <a:t> </a:t>
            </a:r>
            <a:r>
              <a:rPr lang="en-US" sz="3600" i="1" dirty="0" err="1">
                <a:solidFill>
                  <a:srgbClr val="FFFF00"/>
                </a:solidFill>
                <a:latin typeface="NikoshBAN" pitchFamily="2" charset="0"/>
                <a:cs typeface="NikoshBAN" pitchFamily="2" charset="0"/>
              </a:rPr>
              <a:t>বাংলা</a:t>
            </a:r>
            <a:r>
              <a:rPr lang="en-US" sz="3600" i="1" dirty="0">
                <a:solidFill>
                  <a:srgbClr val="FFFF00"/>
                </a:solidFill>
                <a:latin typeface="NikoshBAN" pitchFamily="2" charset="0"/>
                <a:cs typeface="NikoshBAN" pitchFamily="2" charset="0"/>
              </a:rPr>
              <a:t> </a:t>
            </a:r>
            <a:r>
              <a:rPr lang="en-US" sz="3600" i="1" dirty="0" err="1">
                <a:solidFill>
                  <a:srgbClr val="FFFF00"/>
                </a:solidFill>
                <a:latin typeface="NikoshBAN" pitchFamily="2" charset="0"/>
                <a:cs typeface="NikoshBAN" pitchFamily="2" charset="0"/>
              </a:rPr>
              <a:t>সফটওয়ার</a:t>
            </a:r>
            <a:endParaRPr lang="en-US" sz="3600" i="1"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7163180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819400"/>
            <a:ext cx="8991600" cy="3276600"/>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a:xfrm>
            <a:off x="381000" y="2743206"/>
            <a:ext cx="7772400" cy="2505075"/>
          </a:xfrm>
        </p:spPr>
        <p:txBody>
          <a:bodyPr/>
          <a:lstStyle/>
          <a:p>
            <a:r>
              <a:rPr lang="en-US" dirty="0"/>
              <a:t> </a:t>
            </a:r>
          </a:p>
        </p:txBody>
      </p:sp>
      <p:sp>
        <p:nvSpPr>
          <p:cNvPr id="6" name="Text Placeholder 5"/>
          <p:cNvSpPr>
            <a:spLocks noGrp="1"/>
          </p:cNvSpPr>
          <p:nvPr>
            <p:ph type="body" idx="1"/>
          </p:nvPr>
        </p:nvSpPr>
        <p:spPr>
          <a:xfrm>
            <a:off x="1219200" y="381000"/>
            <a:ext cx="7772400" cy="2438400"/>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3200" b="1" i="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a:rPr>
              <a:t>আমার</a:t>
            </a:r>
            <a:r>
              <a:rPr lang="en-US" sz="3200" b="1" i="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a:rPr>
              <a:t> </a:t>
            </a:r>
            <a:r>
              <a:rPr lang="en-US" sz="3200" b="1" i="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a:rPr>
              <a:t>সোনার</a:t>
            </a:r>
            <a:r>
              <a:rPr lang="en-US" sz="3200" b="1" i="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a:rPr>
              <a:t> </a:t>
            </a:r>
            <a:r>
              <a:rPr lang="en-US" sz="3200" b="1" i="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a:rPr>
              <a:t>বাংলা</a:t>
            </a:r>
            <a:r>
              <a:rPr lang="en-US" sz="3200" b="1" i="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a:rPr>
              <a:t> </a:t>
            </a:r>
          </a:p>
          <a:p>
            <a:r>
              <a:rPr lang="en-US" sz="3200" b="1" i="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a:rPr>
              <a:t>আমি</a:t>
            </a:r>
            <a:r>
              <a:rPr lang="en-US" sz="3200" b="1" i="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a:rPr>
              <a:t> </a:t>
            </a:r>
            <a:r>
              <a:rPr lang="en-US" sz="3200" b="1" i="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a:rPr>
              <a:t>তোমায়</a:t>
            </a:r>
            <a:r>
              <a:rPr lang="en-US" sz="3200" b="1" i="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a:rPr>
              <a:t> </a:t>
            </a:r>
            <a:r>
              <a:rPr lang="en-US" sz="3200" b="1" i="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a:rPr>
              <a:t>ভালবাসি</a:t>
            </a:r>
            <a:r>
              <a:rPr lang="en-US" sz="3200" b="1" i="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a:rPr>
              <a:t> । </a:t>
            </a:r>
          </a:p>
          <a:p>
            <a:r>
              <a:rPr lang="en-US" sz="3200"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a:rPr>
              <a:t>amar</a:t>
            </a:r>
            <a:r>
              <a:rPr lang="en-US" sz="32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a:rPr>
              <a:t> </a:t>
            </a:r>
            <a:r>
              <a:rPr lang="en-US" sz="3200"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a:rPr>
              <a:t>sOnar</a:t>
            </a:r>
            <a:r>
              <a:rPr lang="en-US" sz="32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a:rPr>
              <a:t> </a:t>
            </a:r>
            <a:r>
              <a:rPr lang="en-US" sz="3200"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a:rPr>
              <a:t>bangla</a:t>
            </a:r>
            <a:r>
              <a:rPr lang="en-US" sz="32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a:rPr>
              <a:t> </a:t>
            </a:r>
          </a:p>
          <a:p>
            <a:r>
              <a:rPr lang="en-US" sz="3200"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a:rPr>
              <a:t>ami</a:t>
            </a:r>
            <a:r>
              <a:rPr lang="en-US" sz="32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a:rPr>
              <a:t> </a:t>
            </a:r>
            <a:r>
              <a:rPr lang="en-US" sz="3200"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a:rPr>
              <a:t>tOmaY</a:t>
            </a:r>
            <a:r>
              <a:rPr lang="en-US" sz="32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a:rPr>
              <a:t> </a:t>
            </a:r>
            <a:r>
              <a:rPr lang="en-US" sz="3200"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a:rPr>
              <a:t>valobasi</a:t>
            </a:r>
            <a:r>
              <a:rPr lang="en-US" sz="32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a:rPr>
              <a:t> . </a:t>
            </a:r>
          </a:p>
        </p:txBody>
      </p:sp>
      <p:sp>
        <p:nvSpPr>
          <p:cNvPr id="5" name="TextBox 4"/>
          <p:cNvSpPr txBox="1"/>
          <p:nvPr/>
        </p:nvSpPr>
        <p:spPr>
          <a:xfrm>
            <a:off x="1676400" y="6101428"/>
            <a:ext cx="6096000"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3200" b="1" i="1" dirty="0" err="1">
                <a:solidFill>
                  <a:schemeClr val="tx2"/>
                </a:solidFill>
                <a:latin typeface="NikoshBAN" pitchFamily="2" charset="0"/>
                <a:cs typeface="NikoshBAN" pitchFamily="2" charset="0"/>
              </a:rPr>
              <a:t>উচ্চারণ</a:t>
            </a:r>
            <a:r>
              <a:rPr lang="en-US" sz="3200" b="1" i="1" dirty="0">
                <a:solidFill>
                  <a:schemeClr val="tx2"/>
                </a:solidFill>
                <a:latin typeface="NikoshBAN" pitchFamily="2" charset="0"/>
                <a:cs typeface="NikoshBAN" pitchFamily="2" charset="0"/>
              </a:rPr>
              <a:t> </a:t>
            </a:r>
            <a:r>
              <a:rPr lang="en-US" sz="3200" b="1" i="1" dirty="0" err="1">
                <a:solidFill>
                  <a:schemeClr val="tx2"/>
                </a:solidFill>
                <a:latin typeface="NikoshBAN" pitchFamily="2" charset="0"/>
                <a:cs typeface="NikoshBAN" pitchFamily="2" charset="0"/>
              </a:rPr>
              <a:t>ভিত্তিক</a:t>
            </a:r>
            <a:r>
              <a:rPr lang="en-US" sz="3200" b="1" i="1" dirty="0">
                <a:solidFill>
                  <a:schemeClr val="tx2"/>
                </a:solidFill>
                <a:latin typeface="NikoshBAN" pitchFamily="2" charset="0"/>
                <a:cs typeface="NikoshBAN" pitchFamily="2" charset="0"/>
              </a:rPr>
              <a:t> </a:t>
            </a:r>
            <a:r>
              <a:rPr lang="en-US" sz="3200" b="1" i="1" dirty="0" err="1">
                <a:solidFill>
                  <a:schemeClr val="tx2"/>
                </a:solidFill>
                <a:latin typeface="NikoshBAN" pitchFamily="2" charset="0"/>
                <a:cs typeface="NikoshBAN" pitchFamily="2" charset="0"/>
              </a:rPr>
              <a:t>ফোনেটিক</a:t>
            </a:r>
            <a:r>
              <a:rPr lang="en-US" sz="3200" b="1" i="1" dirty="0">
                <a:solidFill>
                  <a:schemeClr val="tx2"/>
                </a:solidFill>
                <a:latin typeface="NikoshBAN" pitchFamily="2" charset="0"/>
                <a:cs typeface="NikoshBAN" pitchFamily="2" charset="0"/>
              </a:rPr>
              <a:t> </a:t>
            </a:r>
            <a:r>
              <a:rPr lang="en-US" sz="3200" b="1" i="1" dirty="0" err="1">
                <a:solidFill>
                  <a:schemeClr val="tx2"/>
                </a:solidFill>
                <a:latin typeface="NikoshBAN" pitchFamily="2" charset="0"/>
                <a:cs typeface="NikoshBAN" pitchFamily="2" charset="0"/>
              </a:rPr>
              <a:t>কী-সমূহ</a:t>
            </a:r>
            <a:endParaRPr lang="en-US" sz="3200" b="1" i="1" dirty="0">
              <a:solidFill>
                <a:schemeClr val="tx2"/>
              </a:solidFill>
              <a:latin typeface="NikoshBAN" pitchFamily="2" charset="0"/>
              <a:cs typeface="NikoshBAN" pitchFamily="2" charset="0"/>
            </a:endParaRPr>
          </a:p>
        </p:txBody>
      </p:sp>
    </p:spTree>
    <p:extLst>
      <p:ext uri="{BB962C8B-B14F-4D97-AF65-F5344CB8AC3E}">
        <p14:creationId xmlns:p14="http://schemas.microsoft.com/office/powerpoint/2010/main" val="21860475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calcmode="lin" valueType="num">
                                      <p:cBhvr>
                                        <p:cTn id="20"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1000"/>
                                        <p:tgtEl>
                                          <p:spTgt spid="6">
                                            <p:txEl>
                                              <p:pRg st="0" end="0"/>
                                            </p:txEl>
                                          </p:spTgt>
                                        </p:tgtEl>
                                      </p:cBhvr>
                                    </p:animEffect>
                                    <p:anim calcmode="lin" valueType="num">
                                      <p:cBhvr>
                                        <p:cTn id="2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1000"/>
                                        <p:tgtEl>
                                          <p:spTgt spid="6">
                                            <p:txEl>
                                              <p:pRg st="3" end="3"/>
                                            </p:txEl>
                                          </p:spTgt>
                                        </p:tgtEl>
                                      </p:cBhvr>
                                    </p:animEffect>
                                    <p:anim calcmode="lin" valueType="num">
                                      <p:cBhvr>
                                        <p:cTn id="3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Effect transition="in" filter="fade">
                                      <p:cBhvr>
                                        <p:cTn id="41" dur="1000"/>
                                        <p:tgtEl>
                                          <p:spTgt spid="6">
                                            <p:txEl>
                                              <p:pRg st="1" end="1"/>
                                            </p:txEl>
                                          </p:spTgt>
                                        </p:tgtEl>
                                      </p:cBhvr>
                                    </p:animEffect>
                                    <p:anim calcmode="lin" valueType="num">
                                      <p:cBhvr>
                                        <p:cTn id="4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564" y="762006"/>
            <a:ext cx="9067800"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400" b="1" dirty="0" err="1">
                <a:solidFill>
                  <a:prstClr val="black"/>
                </a:solidFill>
                <a:latin typeface="NikoshBAN" pitchFamily="2" charset="0"/>
                <a:cs typeface="NikoshBAN" pitchFamily="2" charset="0"/>
              </a:rPr>
              <a:t>একক</a:t>
            </a:r>
            <a:r>
              <a:rPr lang="en-US" sz="4400" b="1" dirty="0">
                <a:solidFill>
                  <a:prstClr val="black"/>
                </a:solidFill>
                <a:latin typeface="NikoshBAN" pitchFamily="2" charset="0"/>
                <a:cs typeface="NikoshBAN" pitchFamily="2" charset="0"/>
              </a:rPr>
              <a:t> </a:t>
            </a:r>
            <a:r>
              <a:rPr lang="en-US" sz="4400" b="1" dirty="0" err="1">
                <a:solidFill>
                  <a:prstClr val="black"/>
                </a:solidFill>
                <a:latin typeface="NikoshBAN" pitchFamily="2" charset="0"/>
                <a:cs typeface="NikoshBAN" pitchFamily="2" charset="0"/>
              </a:rPr>
              <a:t>কাজ</a:t>
            </a:r>
            <a:endParaRPr lang="en-US" sz="4400" b="1" dirty="0">
              <a:solidFill>
                <a:prstClr val="black"/>
              </a:solidFill>
              <a:latin typeface="NikoshBAN" pitchFamily="2" charset="0"/>
              <a:cs typeface="NikoshBAN" pitchFamily="2" charset="0"/>
            </a:endParaRPr>
          </a:p>
        </p:txBody>
      </p:sp>
      <p:sp>
        <p:nvSpPr>
          <p:cNvPr id="3" name="TextBox 2"/>
          <p:cNvSpPr txBox="1"/>
          <p:nvPr/>
        </p:nvSpPr>
        <p:spPr>
          <a:xfrm>
            <a:off x="152400" y="2514600"/>
            <a:ext cx="8763000"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457200" indent="-457200">
              <a:buFont typeface="Wingdings" pitchFamily="2" charset="2"/>
              <a:buChar char="q"/>
            </a:pPr>
            <a:r>
              <a:rPr lang="en-US" sz="3200" dirty="0">
                <a:solidFill>
                  <a:prstClr val="black"/>
                </a:solidFill>
                <a:latin typeface="NikoshBAN"/>
                <a:cs typeface="NikoshBAN" pitchFamily="2" charset="0"/>
              </a:rPr>
              <a:t> </a:t>
            </a:r>
            <a:r>
              <a:rPr lang="en-US" sz="4400" dirty="0">
                <a:solidFill>
                  <a:srgbClr val="FF0000"/>
                </a:solidFill>
                <a:latin typeface="NikoshBAN"/>
                <a:cs typeface="NikoshBAN" pitchFamily="2" charset="0"/>
              </a:rPr>
              <a:t>F</a:t>
            </a:r>
            <a:r>
              <a:rPr lang="en-US" sz="3200" dirty="0">
                <a:solidFill>
                  <a:srgbClr val="FF0000"/>
                </a:solidFill>
                <a:latin typeface="NikoshBAN"/>
                <a:cs typeface="Times New Roman" pitchFamily="18" charset="0"/>
              </a:rPr>
              <a:t>1 </a:t>
            </a:r>
            <a:r>
              <a:rPr lang="en-US" sz="3200" dirty="0" err="1">
                <a:solidFill>
                  <a:srgbClr val="FF0000"/>
                </a:solidFill>
                <a:latin typeface="NikoshBAN"/>
                <a:cs typeface="NikoshBAN" pitchFamily="2" charset="0"/>
              </a:rPr>
              <a:t>থেকে</a:t>
            </a:r>
            <a:r>
              <a:rPr lang="en-US" sz="3200" dirty="0">
                <a:solidFill>
                  <a:srgbClr val="FF0000"/>
                </a:solidFill>
                <a:latin typeface="NikoshBAN"/>
                <a:cs typeface="NikoshBAN" pitchFamily="2" charset="0"/>
              </a:rPr>
              <a:t> </a:t>
            </a:r>
            <a:r>
              <a:rPr lang="en-US" sz="3200" dirty="0">
                <a:solidFill>
                  <a:srgbClr val="FF0000"/>
                </a:solidFill>
                <a:latin typeface="NikoshBAN"/>
                <a:cs typeface="Times New Roman" pitchFamily="18" charset="0"/>
              </a:rPr>
              <a:t>F12 </a:t>
            </a:r>
            <a:r>
              <a:rPr lang="en-US" sz="3200" dirty="0" err="1">
                <a:solidFill>
                  <a:srgbClr val="FF0000"/>
                </a:solidFill>
                <a:latin typeface="NikoshBAN"/>
                <a:cs typeface="NikoshBAN" pitchFamily="2" charset="0"/>
              </a:rPr>
              <a:t>পর্যন্ত</a:t>
            </a:r>
            <a:r>
              <a:rPr lang="en-US" sz="3200" dirty="0">
                <a:solidFill>
                  <a:srgbClr val="FF0000"/>
                </a:solidFill>
                <a:latin typeface="NikoshBAN"/>
                <a:cs typeface="NikoshBAN" pitchFamily="2" charset="0"/>
              </a:rPr>
              <a:t> </a:t>
            </a:r>
            <a:r>
              <a:rPr lang="en-US" sz="3200" dirty="0" err="1">
                <a:solidFill>
                  <a:srgbClr val="FF0000"/>
                </a:solidFill>
                <a:latin typeface="NikoshBAN"/>
                <a:cs typeface="NikoshBAN" pitchFamily="2" charset="0"/>
              </a:rPr>
              <a:t>কী</a:t>
            </a:r>
            <a:r>
              <a:rPr lang="en-US" sz="3200" dirty="0">
                <a:solidFill>
                  <a:srgbClr val="FF0000"/>
                </a:solidFill>
                <a:latin typeface="NikoshBAN"/>
                <a:cs typeface="NikoshBAN" pitchFamily="2" charset="0"/>
              </a:rPr>
              <a:t> </a:t>
            </a:r>
            <a:r>
              <a:rPr lang="en-US" sz="3200" dirty="0" err="1">
                <a:solidFill>
                  <a:srgbClr val="FF0000"/>
                </a:solidFill>
                <a:latin typeface="NikoshBAN"/>
                <a:cs typeface="NikoshBAN" pitchFamily="2" charset="0"/>
              </a:rPr>
              <a:t>গুলোকে</a:t>
            </a:r>
            <a:r>
              <a:rPr lang="en-US" sz="3200" dirty="0">
                <a:solidFill>
                  <a:srgbClr val="FF0000"/>
                </a:solidFill>
                <a:latin typeface="NikoshBAN"/>
                <a:cs typeface="NikoshBAN" pitchFamily="2" charset="0"/>
              </a:rPr>
              <a:t> </a:t>
            </a:r>
            <a:r>
              <a:rPr lang="en-US" sz="3200" dirty="0" err="1">
                <a:solidFill>
                  <a:srgbClr val="FF0000"/>
                </a:solidFill>
                <a:latin typeface="NikoshBAN"/>
                <a:cs typeface="NikoshBAN" pitchFamily="2" charset="0"/>
              </a:rPr>
              <a:t>কী</a:t>
            </a:r>
            <a:r>
              <a:rPr lang="en-US" sz="3200" dirty="0">
                <a:solidFill>
                  <a:srgbClr val="FF0000"/>
                </a:solidFill>
                <a:latin typeface="NikoshBAN"/>
                <a:cs typeface="NikoshBAN" pitchFamily="2" charset="0"/>
              </a:rPr>
              <a:t> </a:t>
            </a:r>
            <a:r>
              <a:rPr lang="en-US" sz="3200" dirty="0" err="1">
                <a:solidFill>
                  <a:srgbClr val="FF0000"/>
                </a:solidFill>
                <a:latin typeface="NikoshBAN"/>
                <a:cs typeface="NikoshBAN" pitchFamily="2" charset="0"/>
              </a:rPr>
              <a:t>বলা</a:t>
            </a:r>
            <a:r>
              <a:rPr lang="en-US" sz="3200" dirty="0">
                <a:solidFill>
                  <a:srgbClr val="FF0000"/>
                </a:solidFill>
                <a:latin typeface="NikoshBAN"/>
                <a:cs typeface="NikoshBAN" pitchFamily="2" charset="0"/>
              </a:rPr>
              <a:t> </a:t>
            </a:r>
            <a:r>
              <a:rPr lang="en-US" sz="3200" dirty="0" err="1">
                <a:solidFill>
                  <a:srgbClr val="FF0000"/>
                </a:solidFill>
                <a:latin typeface="NikoshBAN"/>
                <a:cs typeface="NikoshBAN" pitchFamily="2" charset="0"/>
              </a:rPr>
              <a:t>হয়</a:t>
            </a:r>
            <a:r>
              <a:rPr lang="en-US" sz="6000" dirty="0">
                <a:solidFill>
                  <a:srgbClr val="FF0000"/>
                </a:solidFill>
                <a:latin typeface="NikoshBAN"/>
                <a:cs typeface="NikoshBAN" pitchFamily="2" charset="0"/>
              </a:rPr>
              <a:t>?</a:t>
            </a:r>
            <a:r>
              <a:rPr lang="en-US" sz="3200" dirty="0">
                <a:solidFill>
                  <a:srgbClr val="FF0000"/>
                </a:solidFill>
                <a:latin typeface="NikoshBAN"/>
                <a:cs typeface="NikoshBAN" pitchFamily="2" charset="0"/>
              </a:rPr>
              <a:t> </a:t>
            </a:r>
          </a:p>
          <a:p>
            <a:r>
              <a:rPr lang="en-US" sz="2400" dirty="0">
                <a:solidFill>
                  <a:srgbClr val="FF0000"/>
                </a:solidFill>
                <a:latin typeface="NikoshBAN"/>
                <a:cs typeface="NikoshBAN" pitchFamily="2" charset="0"/>
              </a:rPr>
              <a:t> </a:t>
            </a:r>
          </a:p>
        </p:txBody>
      </p:sp>
      <p:sp>
        <p:nvSpPr>
          <p:cNvPr id="4" name="TextBox 3"/>
          <p:cNvSpPr txBox="1"/>
          <p:nvPr/>
        </p:nvSpPr>
        <p:spPr>
          <a:xfrm>
            <a:off x="457200" y="4572000"/>
            <a:ext cx="8458200" cy="2123658"/>
          </a:xfrm>
          <a:prstGeom prst="rect">
            <a:avLst/>
          </a:prstGeom>
          <a:noFill/>
        </p:spPr>
        <p:txBody>
          <a:bodyPr wrap="square" rtlCol="0">
            <a:spAutoFit/>
          </a:bodyPr>
          <a:lstStyle/>
          <a:p>
            <a:r>
              <a:rPr lang="as-IN" sz="4400" b="1" dirty="0">
                <a:latin typeface="NikoshBAN" pitchFamily="2" charset="0"/>
                <a:cs typeface="NikoshBAN" pitchFamily="2" charset="0"/>
              </a:rPr>
              <a:t>কি</a:t>
            </a:r>
            <a:r>
              <a:rPr lang="as-IN" sz="4400" dirty="0">
                <a:latin typeface="NikoshBAN" pitchFamily="2" charset="0"/>
                <a:cs typeface="NikoshBAN" pitchFamily="2" charset="0"/>
              </a:rPr>
              <a:t>-বোর্ডের ওপরের দিকে </a:t>
            </a:r>
            <a:r>
              <a:rPr lang="en-US" sz="4400" b="1" dirty="0" err="1">
                <a:latin typeface="NikoshBAN" pitchFamily="2" charset="0"/>
                <a:cs typeface="NikoshBAN" pitchFamily="2" charset="0"/>
              </a:rPr>
              <a:t>F1</a:t>
            </a:r>
            <a:r>
              <a:rPr lang="en-US" sz="4400" b="1" dirty="0">
                <a:latin typeface="NikoshBAN" pitchFamily="2" charset="0"/>
                <a:cs typeface="NikoshBAN" pitchFamily="2" charset="0"/>
              </a:rPr>
              <a:t> </a:t>
            </a:r>
            <a:r>
              <a:rPr lang="as-IN" sz="4400" b="1" dirty="0">
                <a:latin typeface="NikoshBAN" pitchFamily="2" charset="0"/>
                <a:cs typeface="NikoshBAN" pitchFamily="2" charset="0"/>
              </a:rPr>
              <a:t>থেকে </a:t>
            </a:r>
            <a:r>
              <a:rPr lang="en-US" sz="4400" b="1" dirty="0" err="1">
                <a:latin typeface="NikoshBAN" pitchFamily="2" charset="0"/>
                <a:cs typeface="NikoshBAN" pitchFamily="2" charset="0"/>
              </a:rPr>
              <a:t>F12</a:t>
            </a:r>
            <a:r>
              <a:rPr lang="en-US" sz="4400" b="1" dirty="0">
                <a:latin typeface="NikoshBAN" pitchFamily="2" charset="0"/>
                <a:cs typeface="NikoshBAN" pitchFamily="2" charset="0"/>
              </a:rPr>
              <a:t> </a:t>
            </a:r>
            <a:r>
              <a:rPr lang="as-IN" sz="4400" b="1" dirty="0">
                <a:latin typeface="NikoshBAN" pitchFamily="2" charset="0"/>
                <a:cs typeface="NikoshBAN" pitchFamily="2" charset="0"/>
              </a:rPr>
              <a:t>পর্যন্ত</a:t>
            </a:r>
            <a:r>
              <a:rPr lang="as-IN" sz="4400" dirty="0">
                <a:latin typeface="NikoshBAN" pitchFamily="2" charset="0"/>
                <a:cs typeface="NikoshBAN" pitchFamily="2" charset="0"/>
              </a:rPr>
              <a:t> ১২টি </a:t>
            </a:r>
            <a:r>
              <a:rPr lang="as-IN" sz="4400" b="1" dirty="0">
                <a:latin typeface="NikoshBAN" pitchFamily="2" charset="0"/>
                <a:cs typeface="NikoshBAN" pitchFamily="2" charset="0"/>
              </a:rPr>
              <a:t>কি</a:t>
            </a:r>
            <a:r>
              <a:rPr lang="as-IN" sz="4400" dirty="0">
                <a:latin typeface="NikoshBAN" pitchFamily="2" charset="0"/>
                <a:cs typeface="NikoshBAN" pitchFamily="2" charset="0"/>
              </a:rPr>
              <a:t> আছে। এগুলোকে ফাংশন </a:t>
            </a:r>
            <a:r>
              <a:rPr lang="as-IN" sz="4400" b="1" dirty="0">
                <a:latin typeface="NikoshBAN" pitchFamily="2" charset="0"/>
                <a:cs typeface="NikoshBAN" pitchFamily="2" charset="0"/>
              </a:rPr>
              <a:t>কি বলা হয়</a:t>
            </a:r>
            <a:r>
              <a:rPr lang="as-IN" sz="4400" dirty="0">
                <a:latin typeface="NikoshBAN" pitchFamily="2" charset="0"/>
                <a:cs typeface="NikoshBAN" pitchFamily="2" charset="0"/>
              </a:rPr>
              <a:t>।</a:t>
            </a:r>
            <a:endParaRPr lang="en-US" sz="4400" dirty="0">
              <a:latin typeface="NikoshBAN" pitchFamily="2" charset="0"/>
              <a:cs typeface="NikoshBAN" pitchFamily="2" charset="0"/>
            </a:endParaRPr>
          </a:p>
        </p:txBody>
      </p:sp>
    </p:spTree>
    <p:extLst>
      <p:ext uri="{BB962C8B-B14F-4D97-AF65-F5344CB8AC3E}">
        <p14:creationId xmlns:p14="http://schemas.microsoft.com/office/powerpoint/2010/main" val="110034815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heel(4)">
                                      <p:cBhvr>
                                        <p:cTn id="24" dur="20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32"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circle(out)">
                                      <p:cBhvr>
                                        <p:cTn id="29" dur="20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6"/>
            <a:ext cx="7772400" cy="1362075"/>
          </a:xfrm>
        </p:spPr>
        <p:txBody>
          <a:bodyPr/>
          <a:lstStyle/>
          <a:p>
            <a:r>
              <a:rPr lang="en-US" sz="9600" b="1" dirty="0" err="1">
                <a:latin typeface="NikoshBAN"/>
              </a:rPr>
              <a:t>মুল্যায়ন</a:t>
            </a:r>
            <a:r>
              <a:rPr lang="en-US" sz="9600" b="1" dirty="0">
                <a:latin typeface="NikoshBAN"/>
              </a:rPr>
              <a:t>  </a:t>
            </a:r>
          </a:p>
        </p:txBody>
      </p:sp>
      <p:sp>
        <p:nvSpPr>
          <p:cNvPr id="3" name="Text Placeholder 2"/>
          <p:cNvSpPr>
            <a:spLocks noGrp="1"/>
          </p:cNvSpPr>
          <p:nvPr>
            <p:ph type="body" idx="1"/>
          </p:nvPr>
        </p:nvSpPr>
        <p:spPr>
          <a:xfrm>
            <a:off x="0" y="1905000"/>
            <a:ext cx="9144000" cy="1981200"/>
          </a:xfrm>
        </p:spPr>
        <p:txBody>
          <a:bodyPr>
            <a:noAutofit/>
          </a:bodyPr>
          <a:lstStyle/>
          <a:p>
            <a:pPr marL="1028700" lvl="1" indent="-571500">
              <a:lnSpc>
                <a:spcPct val="150000"/>
              </a:lnSpc>
              <a:buFont typeface="Wingdings" pitchFamily="2" charset="2"/>
              <a:buChar char="Ø"/>
            </a:pPr>
            <a:r>
              <a:rPr lang="en-US" sz="3200" i="1" dirty="0" err="1">
                <a:solidFill>
                  <a:srgbClr val="C00000"/>
                </a:solidFill>
                <a:latin typeface="NikoshBAN"/>
              </a:rPr>
              <a:t>কী</a:t>
            </a:r>
            <a:r>
              <a:rPr lang="en-US" sz="3200" i="1" dirty="0">
                <a:solidFill>
                  <a:srgbClr val="C00000"/>
                </a:solidFill>
                <a:latin typeface="NikoshBAN"/>
              </a:rPr>
              <a:t> -</a:t>
            </a:r>
            <a:r>
              <a:rPr lang="en-US" sz="3200" i="1" dirty="0" err="1">
                <a:solidFill>
                  <a:srgbClr val="C00000"/>
                </a:solidFill>
                <a:latin typeface="NikoshBAN"/>
              </a:rPr>
              <a:t>বোর্ডের</a:t>
            </a:r>
            <a:r>
              <a:rPr lang="en-US" sz="3200" i="1" dirty="0">
                <a:solidFill>
                  <a:srgbClr val="C00000"/>
                </a:solidFill>
                <a:latin typeface="NikoshBAN"/>
              </a:rPr>
              <a:t>  </a:t>
            </a:r>
            <a:r>
              <a:rPr lang="en-US" sz="3200" i="1" dirty="0" err="1">
                <a:solidFill>
                  <a:srgbClr val="C00000"/>
                </a:solidFill>
                <a:latin typeface="NikoshBAN"/>
              </a:rPr>
              <a:t>কয়েকটি</a:t>
            </a:r>
            <a:r>
              <a:rPr lang="en-US" sz="3200" i="1" dirty="0">
                <a:solidFill>
                  <a:srgbClr val="C00000"/>
                </a:solidFill>
                <a:latin typeface="NikoshBAN"/>
              </a:rPr>
              <a:t>  </a:t>
            </a:r>
            <a:r>
              <a:rPr lang="en-US" sz="3200" i="1" dirty="0" err="1">
                <a:solidFill>
                  <a:srgbClr val="C00000"/>
                </a:solidFill>
                <a:latin typeface="NikoshBAN"/>
              </a:rPr>
              <a:t>বিশেষ</a:t>
            </a:r>
            <a:r>
              <a:rPr lang="en-US" sz="3200" i="1" dirty="0">
                <a:solidFill>
                  <a:srgbClr val="C00000"/>
                </a:solidFill>
                <a:latin typeface="NikoshBAN"/>
              </a:rPr>
              <a:t>  </a:t>
            </a:r>
            <a:r>
              <a:rPr lang="en-US" sz="3200" i="1" dirty="0" err="1">
                <a:solidFill>
                  <a:srgbClr val="C00000"/>
                </a:solidFill>
                <a:latin typeface="NikoshBAN"/>
              </a:rPr>
              <a:t>কী</a:t>
            </a:r>
            <a:r>
              <a:rPr lang="en-US" sz="3200" i="1" dirty="0">
                <a:solidFill>
                  <a:srgbClr val="C00000"/>
                </a:solidFill>
                <a:latin typeface="NikoshBAN"/>
              </a:rPr>
              <a:t> র  </a:t>
            </a:r>
            <a:r>
              <a:rPr lang="en-US" sz="3200" i="1" dirty="0" err="1">
                <a:solidFill>
                  <a:srgbClr val="C00000"/>
                </a:solidFill>
                <a:latin typeface="NikoshBAN"/>
              </a:rPr>
              <a:t>নাম</a:t>
            </a:r>
            <a:r>
              <a:rPr lang="en-US" sz="3200" i="1" dirty="0">
                <a:solidFill>
                  <a:srgbClr val="C00000"/>
                </a:solidFill>
                <a:latin typeface="NikoshBAN"/>
              </a:rPr>
              <a:t> </a:t>
            </a:r>
            <a:r>
              <a:rPr lang="en-US" sz="3200" i="1" dirty="0" err="1">
                <a:solidFill>
                  <a:srgbClr val="C00000"/>
                </a:solidFill>
                <a:latin typeface="NikoshBAN"/>
              </a:rPr>
              <a:t>বল</a:t>
            </a:r>
            <a:r>
              <a:rPr lang="en-US" sz="3200" i="1" dirty="0">
                <a:solidFill>
                  <a:srgbClr val="C00000"/>
                </a:solidFill>
                <a:latin typeface="NikoshBAN"/>
              </a:rPr>
              <a:t>। </a:t>
            </a:r>
          </a:p>
          <a:p>
            <a:pPr marL="1485900" lvl="2" indent="-571500">
              <a:lnSpc>
                <a:spcPct val="150000"/>
              </a:lnSpc>
              <a:buFont typeface="Wingdings" pitchFamily="2" charset="2"/>
              <a:buChar char="Ø"/>
            </a:pPr>
            <a:r>
              <a:rPr lang="en-US" sz="3200" i="1" dirty="0" err="1">
                <a:solidFill>
                  <a:srgbClr val="C00000"/>
                </a:solidFill>
                <a:latin typeface="NikoshBAN"/>
              </a:rPr>
              <a:t>উচ্চারন</a:t>
            </a:r>
            <a:r>
              <a:rPr lang="en-US" sz="3200" i="1" dirty="0">
                <a:solidFill>
                  <a:srgbClr val="C00000"/>
                </a:solidFill>
                <a:latin typeface="NikoshBAN"/>
              </a:rPr>
              <a:t> </a:t>
            </a:r>
            <a:r>
              <a:rPr lang="en-US" sz="3200" i="1" dirty="0" err="1">
                <a:solidFill>
                  <a:srgbClr val="C00000"/>
                </a:solidFill>
                <a:latin typeface="NikoshBAN"/>
              </a:rPr>
              <a:t>ভিত্তিক</a:t>
            </a:r>
            <a:r>
              <a:rPr lang="en-US" sz="3200" i="1" dirty="0">
                <a:solidFill>
                  <a:srgbClr val="C00000"/>
                </a:solidFill>
                <a:latin typeface="NikoshBAN"/>
              </a:rPr>
              <a:t> </a:t>
            </a:r>
            <a:r>
              <a:rPr lang="en-US" sz="3200" i="1" dirty="0" err="1">
                <a:solidFill>
                  <a:srgbClr val="C00000"/>
                </a:solidFill>
                <a:latin typeface="NikoshBAN"/>
              </a:rPr>
              <a:t>কী</a:t>
            </a:r>
            <a:r>
              <a:rPr lang="en-US" sz="3200" i="1" dirty="0">
                <a:solidFill>
                  <a:srgbClr val="C00000"/>
                </a:solidFill>
                <a:latin typeface="NikoshBAN"/>
              </a:rPr>
              <a:t> -</a:t>
            </a:r>
            <a:r>
              <a:rPr lang="en-US" sz="3200" i="1" dirty="0" err="1">
                <a:solidFill>
                  <a:srgbClr val="C00000"/>
                </a:solidFill>
                <a:latin typeface="NikoshBAN"/>
              </a:rPr>
              <a:t>বোর্ডের</a:t>
            </a:r>
            <a:r>
              <a:rPr lang="en-US" sz="3200" i="1" dirty="0">
                <a:solidFill>
                  <a:srgbClr val="C00000"/>
                </a:solidFill>
                <a:latin typeface="NikoshBAN"/>
              </a:rPr>
              <a:t> </a:t>
            </a:r>
            <a:r>
              <a:rPr lang="en-US" sz="3200" i="1" dirty="0" err="1">
                <a:solidFill>
                  <a:srgbClr val="C00000"/>
                </a:solidFill>
                <a:latin typeface="NikoshBAN"/>
              </a:rPr>
              <a:t>নাম</a:t>
            </a:r>
            <a:r>
              <a:rPr lang="en-US" sz="3200" i="1" dirty="0">
                <a:solidFill>
                  <a:srgbClr val="C00000"/>
                </a:solidFill>
                <a:latin typeface="NikoshBAN"/>
              </a:rPr>
              <a:t> </a:t>
            </a:r>
            <a:r>
              <a:rPr lang="en-US" sz="3200" i="1" dirty="0" err="1">
                <a:solidFill>
                  <a:srgbClr val="C00000"/>
                </a:solidFill>
                <a:latin typeface="NikoshBAN"/>
              </a:rPr>
              <a:t>কি</a:t>
            </a:r>
            <a:r>
              <a:rPr lang="en-US" sz="3200" i="1" dirty="0">
                <a:solidFill>
                  <a:srgbClr val="C00000"/>
                </a:solidFill>
                <a:latin typeface="NikoshBAN"/>
              </a:rPr>
              <a:t> ? </a:t>
            </a:r>
          </a:p>
          <a:p>
            <a:pPr lvl="3">
              <a:lnSpc>
                <a:spcPct val="150000"/>
              </a:lnSpc>
            </a:pPr>
            <a:r>
              <a:rPr lang="en-US" sz="3200" i="1" dirty="0">
                <a:solidFill>
                  <a:srgbClr val="C00000"/>
                </a:solidFill>
                <a:latin typeface="NikoshBAN"/>
              </a:rPr>
              <a:t>  </a:t>
            </a:r>
          </a:p>
        </p:txBody>
      </p:sp>
      <p:sp>
        <p:nvSpPr>
          <p:cNvPr id="5" name="TextBox 4"/>
          <p:cNvSpPr txBox="1"/>
          <p:nvPr/>
        </p:nvSpPr>
        <p:spPr>
          <a:xfrm>
            <a:off x="533400" y="4191000"/>
            <a:ext cx="7848600" cy="923330"/>
          </a:xfrm>
          <a:prstGeom prst="rect">
            <a:avLst/>
          </a:prstGeom>
          <a:noFill/>
        </p:spPr>
        <p:txBody>
          <a:bodyPr wrap="square" rtlCol="0">
            <a:spAutoFit/>
          </a:bodyPr>
          <a:lstStyle/>
          <a:p>
            <a:pPr lvl="0" algn="just" eaLnBrk="0" fontAlgn="base" hangingPunct="0">
              <a:spcBef>
                <a:spcPct val="0"/>
              </a:spcBef>
              <a:spcAft>
                <a:spcPct val="0"/>
              </a:spcAft>
            </a:pPr>
            <a:r>
              <a:rPr lang="en-US" dirty="0"/>
              <a:t>Esc :Tab :Caps </a:t>
            </a:r>
            <a:r>
              <a:rPr lang="en-US" dirty="0" err="1"/>
              <a:t>Loc</a:t>
            </a:r>
            <a:r>
              <a:rPr lang="en-US" dirty="0"/>
              <a:t>, Shift :Ctrl :Alt :Enter :Pause Break :Print Screen: Delete : Home , End :Page Up :Page Down : Insert :Back Space :Space Bar, </a:t>
            </a:r>
            <a:r>
              <a:rPr lang="en-US" dirty="0" err="1"/>
              <a:t>Num</a:t>
            </a:r>
            <a:r>
              <a:rPr lang="en-US" dirty="0"/>
              <a:t> Look </a:t>
            </a:r>
            <a:endParaRPr lang="en-US" dirty="0">
              <a:solidFill>
                <a:srgbClr val="0B0080"/>
              </a:solidFill>
              <a:cs typeface="Arial" charset="0"/>
            </a:endParaRPr>
          </a:p>
        </p:txBody>
      </p:sp>
      <p:sp>
        <p:nvSpPr>
          <p:cNvPr id="8" name="TextBox 7"/>
          <p:cNvSpPr txBox="1"/>
          <p:nvPr/>
        </p:nvSpPr>
        <p:spPr>
          <a:xfrm>
            <a:off x="1409700" y="5473232"/>
            <a:ext cx="6096000"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3200" b="1" i="1" dirty="0" err="1">
                <a:solidFill>
                  <a:schemeClr val="tx2"/>
                </a:solidFill>
                <a:latin typeface="NikoshBAN" pitchFamily="2" charset="0"/>
                <a:cs typeface="NikoshBAN" pitchFamily="2" charset="0"/>
              </a:rPr>
              <a:t>উচ্চারণ</a:t>
            </a:r>
            <a:r>
              <a:rPr lang="en-US" sz="3200" b="1" i="1" dirty="0">
                <a:solidFill>
                  <a:schemeClr val="tx2"/>
                </a:solidFill>
                <a:latin typeface="NikoshBAN" pitchFamily="2" charset="0"/>
                <a:cs typeface="NikoshBAN" pitchFamily="2" charset="0"/>
              </a:rPr>
              <a:t> </a:t>
            </a:r>
            <a:r>
              <a:rPr lang="en-US" sz="3200" b="1" i="1" dirty="0" err="1">
                <a:solidFill>
                  <a:schemeClr val="tx2"/>
                </a:solidFill>
                <a:latin typeface="NikoshBAN" pitchFamily="2" charset="0"/>
                <a:cs typeface="NikoshBAN" pitchFamily="2" charset="0"/>
              </a:rPr>
              <a:t>ভিত্তিক</a:t>
            </a:r>
            <a:r>
              <a:rPr lang="en-US" sz="3200" b="1" i="1" dirty="0">
                <a:solidFill>
                  <a:schemeClr val="tx2"/>
                </a:solidFill>
                <a:latin typeface="NikoshBAN" pitchFamily="2" charset="0"/>
                <a:cs typeface="NikoshBAN" pitchFamily="2" charset="0"/>
              </a:rPr>
              <a:t> </a:t>
            </a:r>
            <a:r>
              <a:rPr lang="en-US" sz="3200" b="1" i="1" dirty="0" err="1">
                <a:solidFill>
                  <a:schemeClr val="tx2"/>
                </a:solidFill>
                <a:latin typeface="NikoshBAN" pitchFamily="2" charset="0"/>
                <a:cs typeface="NikoshBAN" pitchFamily="2" charset="0"/>
              </a:rPr>
              <a:t>কী-সমূহ</a:t>
            </a:r>
            <a:r>
              <a:rPr lang="en-US" sz="3200" b="1" i="1" dirty="0">
                <a:solidFill>
                  <a:schemeClr val="tx2"/>
                </a:solidFill>
                <a:latin typeface="NikoshBAN" pitchFamily="2" charset="0"/>
                <a:cs typeface="NikoshBAN" pitchFamily="2" charset="0"/>
              </a:rPr>
              <a:t>  </a:t>
            </a:r>
            <a:r>
              <a:rPr lang="en-US" sz="3200" b="1" i="1" dirty="0" err="1">
                <a:solidFill>
                  <a:schemeClr val="tx2"/>
                </a:solidFill>
                <a:latin typeface="NikoshBAN" pitchFamily="2" charset="0"/>
                <a:cs typeface="NikoshBAN" pitchFamily="2" charset="0"/>
              </a:rPr>
              <a:t>হচ্ছে</a:t>
            </a:r>
            <a:r>
              <a:rPr lang="en-US" sz="3200" b="1" i="1" dirty="0">
                <a:solidFill>
                  <a:schemeClr val="tx2"/>
                </a:solidFill>
                <a:latin typeface="NikoshBAN" pitchFamily="2" charset="0"/>
                <a:cs typeface="NikoshBAN" pitchFamily="2" charset="0"/>
              </a:rPr>
              <a:t> </a:t>
            </a:r>
            <a:r>
              <a:rPr lang="en-US" sz="3200" b="1" i="1" dirty="0" err="1">
                <a:solidFill>
                  <a:schemeClr val="tx2"/>
                </a:solidFill>
                <a:latin typeface="NikoshBAN" pitchFamily="2" charset="0"/>
                <a:cs typeface="NikoshBAN" pitchFamily="2" charset="0"/>
              </a:rPr>
              <a:t>ফোনেটিক</a:t>
            </a:r>
            <a:r>
              <a:rPr lang="en-US" sz="3200" b="1" i="1" dirty="0">
                <a:solidFill>
                  <a:schemeClr val="tx2"/>
                </a:solidFill>
                <a:latin typeface="NikoshBAN" pitchFamily="2" charset="0"/>
                <a:cs typeface="NikoshBAN" pitchFamily="2" charset="0"/>
              </a:rPr>
              <a:t>  ।  </a:t>
            </a:r>
          </a:p>
        </p:txBody>
      </p:sp>
    </p:spTree>
    <p:extLst>
      <p:ext uri="{BB962C8B-B14F-4D97-AF65-F5344CB8AC3E}">
        <p14:creationId xmlns:p14="http://schemas.microsoft.com/office/powerpoint/2010/main" val="31581036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circle(in)">
                                      <p:cBhvr>
                                        <p:cTn id="35" dur="2000"/>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ircle(in)">
                                      <p:cBhvr>
                                        <p:cTn id="4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6"/>
            <a:ext cx="9144000" cy="83099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4800" b="1" dirty="0" err="1">
                <a:solidFill>
                  <a:schemeClr val="accent3">
                    <a:lumMod val="20000"/>
                    <a:lumOff val="80000"/>
                  </a:schemeClr>
                </a:solidFill>
                <a:latin typeface="NikoshBAN" pitchFamily="2" charset="0"/>
                <a:cs typeface="NikoshBAN" pitchFamily="2" charset="0"/>
              </a:rPr>
              <a:t>বাড়ীর</a:t>
            </a:r>
            <a:r>
              <a:rPr lang="en-US" sz="4800" b="1" dirty="0">
                <a:solidFill>
                  <a:schemeClr val="accent3">
                    <a:lumMod val="20000"/>
                    <a:lumOff val="80000"/>
                  </a:schemeClr>
                </a:solidFill>
                <a:latin typeface="NikoshBAN" pitchFamily="2" charset="0"/>
                <a:cs typeface="NikoshBAN" pitchFamily="2" charset="0"/>
              </a:rPr>
              <a:t> </a:t>
            </a:r>
            <a:r>
              <a:rPr lang="en-US" sz="4800" b="1" dirty="0" err="1">
                <a:solidFill>
                  <a:schemeClr val="accent3">
                    <a:lumMod val="20000"/>
                    <a:lumOff val="80000"/>
                  </a:schemeClr>
                </a:solidFill>
                <a:latin typeface="NikoshBAN" pitchFamily="2" charset="0"/>
                <a:cs typeface="NikoshBAN" pitchFamily="2" charset="0"/>
              </a:rPr>
              <a:t>কাজ</a:t>
            </a:r>
            <a:endParaRPr lang="en-US" sz="4800" b="1" dirty="0">
              <a:solidFill>
                <a:schemeClr val="accent3">
                  <a:lumMod val="20000"/>
                  <a:lumOff val="80000"/>
                </a:schemeClr>
              </a:solidFill>
              <a:latin typeface="NikoshBAN" pitchFamily="2" charset="0"/>
              <a:cs typeface="NikoshBAN" pitchFamily="2" charset="0"/>
            </a:endParaRPr>
          </a:p>
        </p:txBody>
      </p:sp>
      <p:sp>
        <p:nvSpPr>
          <p:cNvPr id="3" name="TextBox 2"/>
          <p:cNvSpPr txBox="1"/>
          <p:nvPr/>
        </p:nvSpPr>
        <p:spPr>
          <a:xfrm>
            <a:off x="0" y="2895605"/>
            <a:ext cx="9144000" cy="1200329"/>
          </a:xfrm>
          <a:prstGeom prst="rect">
            <a:avLst/>
          </a:prstGeom>
        </p:spPr>
        <p:style>
          <a:lnRef idx="0">
            <a:scrgbClr r="0" g="0" b="0"/>
          </a:lnRef>
          <a:fillRef idx="1002">
            <a:schemeClr val="lt2"/>
          </a:fillRef>
          <a:effectRef idx="0">
            <a:scrgbClr r="0" g="0" b="0"/>
          </a:effectRef>
          <a:fontRef idx="major"/>
        </p:style>
        <p:txBody>
          <a:bodyPr wrap="square" rtlCol="0">
            <a:spAutoFit/>
          </a:bodyPr>
          <a:lstStyle/>
          <a:p>
            <a:pPr marL="571500" indent="-571500">
              <a:buFont typeface="Wingdings" pitchFamily="2" charset="2"/>
              <a:buChar char="Ø"/>
            </a:pPr>
            <a:r>
              <a:rPr lang="en-US" sz="3600" dirty="0">
                <a:solidFill>
                  <a:prstClr val="black"/>
                </a:solidFill>
                <a:latin typeface="NikoshBAN" pitchFamily="2" charset="0"/>
                <a:cs typeface="NikoshBAN" pitchFamily="2" charset="0"/>
              </a:rPr>
              <a:t> </a:t>
            </a:r>
            <a:r>
              <a:rPr lang="en-US" sz="3600" b="1" i="1" dirty="0" err="1">
                <a:solidFill>
                  <a:srgbClr val="002060"/>
                </a:solidFill>
                <a:latin typeface="NikoshBAN" pitchFamily="2" charset="0"/>
                <a:cs typeface="NikoshBAN" pitchFamily="2" charset="0"/>
              </a:rPr>
              <a:t>কী</a:t>
            </a:r>
            <a:r>
              <a:rPr lang="en-US" sz="3600" b="1" i="1" dirty="0">
                <a:solidFill>
                  <a:srgbClr val="002060"/>
                </a:solidFill>
                <a:latin typeface="NikoshBAN" pitchFamily="2" charset="0"/>
                <a:cs typeface="NikoshBAN" pitchFamily="2" charset="0"/>
              </a:rPr>
              <a:t> -</a:t>
            </a:r>
            <a:r>
              <a:rPr lang="en-US" sz="3600" b="1" i="1" dirty="0" err="1">
                <a:solidFill>
                  <a:srgbClr val="002060"/>
                </a:solidFill>
                <a:latin typeface="NikoshBAN" pitchFamily="2" charset="0"/>
                <a:cs typeface="NikoshBAN" pitchFamily="2" charset="0"/>
              </a:rPr>
              <a:t>বোর্ড</a:t>
            </a:r>
            <a:r>
              <a:rPr lang="en-US" sz="3600" b="1" i="1" dirty="0">
                <a:solidFill>
                  <a:srgbClr val="002060"/>
                </a:solidFill>
                <a:latin typeface="NikoshBAN" pitchFamily="2" charset="0"/>
                <a:cs typeface="NikoshBAN" pitchFamily="2" charset="0"/>
              </a:rPr>
              <a:t> </a:t>
            </a:r>
            <a:r>
              <a:rPr lang="en-US" sz="3600" b="1" i="1" dirty="0" err="1">
                <a:solidFill>
                  <a:srgbClr val="002060"/>
                </a:solidFill>
                <a:latin typeface="NikoshBAN" pitchFamily="2" charset="0"/>
                <a:cs typeface="NikoshBAN" pitchFamily="2" charset="0"/>
              </a:rPr>
              <a:t>অংকন</a:t>
            </a:r>
            <a:r>
              <a:rPr lang="en-US" sz="3600" b="1" i="1" dirty="0">
                <a:solidFill>
                  <a:srgbClr val="002060"/>
                </a:solidFill>
                <a:latin typeface="NikoshBAN" pitchFamily="2" charset="0"/>
                <a:cs typeface="NikoshBAN" pitchFamily="2" charset="0"/>
              </a:rPr>
              <a:t> </a:t>
            </a:r>
            <a:r>
              <a:rPr lang="en-US" sz="3600" b="1" i="1" dirty="0" err="1">
                <a:solidFill>
                  <a:srgbClr val="002060"/>
                </a:solidFill>
                <a:latin typeface="NikoshBAN" pitchFamily="2" charset="0"/>
                <a:cs typeface="NikoshBAN" pitchFamily="2" charset="0"/>
              </a:rPr>
              <a:t>করে</a:t>
            </a:r>
            <a:r>
              <a:rPr lang="en-US" sz="3600" b="1" i="1" dirty="0">
                <a:solidFill>
                  <a:srgbClr val="002060"/>
                </a:solidFill>
                <a:latin typeface="NikoshBAN" pitchFamily="2" charset="0"/>
                <a:cs typeface="NikoshBAN" pitchFamily="2" charset="0"/>
              </a:rPr>
              <a:t> </a:t>
            </a:r>
            <a:r>
              <a:rPr lang="en-US" sz="3600" b="1" i="1" dirty="0" err="1">
                <a:solidFill>
                  <a:srgbClr val="002060"/>
                </a:solidFill>
                <a:latin typeface="NikoshBAN" pitchFamily="2" charset="0"/>
                <a:cs typeface="NikoshBAN" pitchFamily="2" charset="0"/>
              </a:rPr>
              <a:t>কী</a:t>
            </a:r>
            <a:r>
              <a:rPr lang="en-US" sz="3600" b="1" i="1" dirty="0">
                <a:solidFill>
                  <a:srgbClr val="002060"/>
                </a:solidFill>
                <a:latin typeface="NikoshBAN" pitchFamily="2" charset="0"/>
                <a:cs typeface="NikoshBAN" pitchFamily="2" charset="0"/>
              </a:rPr>
              <a:t> -</a:t>
            </a:r>
            <a:r>
              <a:rPr lang="en-US" sz="3600" b="1" i="1" dirty="0" err="1">
                <a:solidFill>
                  <a:srgbClr val="002060"/>
                </a:solidFill>
                <a:latin typeface="NikoshBAN" pitchFamily="2" charset="0"/>
                <a:cs typeface="NikoshBAN" pitchFamily="2" charset="0"/>
              </a:rPr>
              <a:t>বোর্ডের</a:t>
            </a:r>
            <a:r>
              <a:rPr lang="en-US" sz="3600" b="1" i="1" dirty="0">
                <a:solidFill>
                  <a:srgbClr val="002060"/>
                </a:solidFill>
                <a:latin typeface="NikoshBAN" pitchFamily="2" charset="0"/>
                <a:cs typeface="NikoshBAN" pitchFamily="2" charset="0"/>
              </a:rPr>
              <a:t> </a:t>
            </a:r>
            <a:r>
              <a:rPr lang="en-US" sz="3600" b="1" i="1" dirty="0" err="1">
                <a:solidFill>
                  <a:srgbClr val="002060"/>
                </a:solidFill>
                <a:latin typeface="NikoshBAN" pitchFamily="2" charset="0"/>
                <a:cs typeface="NikoshBAN" pitchFamily="2" charset="0"/>
              </a:rPr>
              <a:t>বিশেষ</a:t>
            </a:r>
            <a:r>
              <a:rPr lang="en-US" sz="3600" b="1" i="1" dirty="0">
                <a:solidFill>
                  <a:srgbClr val="002060"/>
                </a:solidFill>
                <a:latin typeface="NikoshBAN" pitchFamily="2" charset="0"/>
                <a:cs typeface="NikoshBAN" pitchFamily="2" charset="0"/>
              </a:rPr>
              <a:t> </a:t>
            </a:r>
            <a:r>
              <a:rPr lang="en-US" sz="3600" b="1" i="1" dirty="0" err="1">
                <a:solidFill>
                  <a:srgbClr val="002060"/>
                </a:solidFill>
                <a:latin typeface="NikoshBAN" pitchFamily="2" charset="0"/>
                <a:cs typeface="NikoshBAN" pitchFamily="2" charset="0"/>
              </a:rPr>
              <a:t>কী</a:t>
            </a:r>
            <a:r>
              <a:rPr lang="en-US" sz="3600" b="1" i="1" dirty="0">
                <a:solidFill>
                  <a:srgbClr val="002060"/>
                </a:solidFill>
                <a:latin typeface="NikoshBAN" pitchFamily="2" charset="0"/>
                <a:cs typeface="NikoshBAN" pitchFamily="2" charset="0"/>
              </a:rPr>
              <a:t> </a:t>
            </a:r>
            <a:r>
              <a:rPr lang="en-US" sz="3600" b="1" i="1" dirty="0" err="1">
                <a:solidFill>
                  <a:srgbClr val="002060"/>
                </a:solidFill>
                <a:latin typeface="NikoshBAN" pitchFamily="2" charset="0"/>
                <a:cs typeface="NikoshBAN" pitchFamily="2" charset="0"/>
              </a:rPr>
              <a:t>সমূহ</a:t>
            </a:r>
            <a:r>
              <a:rPr lang="en-US" sz="3600" b="1" i="1" dirty="0">
                <a:solidFill>
                  <a:srgbClr val="002060"/>
                </a:solidFill>
                <a:latin typeface="NikoshBAN" pitchFamily="2" charset="0"/>
                <a:cs typeface="NikoshBAN" pitchFamily="2" charset="0"/>
              </a:rPr>
              <a:t> </a:t>
            </a:r>
            <a:r>
              <a:rPr lang="en-US" sz="3600" b="1" i="1" dirty="0" err="1">
                <a:solidFill>
                  <a:srgbClr val="002060"/>
                </a:solidFill>
                <a:latin typeface="NikoshBAN" pitchFamily="2" charset="0"/>
                <a:cs typeface="NikoshBAN" pitchFamily="2" charset="0"/>
              </a:rPr>
              <a:t>চিহ্নিত</a:t>
            </a:r>
            <a:r>
              <a:rPr lang="en-US" sz="3600" b="1" i="1" dirty="0">
                <a:solidFill>
                  <a:srgbClr val="002060"/>
                </a:solidFill>
                <a:latin typeface="NikoshBAN" pitchFamily="2" charset="0"/>
                <a:cs typeface="NikoshBAN" pitchFamily="2" charset="0"/>
              </a:rPr>
              <a:t> </a:t>
            </a:r>
            <a:r>
              <a:rPr lang="en-US" sz="3600" b="1" i="1" dirty="0" err="1">
                <a:solidFill>
                  <a:srgbClr val="002060"/>
                </a:solidFill>
                <a:latin typeface="NikoshBAN" pitchFamily="2" charset="0"/>
                <a:cs typeface="NikoshBAN" pitchFamily="2" charset="0"/>
              </a:rPr>
              <a:t>করবে</a:t>
            </a:r>
            <a:r>
              <a:rPr lang="en-US" sz="3600" b="1" i="1" dirty="0">
                <a:solidFill>
                  <a:srgbClr val="002060"/>
                </a:solidFill>
                <a:latin typeface="NikoshBAN" pitchFamily="2" charset="0"/>
                <a:cs typeface="NikoshBAN" pitchFamily="2" charset="0"/>
              </a:rPr>
              <a:t> । </a:t>
            </a:r>
          </a:p>
        </p:txBody>
      </p:sp>
    </p:spTree>
    <p:extLst>
      <p:ext uri="{BB962C8B-B14F-4D97-AF65-F5344CB8AC3E}">
        <p14:creationId xmlns:p14="http://schemas.microsoft.com/office/powerpoint/2010/main" val="415989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heel(1)">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wipe(down)">
                                      <p:cBhvr>
                                        <p:cTn id="17" dur="580">
                                          <p:stCondLst>
                                            <p:cond delay="0"/>
                                          </p:stCondLst>
                                        </p:cTn>
                                        <p:tgtEl>
                                          <p:spTgt spid="3">
                                            <p:bg/>
                                          </p:spTgt>
                                        </p:tgtEl>
                                      </p:cBhvr>
                                    </p:animEffect>
                                    <p:anim calcmode="lin" valueType="num">
                                      <p:cBhvr>
                                        <p:cTn id="1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bg/>
                                          </p:spTgt>
                                        </p:tgtEl>
                                      </p:cBhvr>
                                      <p:to x="100000" y="60000"/>
                                    </p:animScale>
                                    <p:animScale>
                                      <p:cBhvr>
                                        <p:cTn id="24" dur="166" decel="50000">
                                          <p:stCondLst>
                                            <p:cond delay="676"/>
                                          </p:stCondLst>
                                        </p:cTn>
                                        <p:tgtEl>
                                          <p:spTgt spid="3">
                                            <p:bg/>
                                          </p:spTgt>
                                        </p:tgtEl>
                                      </p:cBhvr>
                                      <p:to x="100000" y="100000"/>
                                    </p:animScale>
                                    <p:animScale>
                                      <p:cBhvr>
                                        <p:cTn id="25" dur="26">
                                          <p:stCondLst>
                                            <p:cond delay="1312"/>
                                          </p:stCondLst>
                                        </p:cTn>
                                        <p:tgtEl>
                                          <p:spTgt spid="3">
                                            <p:bg/>
                                          </p:spTgt>
                                        </p:tgtEl>
                                      </p:cBhvr>
                                      <p:to x="100000" y="80000"/>
                                    </p:animScale>
                                    <p:animScale>
                                      <p:cBhvr>
                                        <p:cTn id="26" dur="166" decel="50000">
                                          <p:stCondLst>
                                            <p:cond delay="1338"/>
                                          </p:stCondLst>
                                        </p:cTn>
                                        <p:tgtEl>
                                          <p:spTgt spid="3">
                                            <p:bg/>
                                          </p:spTgt>
                                        </p:tgtEl>
                                      </p:cBhvr>
                                      <p:to x="100000" y="100000"/>
                                    </p:animScale>
                                    <p:animScale>
                                      <p:cBhvr>
                                        <p:cTn id="27" dur="26">
                                          <p:stCondLst>
                                            <p:cond delay="1642"/>
                                          </p:stCondLst>
                                        </p:cTn>
                                        <p:tgtEl>
                                          <p:spTgt spid="3">
                                            <p:bg/>
                                          </p:spTgt>
                                        </p:tgtEl>
                                      </p:cBhvr>
                                      <p:to x="100000" y="90000"/>
                                    </p:animScale>
                                    <p:animScale>
                                      <p:cBhvr>
                                        <p:cTn id="28" dur="166" decel="50000">
                                          <p:stCondLst>
                                            <p:cond delay="1668"/>
                                          </p:stCondLst>
                                        </p:cTn>
                                        <p:tgtEl>
                                          <p:spTgt spid="3">
                                            <p:bg/>
                                          </p:spTgt>
                                        </p:tgtEl>
                                      </p:cBhvr>
                                      <p:to x="100000" y="100000"/>
                                    </p:animScale>
                                    <p:animScale>
                                      <p:cBhvr>
                                        <p:cTn id="29" dur="26">
                                          <p:stCondLst>
                                            <p:cond delay="1808"/>
                                          </p:stCondLst>
                                        </p:cTn>
                                        <p:tgtEl>
                                          <p:spTgt spid="3">
                                            <p:bg/>
                                          </p:spTgt>
                                        </p:tgtEl>
                                      </p:cBhvr>
                                      <p:to x="100000" y="95000"/>
                                    </p:animScale>
                                    <p:animScale>
                                      <p:cBhvr>
                                        <p:cTn id="30" dur="166" decel="50000">
                                          <p:stCondLst>
                                            <p:cond delay="1834"/>
                                          </p:stCondLst>
                                        </p:cTn>
                                        <p:tgtEl>
                                          <p:spTgt spid="3">
                                            <p:bg/>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wipe(down)">
                                      <p:cBhvr>
                                        <p:cTn id="35" dur="580">
                                          <p:stCondLst>
                                            <p:cond delay="0"/>
                                          </p:stCondLst>
                                        </p:cTn>
                                        <p:tgtEl>
                                          <p:spTgt spid="3">
                                            <p:txEl>
                                              <p:pRg st="0" end="0"/>
                                            </p:txEl>
                                          </p:spTgt>
                                        </p:tgtEl>
                                      </p:cBhvr>
                                    </p:animEffect>
                                    <p:anim calcmode="lin" valueType="num">
                                      <p:cBhvr>
                                        <p:cTn id="3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xEl>
                                              <p:pRg st="0" end="0"/>
                                            </p:txEl>
                                          </p:spTgt>
                                        </p:tgtEl>
                                      </p:cBhvr>
                                      <p:to x="100000" y="60000"/>
                                    </p:animScale>
                                    <p:animScale>
                                      <p:cBhvr>
                                        <p:cTn id="42" dur="166" decel="50000">
                                          <p:stCondLst>
                                            <p:cond delay="676"/>
                                          </p:stCondLst>
                                        </p:cTn>
                                        <p:tgtEl>
                                          <p:spTgt spid="3">
                                            <p:txEl>
                                              <p:pRg st="0" end="0"/>
                                            </p:txEl>
                                          </p:spTgt>
                                        </p:tgtEl>
                                      </p:cBhvr>
                                      <p:to x="100000" y="100000"/>
                                    </p:animScale>
                                    <p:animScale>
                                      <p:cBhvr>
                                        <p:cTn id="43" dur="26">
                                          <p:stCondLst>
                                            <p:cond delay="1312"/>
                                          </p:stCondLst>
                                        </p:cTn>
                                        <p:tgtEl>
                                          <p:spTgt spid="3">
                                            <p:txEl>
                                              <p:pRg st="0" end="0"/>
                                            </p:txEl>
                                          </p:spTgt>
                                        </p:tgtEl>
                                      </p:cBhvr>
                                      <p:to x="100000" y="80000"/>
                                    </p:animScale>
                                    <p:animScale>
                                      <p:cBhvr>
                                        <p:cTn id="44" dur="166" decel="50000">
                                          <p:stCondLst>
                                            <p:cond delay="1338"/>
                                          </p:stCondLst>
                                        </p:cTn>
                                        <p:tgtEl>
                                          <p:spTgt spid="3">
                                            <p:txEl>
                                              <p:pRg st="0" end="0"/>
                                            </p:txEl>
                                          </p:spTgt>
                                        </p:tgtEl>
                                      </p:cBhvr>
                                      <p:to x="100000" y="100000"/>
                                    </p:animScale>
                                    <p:animScale>
                                      <p:cBhvr>
                                        <p:cTn id="45" dur="26">
                                          <p:stCondLst>
                                            <p:cond delay="1642"/>
                                          </p:stCondLst>
                                        </p:cTn>
                                        <p:tgtEl>
                                          <p:spTgt spid="3">
                                            <p:txEl>
                                              <p:pRg st="0" end="0"/>
                                            </p:txEl>
                                          </p:spTgt>
                                        </p:tgtEl>
                                      </p:cBhvr>
                                      <p:to x="100000" y="90000"/>
                                    </p:animScale>
                                    <p:animScale>
                                      <p:cBhvr>
                                        <p:cTn id="46" dur="166" decel="50000">
                                          <p:stCondLst>
                                            <p:cond delay="1668"/>
                                          </p:stCondLst>
                                        </p:cTn>
                                        <p:tgtEl>
                                          <p:spTgt spid="3">
                                            <p:txEl>
                                              <p:pRg st="0" end="0"/>
                                            </p:txEl>
                                          </p:spTgt>
                                        </p:tgtEl>
                                      </p:cBhvr>
                                      <p:to x="100000" y="100000"/>
                                    </p:animScale>
                                    <p:animScale>
                                      <p:cBhvr>
                                        <p:cTn id="47" dur="26">
                                          <p:stCondLst>
                                            <p:cond delay="1808"/>
                                          </p:stCondLst>
                                        </p:cTn>
                                        <p:tgtEl>
                                          <p:spTgt spid="3">
                                            <p:txEl>
                                              <p:pRg st="0" end="0"/>
                                            </p:txEl>
                                          </p:spTgt>
                                        </p:tgtEl>
                                      </p:cBhvr>
                                      <p:to x="100000" y="95000"/>
                                    </p:animScale>
                                    <p:animScale>
                                      <p:cBhvr>
                                        <p:cTn id="48" dur="166" decel="50000">
                                          <p:stCondLst>
                                            <p:cond delay="1834"/>
                                          </p:stCondLst>
                                        </p:cTn>
                                        <p:tgtEl>
                                          <p:spTgt spid="3">
                                            <p:txEl>
                                              <p:pRg st="0" end="0"/>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3">
                                            <p:txEl>
                                              <p:pRg st="0" end="0"/>
                                            </p:txEl>
                                          </p:spTgt>
                                        </p:tgtEl>
                                        <p:attrNameLst>
                                          <p:attrName>style.visibility</p:attrName>
                                        </p:attrNameLst>
                                      </p:cBhvr>
                                      <p:to>
                                        <p:strVal val="visible"/>
                                      </p:to>
                                    </p:set>
                                    <p:anim calcmode="lin" valueType="num">
                                      <p:cBhvr>
                                        <p:cTn id="5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5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5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5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
            <a:ext cx="9144000" cy="1323439"/>
          </a:xfrm>
          <a:prstGeom prst="rect">
            <a:avLst/>
          </a:prstGeom>
          <a:effectLst>
            <a:outerShdw blurRad="40000" dist="20000" dir="5400000" rotWithShape="0">
              <a:srgbClr val="000000">
                <a:alpha val="38000"/>
              </a:srgbClr>
            </a:outerShdw>
            <a:reflection blurRad="6350" stA="50000" endA="300" endPos="55500" dist="50800" dir="5400000" sy="-100000" algn="bl" rotWithShape="0"/>
          </a:effectLst>
        </p:spPr>
        <p:style>
          <a:lnRef idx="1">
            <a:schemeClr val="accent5"/>
          </a:lnRef>
          <a:fillRef idx="2">
            <a:schemeClr val="accent5"/>
          </a:fillRef>
          <a:effectRef idx="1">
            <a:schemeClr val="accent5"/>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ধন্যবাদ</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3443"/>
            <a:ext cx="9144000" cy="5534561"/>
          </a:xfrm>
          <a:prstGeom prst="rect">
            <a:avLst/>
          </a:prstGeom>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val="249819969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3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repeatCount="1000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0"/>
                                        <p:tgtEl>
                                          <p:spTgt spid="2"/>
                                        </p:tgtEl>
                                      </p:cBhvr>
                                    </p:animEffect>
                                    <p:anim calcmode="lin" valueType="num">
                                      <p:cBhvr>
                                        <p:cTn id="15" dur="5000" fill="hold"/>
                                        <p:tgtEl>
                                          <p:spTgt spid="2"/>
                                        </p:tgtEl>
                                        <p:attrNameLst>
                                          <p:attrName>ppt_x</p:attrName>
                                        </p:attrNameLst>
                                      </p:cBhvr>
                                      <p:tavLst>
                                        <p:tav tm="0">
                                          <p:val>
                                            <p:strVal val="#ppt_x"/>
                                          </p:val>
                                        </p:tav>
                                        <p:tav tm="100000">
                                          <p:val>
                                            <p:strVal val="#ppt_x"/>
                                          </p:val>
                                        </p:tav>
                                      </p:tavLst>
                                    </p:anim>
                                    <p:anim calcmode="lin" valueType="num">
                                      <p:cBhvr>
                                        <p:cTn id="16" dur="5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27709"/>
            <a:ext cx="4495800" cy="1066800"/>
          </a:xfrm>
        </p:spPr>
        <p:txBody>
          <a:bodyPr>
            <a:normAutofit fontScale="90000"/>
          </a:bodyPr>
          <a:lstStyle/>
          <a:p>
            <a:r>
              <a:rPr lang="en-US" sz="9600" dirty="0" err="1">
                <a:solidFill>
                  <a:srgbClr val="C00000"/>
                </a:solidFill>
                <a:latin typeface="NikoshBAN"/>
                <a:ea typeface="Verdana" pitchFamily="34" charset="0"/>
                <a:cs typeface="Verdana" pitchFamily="34" charset="0"/>
              </a:rPr>
              <a:t>পরিচিতি</a:t>
            </a:r>
            <a:endParaRPr lang="en-US" sz="9600" dirty="0">
              <a:solidFill>
                <a:srgbClr val="C00000"/>
              </a:solidFill>
              <a:latin typeface="NikoshBAN"/>
              <a:ea typeface="Verdana" pitchFamily="34" charset="0"/>
              <a:cs typeface="Verdana" pitchFamily="34" charset="0"/>
            </a:endParaRPr>
          </a:p>
        </p:txBody>
      </p:sp>
      <p:sp>
        <p:nvSpPr>
          <p:cNvPr id="3" name="Text Placeholder 2"/>
          <p:cNvSpPr>
            <a:spLocks noGrp="1"/>
          </p:cNvSpPr>
          <p:nvPr>
            <p:ph type="body" idx="1"/>
          </p:nvPr>
        </p:nvSpPr>
        <p:spPr>
          <a:xfrm>
            <a:off x="152400" y="1143000"/>
            <a:ext cx="3125788" cy="451338"/>
          </a:xfrm>
        </p:spPr>
        <p:txBody>
          <a:bodyPr>
            <a:noAutofit/>
          </a:bodyPr>
          <a:lstStyle/>
          <a:p>
            <a:r>
              <a:rPr lang="en-US" sz="2800" dirty="0" err="1">
                <a:latin typeface="NikoshBAN"/>
              </a:rPr>
              <a:t>শিক্ষক</a:t>
            </a:r>
            <a:r>
              <a:rPr lang="en-US" sz="2800" dirty="0">
                <a:latin typeface="NikoshBAN"/>
              </a:rPr>
              <a:t> </a:t>
            </a:r>
            <a:r>
              <a:rPr lang="en-US" sz="2800" dirty="0" err="1">
                <a:latin typeface="NikoshBAN"/>
              </a:rPr>
              <a:t>পরিচিতি</a:t>
            </a:r>
            <a:r>
              <a:rPr lang="en-US" sz="2800" dirty="0">
                <a:latin typeface="NikoshBAN"/>
              </a:rPr>
              <a:t> </a:t>
            </a:r>
          </a:p>
        </p:txBody>
      </p:sp>
      <p:sp>
        <p:nvSpPr>
          <p:cNvPr id="7" name="Text Placeholder 6"/>
          <p:cNvSpPr>
            <a:spLocks noGrp="1"/>
          </p:cNvSpPr>
          <p:nvPr>
            <p:ph type="body" sz="quarter" idx="3"/>
          </p:nvPr>
        </p:nvSpPr>
        <p:spPr>
          <a:xfrm>
            <a:off x="5486400" y="1915503"/>
            <a:ext cx="2667000" cy="639762"/>
          </a:xfrm>
        </p:spPr>
        <p:txBody>
          <a:bodyPr>
            <a:normAutofit/>
          </a:bodyPr>
          <a:lstStyle/>
          <a:p>
            <a:r>
              <a:rPr lang="en-US" sz="2800" dirty="0" err="1">
                <a:solidFill>
                  <a:schemeClr val="bg2">
                    <a:lumMod val="25000"/>
                  </a:schemeClr>
                </a:solidFill>
                <a:latin typeface="NikoshBAN"/>
              </a:rPr>
              <a:t>পাঠ</a:t>
            </a:r>
            <a:r>
              <a:rPr lang="en-US" sz="2800" dirty="0">
                <a:solidFill>
                  <a:schemeClr val="bg2">
                    <a:lumMod val="25000"/>
                  </a:schemeClr>
                </a:solidFill>
                <a:latin typeface="NikoshBAN"/>
              </a:rPr>
              <a:t> </a:t>
            </a:r>
            <a:r>
              <a:rPr lang="en-US" sz="2800" dirty="0" err="1">
                <a:solidFill>
                  <a:schemeClr val="bg2">
                    <a:lumMod val="25000"/>
                  </a:schemeClr>
                </a:solidFill>
                <a:latin typeface="NikoshBAN"/>
              </a:rPr>
              <a:t>পরিচিতি</a:t>
            </a:r>
            <a:r>
              <a:rPr lang="en-US" sz="2800" dirty="0">
                <a:solidFill>
                  <a:schemeClr val="bg2">
                    <a:lumMod val="25000"/>
                  </a:schemeClr>
                </a:solidFill>
                <a:latin typeface="NikoshBAN"/>
              </a:rPr>
              <a:t> </a:t>
            </a:r>
          </a:p>
        </p:txBody>
      </p:sp>
      <p:sp>
        <p:nvSpPr>
          <p:cNvPr id="8" name="Content Placeholder 7"/>
          <p:cNvSpPr>
            <a:spLocks noGrp="1"/>
          </p:cNvSpPr>
          <p:nvPr>
            <p:ph sz="quarter" idx="4"/>
          </p:nvPr>
        </p:nvSpPr>
        <p:spPr>
          <a:xfrm>
            <a:off x="5062248" y="2802000"/>
            <a:ext cx="4343400" cy="2743200"/>
          </a:xfrm>
        </p:spPr>
        <p:txBody>
          <a:bodyPr>
            <a:normAutofit/>
          </a:bodyPr>
          <a:lstStyle/>
          <a:p>
            <a:pPr marL="0" indent="0">
              <a:buNone/>
            </a:pPr>
            <a:r>
              <a:rPr lang="en-US" sz="3200" b="1" cap="all" dirty="0" err="1">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rPr>
              <a:t>শ্রেণিঃ</a:t>
            </a:r>
            <a:r>
              <a:rPr lang="en-US" sz="3200" b="1" cap="all" dirty="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rPr>
              <a:t> </a:t>
            </a:r>
            <a:r>
              <a:rPr lang="en-US" sz="3200" b="1" cap="all" dirty="0" err="1">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rPr>
              <a:t>সপ্তম</a:t>
            </a:r>
            <a:r>
              <a:rPr lang="en-US" sz="3200" b="1" cap="all" dirty="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rPr>
              <a:t>  </a:t>
            </a:r>
          </a:p>
          <a:p>
            <a:pPr marL="0" indent="0">
              <a:buNone/>
            </a:pPr>
            <a:r>
              <a:rPr lang="en-US" sz="3200" b="1" cap="all" dirty="0" err="1">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rPr>
              <a:t>বিষয়ঃ</a:t>
            </a:r>
            <a:r>
              <a:rPr lang="en-US" sz="3200" b="1" cap="all" dirty="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rPr>
              <a:t> </a:t>
            </a:r>
            <a:r>
              <a:rPr lang="en-US" sz="3200" b="1" cap="all" dirty="0" err="1">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rPr>
              <a:t>তথ্য</a:t>
            </a:r>
            <a:r>
              <a:rPr lang="en-US" sz="3200" b="1" cap="all" dirty="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rPr>
              <a:t> ও </a:t>
            </a:r>
            <a:r>
              <a:rPr lang="en-US" sz="3200" b="1" cap="all" dirty="0" err="1">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rPr>
              <a:t>যোগাযোগ</a:t>
            </a:r>
            <a:r>
              <a:rPr lang="en-US" sz="3200" b="1" cap="all" dirty="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rPr>
              <a:t> </a:t>
            </a:r>
            <a:r>
              <a:rPr lang="en-US" sz="3200" b="1" cap="all" dirty="0" err="1">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rPr>
              <a:t>প্রযুক্তি</a:t>
            </a:r>
            <a:r>
              <a:rPr lang="en-US" sz="3200" b="1" cap="all" dirty="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rPr>
              <a:t> </a:t>
            </a:r>
          </a:p>
          <a:p>
            <a:pPr marL="0" indent="0">
              <a:buNone/>
            </a:pPr>
            <a:r>
              <a:rPr lang="en-US" sz="3200" b="1" cap="all" dirty="0" err="1">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rPr>
              <a:t>অধ্যায়ঃ</a:t>
            </a:r>
            <a:r>
              <a:rPr lang="en-US" sz="3200" b="1" cap="all" dirty="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rPr>
              <a:t> </a:t>
            </a:r>
            <a:r>
              <a:rPr lang="en-US" sz="3200" b="1" cap="all" dirty="0" err="1">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rPr>
              <a:t>চতুর্থ</a:t>
            </a:r>
            <a:r>
              <a:rPr lang="en-US" sz="3200" b="1" cap="all" dirty="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rPr>
              <a:t> </a:t>
            </a:r>
          </a:p>
        </p:txBody>
      </p:sp>
      <p:cxnSp>
        <p:nvCxnSpPr>
          <p:cNvPr id="6" name="Straight Connector 5"/>
          <p:cNvCxnSpPr/>
          <p:nvPr/>
        </p:nvCxnSpPr>
        <p:spPr>
          <a:xfrm>
            <a:off x="4752109" y="1828800"/>
            <a:ext cx="62345" cy="4495800"/>
          </a:xfrm>
          <a:prstGeom prst="line">
            <a:avLst/>
          </a:prstGeom>
        </p:spPr>
        <p:style>
          <a:lnRef idx="1">
            <a:schemeClr val="accent1"/>
          </a:lnRef>
          <a:fillRef idx="0">
            <a:schemeClr val="accent1"/>
          </a:fillRef>
          <a:effectRef idx="0">
            <a:schemeClr val="accent1"/>
          </a:effectRef>
          <a:fontRef idx="minor">
            <a:schemeClr val="tx1"/>
          </a:fontRef>
        </p:style>
      </p:cxnSp>
      <p:sp>
        <p:nvSpPr>
          <p:cNvPr id="20" name="5-Point Star 19"/>
          <p:cNvSpPr/>
          <p:nvPr/>
        </p:nvSpPr>
        <p:spPr>
          <a:xfrm>
            <a:off x="4538228" y="6192981"/>
            <a:ext cx="552451"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4475883" y="1501374"/>
            <a:ext cx="552451" cy="47982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F1F35030-B3FA-BB4C-8019-C1ACA7DDCC3C}"/>
              </a:ext>
            </a:extLst>
          </p:cNvPr>
          <p:cNvSpPr>
            <a:spLocks noGrp="1"/>
          </p:cNvSpPr>
          <p:nvPr>
            <p:ph sz="half" idx="2"/>
          </p:nvPr>
        </p:nvSpPr>
        <p:spPr/>
        <p:txBody>
          <a:bodyPr/>
          <a:lstStyle/>
          <a:p>
            <a:endParaRPr lang="en-US"/>
          </a:p>
        </p:txBody>
      </p:sp>
      <p:sp>
        <p:nvSpPr>
          <p:cNvPr id="10" name="TextBox 9">
            <a:extLst>
              <a:ext uri="{FF2B5EF4-FFF2-40B4-BE49-F238E27FC236}">
                <a16:creationId xmlns:a16="http://schemas.microsoft.com/office/drawing/2014/main" id="{0E08D56B-5A7D-F54D-A3AE-71D8555EE17B}"/>
              </a:ext>
            </a:extLst>
          </p:cNvPr>
          <p:cNvSpPr txBox="1"/>
          <p:nvPr/>
        </p:nvSpPr>
        <p:spPr>
          <a:xfrm rot="10800000" flipV="1">
            <a:off x="952499" y="3412094"/>
            <a:ext cx="2435679" cy="1938992"/>
          </a:xfrm>
          <a:prstGeom prst="rect">
            <a:avLst/>
          </a:prstGeom>
          <a:noFill/>
        </p:spPr>
        <p:txBody>
          <a:bodyPr wrap="square" rtlCol="0">
            <a:spAutoFit/>
          </a:bodyPr>
          <a:lstStyle/>
          <a:p>
            <a:pPr algn="l"/>
            <a:r>
              <a:rPr lang="en-US" sz="2000" b="1">
                <a:solidFill>
                  <a:schemeClr val="accent2"/>
                </a:solidFill>
              </a:rPr>
              <a:t>মাছুমা</a:t>
            </a:r>
          </a:p>
          <a:p>
            <a:pPr algn="l"/>
            <a:r>
              <a:rPr lang="en-US" sz="2000" b="1">
                <a:solidFill>
                  <a:schemeClr val="accent2"/>
                </a:solidFill>
              </a:rPr>
              <a:t>সহকারি শিক্ষক</a:t>
            </a:r>
          </a:p>
          <a:p>
            <a:pPr algn="l"/>
            <a:r>
              <a:rPr lang="en-US" sz="2000" b="1">
                <a:solidFill>
                  <a:schemeClr val="accent2"/>
                </a:solidFill>
              </a:rPr>
              <a:t>ডেমরা প্রগতি ইব্রাহিমীয়া দাখিল মাদ্রাসা</a:t>
            </a:r>
          </a:p>
          <a:p>
            <a:pPr algn="l"/>
            <a:r>
              <a:rPr lang="en-US" sz="2000" b="1">
                <a:solidFill>
                  <a:schemeClr val="accent2"/>
                </a:solidFill>
              </a:rPr>
              <a:t>কালীগঞ্জ, গাজীপুর।</a:t>
            </a:r>
          </a:p>
        </p:txBody>
      </p:sp>
    </p:spTree>
    <p:extLst>
      <p:ext uri="{BB962C8B-B14F-4D97-AF65-F5344CB8AC3E}">
        <p14:creationId xmlns:p14="http://schemas.microsoft.com/office/powerpoint/2010/main" val="22421156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down)">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1000"/>
                                        <p:tgtEl>
                                          <p:spTgt spid="8">
                                            <p:txEl>
                                              <p:pRg st="0" end="0"/>
                                            </p:txEl>
                                          </p:spTgt>
                                        </p:tgtEl>
                                      </p:cBhvr>
                                    </p:animEffect>
                                    <p:anim calcmode="lin" valueType="num">
                                      <p:cBhvr>
                                        <p:cTn id="4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Effect transition="in" filter="fade">
                                      <p:cBhvr>
                                        <p:cTn id="49" dur="1000"/>
                                        <p:tgtEl>
                                          <p:spTgt spid="8">
                                            <p:txEl>
                                              <p:pRg st="1" end="1"/>
                                            </p:txEl>
                                          </p:spTgt>
                                        </p:tgtEl>
                                      </p:cBhvr>
                                    </p:animEffect>
                                    <p:anim calcmode="lin" valueType="num">
                                      <p:cBhvr>
                                        <p:cTn id="5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xEl>
                                              <p:pRg st="2" end="2"/>
                                            </p:txEl>
                                          </p:spTgt>
                                        </p:tgtEl>
                                        <p:attrNameLst>
                                          <p:attrName>style.visibility</p:attrName>
                                        </p:attrNameLst>
                                      </p:cBhvr>
                                      <p:to>
                                        <p:strVal val="visible"/>
                                      </p:to>
                                    </p:set>
                                    <p:animEffect transition="in" filter="fade">
                                      <p:cBhvr>
                                        <p:cTn id="56" dur="1000"/>
                                        <p:tgtEl>
                                          <p:spTgt spid="8">
                                            <p:txEl>
                                              <p:pRg st="2" end="2"/>
                                            </p:txEl>
                                          </p:spTgt>
                                        </p:tgtEl>
                                      </p:cBhvr>
                                    </p:animEffect>
                                    <p:anim calcmode="lin" valueType="num">
                                      <p:cBhvr>
                                        <p:cTn id="5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build="p"/>
      <p:bldP spid="8" grpId="0" build="p"/>
      <p:bldP spid="20"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1659" y="228600"/>
            <a:ext cx="4202428" cy="3281600"/>
          </a:xfrm>
          <a:prstGeom prst="rect">
            <a:avLst/>
          </a:prstGeom>
        </p:spPr>
      </p:pic>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510200"/>
            <a:ext cx="6696941" cy="1905000"/>
          </a:xfrm>
          <a:prstGeom prst="rect">
            <a:avLst/>
          </a:prstGeom>
        </p:spPr>
      </p:pic>
      <p:sp>
        <p:nvSpPr>
          <p:cNvPr id="2" name="Rectangle 1"/>
          <p:cNvSpPr/>
          <p:nvPr/>
        </p:nvSpPr>
        <p:spPr>
          <a:xfrm>
            <a:off x="3352800" y="5562600"/>
            <a:ext cx="1763624" cy="523220"/>
          </a:xfrm>
          <a:prstGeom prst="rect">
            <a:avLst/>
          </a:prstGeom>
        </p:spPr>
        <p:txBody>
          <a:bodyPr wrap="none">
            <a:spAutoFit/>
          </a:bodyPr>
          <a:lstStyle/>
          <a:p>
            <a:pPr lvl="0">
              <a:spcBef>
                <a:spcPts val="400"/>
              </a:spcBef>
              <a:buClr>
                <a:srgbClr val="2DA2BF"/>
              </a:buClr>
              <a:buSzPct val="68000"/>
            </a:pPr>
            <a:r>
              <a:rPr lang="en-US" sz="2800" b="1" dirty="0" err="1">
                <a:solidFill>
                  <a:srgbClr val="002060"/>
                </a:solidFill>
                <a:latin typeface="NikoshBAN"/>
              </a:rPr>
              <a:t>কী</a:t>
            </a:r>
            <a:r>
              <a:rPr lang="en-US" sz="2800" b="1" dirty="0">
                <a:solidFill>
                  <a:srgbClr val="002060"/>
                </a:solidFill>
                <a:latin typeface="NikoshBAN"/>
              </a:rPr>
              <a:t> -</a:t>
            </a:r>
            <a:r>
              <a:rPr lang="bn-BD" sz="2800" b="1" dirty="0">
                <a:solidFill>
                  <a:srgbClr val="002060"/>
                </a:solidFill>
                <a:latin typeface="NikoshBAN"/>
              </a:rPr>
              <a:t>বোর্ড </a:t>
            </a:r>
            <a:endParaRPr lang="en-US" sz="2800" b="1" dirty="0">
              <a:solidFill>
                <a:srgbClr val="002060"/>
              </a:solidFill>
              <a:latin typeface="NikoshBAN"/>
            </a:endParaRPr>
          </a:p>
        </p:txBody>
      </p:sp>
    </p:spTree>
    <p:extLst>
      <p:ext uri="{BB962C8B-B14F-4D97-AF65-F5344CB8AC3E}">
        <p14:creationId xmlns:p14="http://schemas.microsoft.com/office/powerpoint/2010/main" val="76564539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ircle(in)">
                                      <p:cBhvr>
                                        <p:cTn id="3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36" y="4766101"/>
            <a:ext cx="9144000" cy="83099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  </a:t>
            </a:r>
            <a:r>
              <a:rPr lang="en-US" sz="36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কী</a:t>
            </a: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 - </a:t>
            </a:r>
            <a:r>
              <a:rPr lang="en-US" sz="36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বোর্ড</a:t>
            </a: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  </a:t>
            </a:r>
            <a:r>
              <a:rPr lang="en-US" sz="36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এর</a:t>
            </a: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  </a:t>
            </a:r>
            <a:r>
              <a:rPr lang="en-US" sz="36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পরিচিতি</a:t>
            </a: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 ও </a:t>
            </a:r>
            <a:r>
              <a:rPr lang="en-US" sz="36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ব্যবহার</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endParaRPr>
          </a:p>
        </p:txBody>
      </p:sp>
      <p:sp>
        <p:nvSpPr>
          <p:cNvPr id="3" name="TextBox 2"/>
          <p:cNvSpPr txBox="1"/>
          <p:nvPr/>
        </p:nvSpPr>
        <p:spPr>
          <a:xfrm>
            <a:off x="2590800" y="452735"/>
            <a:ext cx="5105400" cy="923330"/>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আজকের</a:t>
            </a: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 </a:t>
            </a:r>
            <a:r>
              <a:rPr lang="en-US"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পাঠের</a:t>
            </a: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 </a:t>
            </a:r>
            <a:r>
              <a:rPr lang="en-US"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বিষয়</a:t>
            </a:r>
            <a:endParaRPr lang="en-GB"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endParaRPr>
          </a:p>
        </p:txBody>
      </p:sp>
      <p:pic>
        <p:nvPicPr>
          <p:cNvPr id="2050" name="Picture 2" descr="C:\Users\FAHAD\Downloads\কম্পিউটার - Google Search_files\images_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4800600" cy="2814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7309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circle(in)">
                                      <p:cBhvr>
                                        <p:cTn id="11" dur="20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p:cTn id="16"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9" dur="10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nodeType="clickEffect">
                                  <p:stCondLst>
                                    <p:cond delay="0"/>
                                  </p:stCondLst>
                                  <p:childTnLst>
                                    <p:animScale>
                                      <p:cBhvr>
                                        <p:cTn id="23" dur="2000" fill="hold"/>
                                        <p:tgtEl>
                                          <p:spTgt spid="2">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1618" y="-381000"/>
            <a:ext cx="8991600" cy="9448740"/>
          </a:xfrm>
          <a:prstGeom prst="rect">
            <a:avLst/>
          </a:prstGeom>
          <a:noFill/>
        </p:spPr>
        <p:txBody>
          <a:bodyPr wrap="square" rtlCol="0">
            <a:spAutoFit/>
          </a:bodyPr>
          <a:lstStyle/>
          <a:p>
            <a:endParaRPr lang="en-US" sz="3200" dirty="0">
              <a:solidFill>
                <a:srgbClr val="FFC000"/>
              </a:solidFill>
              <a:latin typeface="NikoshBAN" pitchFamily="2" charset="0"/>
              <a:cs typeface="NikoshBAN" pitchFamily="2" charset="0"/>
            </a:endParaRPr>
          </a:p>
          <a:p>
            <a:pPr>
              <a:lnSpc>
                <a:spcPct val="200000"/>
              </a:lnSpc>
            </a:pPr>
            <a:endParaRPr lang="en-US" sz="3200" i="1" dirty="0">
              <a:solidFill>
                <a:srgbClr val="C00000"/>
              </a:solidFill>
              <a:latin typeface="NikoshBAN" pitchFamily="2" charset="0"/>
              <a:cs typeface="NikoshBAN" pitchFamily="2" charset="0"/>
            </a:endParaRPr>
          </a:p>
          <a:p>
            <a:pPr marL="285750" indent="-285750">
              <a:lnSpc>
                <a:spcPct val="200000"/>
              </a:lnSpc>
              <a:buFont typeface="Wingdings" pitchFamily="2" charset="2"/>
              <a:buChar char="v"/>
            </a:pPr>
            <a:r>
              <a:rPr lang="en-US" sz="3200" i="1" dirty="0" err="1">
                <a:solidFill>
                  <a:srgbClr val="C00000"/>
                </a:solidFill>
                <a:latin typeface="NikoshBAN" pitchFamily="2" charset="0"/>
                <a:cs typeface="NikoshBAN" pitchFamily="2" charset="0"/>
              </a:rPr>
              <a:t>মাইক্রোসফট</a:t>
            </a:r>
            <a:r>
              <a:rPr lang="en-US" sz="3200" i="1" dirty="0">
                <a:solidFill>
                  <a:srgbClr val="C00000"/>
                </a:solidFill>
                <a:latin typeface="NikoshBAN" pitchFamily="2" charset="0"/>
                <a:cs typeface="NikoshBAN" pitchFamily="2" charset="0"/>
              </a:rPr>
              <a:t> </a:t>
            </a:r>
            <a:r>
              <a:rPr lang="en-US" sz="3200" i="1" dirty="0" err="1">
                <a:solidFill>
                  <a:srgbClr val="C00000"/>
                </a:solidFill>
                <a:latin typeface="NikoshBAN" pitchFamily="2" charset="0"/>
                <a:cs typeface="NikoshBAN" pitchFamily="2" charset="0"/>
              </a:rPr>
              <a:t>ওয়ার্ড</a:t>
            </a:r>
            <a:r>
              <a:rPr lang="en-US" sz="3200" i="1" dirty="0">
                <a:solidFill>
                  <a:srgbClr val="C00000"/>
                </a:solidFill>
                <a:latin typeface="NikoshBAN" pitchFamily="2" charset="0"/>
                <a:cs typeface="NikoshBAN" pitchFamily="2" charset="0"/>
              </a:rPr>
              <a:t>  ও </a:t>
            </a:r>
            <a:r>
              <a:rPr lang="en-US" sz="3200" i="1" dirty="0" err="1">
                <a:solidFill>
                  <a:srgbClr val="C00000"/>
                </a:solidFill>
                <a:latin typeface="NikoshBAN" pitchFamily="2" charset="0"/>
                <a:cs typeface="NikoshBAN" pitchFamily="2" charset="0"/>
              </a:rPr>
              <a:t>ওয়ার্ড</a:t>
            </a:r>
            <a:r>
              <a:rPr lang="en-US" sz="3200" i="1" dirty="0">
                <a:solidFill>
                  <a:srgbClr val="C00000"/>
                </a:solidFill>
                <a:latin typeface="NikoshBAN" pitchFamily="2" charset="0"/>
                <a:cs typeface="NikoshBAN" pitchFamily="2" charset="0"/>
              </a:rPr>
              <a:t> </a:t>
            </a:r>
            <a:r>
              <a:rPr lang="en-US" sz="3200" i="1" dirty="0" err="1">
                <a:solidFill>
                  <a:srgbClr val="C00000"/>
                </a:solidFill>
                <a:latin typeface="NikoshBAN" pitchFamily="2" charset="0"/>
                <a:cs typeface="NikoshBAN" pitchFamily="2" charset="0"/>
              </a:rPr>
              <a:t>প্রসেসিং</a:t>
            </a:r>
            <a:r>
              <a:rPr lang="en-US" sz="3200" i="1" dirty="0">
                <a:solidFill>
                  <a:srgbClr val="C00000"/>
                </a:solidFill>
                <a:latin typeface="NikoshBAN" pitchFamily="2" charset="0"/>
                <a:cs typeface="NikoshBAN" pitchFamily="2" charset="0"/>
              </a:rPr>
              <a:t> </a:t>
            </a:r>
            <a:r>
              <a:rPr lang="en-US" sz="3200" i="1" dirty="0" err="1">
                <a:solidFill>
                  <a:srgbClr val="C00000"/>
                </a:solidFill>
                <a:latin typeface="NikoshBAN" pitchFamily="2" charset="0"/>
                <a:cs typeface="NikoshBAN" pitchFamily="2" charset="0"/>
              </a:rPr>
              <a:t>এর</a:t>
            </a:r>
            <a:r>
              <a:rPr lang="en-US" sz="3200" i="1" dirty="0">
                <a:solidFill>
                  <a:srgbClr val="C00000"/>
                </a:solidFill>
                <a:latin typeface="NikoshBAN" pitchFamily="2" charset="0"/>
                <a:cs typeface="NikoshBAN" pitchFamily="2" charset="0"/>
              </a:rPr>
              <a:t> </a:t>
            </a:r>
            <a:r>
              <a:rPr lang="en-US" sz="3200" i="1" dirty="0" err="1">
                <a:solidFill>
                  <a:srgbClr val="C00000"/>
                </a:solidFill>
                <a:latin typeface="NikoshBAN" pitchFamily="2" charset="0"/>
                <a:cs typeface="NikoshBAN" pitchFamily="2" charset="0"/>
              </a:rPr>
              <a:t>কাজ</a:t>
            </a:r>
            <a:r>
              <a:rPr lang="en-US" sz="3200" i="1" dirty="0">
                <a:solidFill>
                  <a:srgbClr val="C00000"/>
                </a:solidFill>
                <a:latin typeface="NikoshBAN" pitchFamily="2" charset="0"/>
                <a:cs typeface="NikoshBAN" pitchFamily="2" charset="0"/>
              </a:rPr>
              <a:t> </a:t>
            </a:r>
            <a:r>
              <a:rPr lang="en-US" sz="3200" i="1" dirty="0" err="1">
                <a:solidFill>
                  <a:srgbClr val="C00000"/>
                </a:solidFill>
                <a:latin typeface="NikoshBAN" pitchFamily="2" charset="0"/>
                <a:cs typeface="NikoshBAN" pitchFamily="2" charset="0"/>
              </a:rPr>
              <a:t>সম্পর্কে</a:t>
            </a:r>
            <a:r>
              <a:rPr lang="en-US" sz="3200" i="1" dirty="0">
                <a:solidFill>
                  <a:srgbClr val="C00000"/>
                </a:solidFill>
                <a:latin typeface="NikoshBAN" pitchFamily="2" charset="0"/>
                <a:cs typeface="NikoshBAN" pitchFamily="2" charset="0"/>
              </a:rPr>
              <a:t>  </a:t>
            </a:r>
            <a:r>
              <a:rPr lang="en-US" sz="3200" i="1" dirty="0" err="1">
                <a:solidFill>
                  <a:srgbClr val="C00000"/>
                </a:solidFill>
                <a:latin typeface="NikoshBAN" pitchFamily="2" charset="0"/>
                <a:cs typeface="NikoshBAN" pitchFamily="2" charset="0"/>
              </a:rPr>
              <a:t>সংক্ষেপে</a:t>
            </a:r>
            <a:r>
              <a:rPr lang="en-US" sz="3200" i="1" dirty="0">
                <a:solidFill>
                  <a:srgbClr val="C00000"/>
                </a:solidFill>
                <a:latin typeface="NikoshBAN" pitchFamily="2" charset="0"/>
                <a:cs typeface="NikoshBAN" pitchFamily="2" charset="0"/>
              </a:rPr>
              <a:t>   </a:t>
            </a:r>
            <a:r>
              <a:rPr lang="en-US" sz="3200" i="1" dirty="0" err="1">
                <a:solidFill>
                  <a:srgbClr val="C00000"/>
                </a:solidFill>
                <a:latin typeface="NikoshBAN" pitchFamily="2" charset="0"/>
                <a:cs typeface="NikoshBAN" pitchFamily="2" charset="0"/>
              </a:rPr>
              <a:t>বলতে</a:t>
            </a:r>
            <a:r>
              <a:rPr lang="en-US" sz="3200" i="1" dirty="0">
                <a:solidFill>
                  <a:srgbClr val="C00000"/>
                </a:solidFill>
                <a:latin typeface="NikoshBAN" pitchFamily="2" charset="0"/>
                <a:cs typeface="NikoshBAN" pitchFamily="2" charset="0"/>
              </a:rPr>
              <a:t> </a:t>
            </a:r>
            <a:r>
              <a:rPr lang="en-US" sz="3200" i="1" dirty="0" err="1">
                <a:solidFill>
                  <a:srgbClr val="C00000"/>
                </a:solidFill>
                <a:latin typeface="NikoshBAN" pitchFamily="2" charset="0"/>
                <a:cs typeface="NikoshBAN" pitchFamily="2" charset="0"/>
              </a:rPr>
              <a:t>পারবে</a:t>
            </a:r>
            <a:r>
              <a:rPr lang="en-US" sz="3200" i="1" dirty="0">
                <a:solidFill>
                  <a:srgbClr val="C00000"/>
                </a:solidFill>
                <a:latin typeface="NikoshBAN" pitchFamily="2" charset="0"/>
                <a:cs typeface="NikoshBAN" pitchFamily="2" charset="0"/>
              </a:rPr>
              <a:t> । </a:t>
            </a:r>
          </a:p>
          <a:p>
            <a:pPr marL="285750" indent="-285750">
              <a:lnSpc>
                <a:spcPct val="200000"/>
              </a:lnSpc>
              <a:buFont typeface="Wingdings" pitchFamily="2" charset="2"/>
              <a:buChar char="v"/>
            </a:pPr>
            <a:r>
              <a:rPr lang="en-US" sz="3200" i="1" dirty="0" err="1">
                <a:solidFill>
                  <a:srgbClr val="C00000"/>
                </a:solidFill>
                <a:latin typeface="NikoshBAN" pitchFamily="2" charset="0"/>
                <a:cs typeface="NikoshBAN" pitchFamily="2" charset="0"/>
              </a:rPr>
              <a:t>কী</a:t>
            </a:r>
            <a:r>
              <a:rPr lang="en-US" sz="3200" i="1" dirty="0">
                <a:solidFill>
                  <a:srgbClr val="C00000"/>
                </a:solidFill>
                <a:latin typeface="NikoshBAN" pitchFamily="2" charset="0"/>
                <a:cs typeface="NikoshBAN" pitchFamily="2" charset="0"/>
              </a:rPr>
              <a:t> - </a:t>
            </a:r>
            <a:r>
              <a:rPr lang="en-US" sz="3200" i="1" dirty="0" err="1">
                <a:solidFill>
                  <a:srgbClr val="C00000"/>
                </a:solidFill>
                <a:latin typeface="NikoshBAN" pitchFamily="2" charset="0"/>
                <a:cs typeface="NikoshBAN" pitchFamily="2" charset="0"/>
              </a:rPr>
              <a:t>বোর্ড</a:t>
            </a:r>
            <a:r>
              <a:rPr lang="en-US" sz="3200" i="1" dirty="0">
                <a:solidFill>
                  <a:srgbClr val="C00000"/>
                </a:solidFill>
                <a:latin typeface="NikoshBAN" pitchFamily="2" charset="0"/>
                <a:cs typeface="NikoshBAN" pitchFamily="2" charset="0"/>
              </a:rPr>
              <a:t> </a:t>
            </a:r>
            <a:r>
              <a:rPr lang="en-US" sz="3200" i="1" dirty="0" err="1">
                <a:solidFill>
                  <a:srgbClr val="C00000"/>
                </a:solidFill>
                <a:latin typeface="NikoshBAN" pitchFamily="2" charset="0"/>
                <a:cs typeface="NikoshBAN" pitchFamily="2" charset="0"/>
              </a:rPr>
              <a:t>সম্পর্কে</a:t>
            </a:r>
            <a:r>
              <a:rPr lang="en-US" sz="3200" i="1" dirty="0">
                <a:solidFill>
                  <a:srgbClr val="C00000"/>
                </a:solidFill>
                <a:latin typeface="NikoshBAN" pitchFamily="2" charset="0"/>
                <a:cs typeface="NikoshBAN" pitchFamily="2" charset="0"/>
              </a:rPr>
              <a:t> </a:t>
            </a:r>
            <a:r>
              <a:rPr lang="en-US" sz="3200" i="1" dirty="0" err="1">
                <a:solidFill>
                  <a:srgbClr val="C00000"/>
                </a:solidFill>
                <a:latin typeface="NikoshBAN" pitchFamily="2" charset="0"/>
                <a:cs typeface="NikoshBAN" pitchFamily="2" charset="0"/>
              </a:rPr>
              <a:t>ব্যাখ্যা</a:t>
            </a:r>
            <a:r>
              <a:rPr lang="en-US" sz="3200" i="1" dirty="0">
                <a:solidFill>
                  <a:srgbClr val="C00000"/>
                </a:solidFill>
                <a:latin typeface="NikoshBAN" pitchFamily="2" charset="0"/>
                <a:cs typeface="NikoshBAN" pitchFamily="2" charset="0"/>
              </a:rPr>
              <a:t> </a:t>
            </a:r>
            <a:r>
              <a:rPr lang="en-US" sz="3200" i="1" dirty="0" err="1">
                <a:solidFill>
                  <a:srgbClr val="C00000"/>
                </a:solidFill>
                <a:latin typeface="NikoshBAN" pitchFamily="2" charset="0"/>
                <a:cs typeface="NikoshBAN" pitchFamily="2" charset="0"/>
              </a:rPr>
              <a:t>করতে</a:t>
            </a:r>
            <a:r>
              <a:rPr lang="en-US" sz="3200" i="1" dirty="0">
                <a:solidFill>
                  <a:srgbClr val="C00000"/>
                </a:solidFill>
                <a:latin typeface="NikoshBAN" pitchFamily="2" charset="0"/>
                <a:cs typeface="NikoshBAN" pitchFamily="2" charset="0"/>
              </a:rPr>
              <a:t> </a:t>
            </a:r>
            <a:r>
              <a:rPr lang="en-US" sz="3200" i="1" dirty="0" err="1">
                <a:solidFill>
                  <a:srgbClr val="C00000"/>
                </a:solidFill>
                <a:latin typeface="NikoshBAN" pitchFamily="2" charset="0"/>
                <a:cs typeface="NikoshBAN" pitchFamily="2" charset="0"/>
              </a:rPr>
              <a:t>পারবে</a:t>
            </a:r>
            <a:r>
              <a:rPr lang="en-US" sz="3200" i="1" dirty="0">
                <a:solidFill>
                  <a:srgbClr val="C00000"/>
                </a:solidFill>
                <a:latin typeface="NikoshBAN" pitchFamily="2" charset="0"/>
                <a:cs typeface="NikoshBAN" pitchFamily="2" charset="0"/>
              </a:rPr>
              <a:t> ।  </a:t>
            </a:r>
          </a:p>
          <a:p>
            <a:pPr marL="285750" indent="-285750">
              <a:lnSpc>
                <a:spcPct val="200000"/>
              </a:lnSpc>
              <a:buFont typeface="Wingdings" pitchFamily="2" charset="2"/>
              <a:buChar char="v"/>
            </a:pPr>
            <a:r>
              <a:rPr lang="en-US" sz="3200" i="1" dirty="0">
                <a:solidFill>
                  <a:srgbClr val="C00000"/>
                </a:solidFill>
                <a:latin typeface="NikoshBAN" pitchFamily="2" charset="0"/>
                <a:cs typeface="NikoshBAN" pitchFamily="2" charset="0"/>
              </a:rPr>
              <a:t>  </a:t>
            </a:r>
            <a:r>
              <a:rPr lang="en-US" sz="3200" i="1" dirty="0" err="1">
                <a:solidFill>
                  <a:srgbClr val="C00000"/>
                </a:solidFill>
                <a:latin typeface="NikoshBAN" pitchFamily="2" charset="0"/>
                <a:cs typeface="NikoshBAN" pitchFamily="2" charset="0"/>
              </a:rPr>
              <a:t>কী</a:t>
            </a:r>
            <a:r>
              <a:rPr lang="en-US" sz="3200" i="1" dirty="0">
                <a:solidFill>
                  <a:srgbClr val="C00000"/>
                </a:solidFill>
                <a:latin typeface="NikoshBAN" pitchFamily="2" charset="0"/>
                <a:cs typeface="NikoshBAN" pitchFamily="2" charset="0"/>
              </a:rPr>
              <a:t>  - </a:t>
            </a:r>
            <a:r>
              <a:rPr lang="en-US" sz="3200" i="1" dirty="0" err="1">
                <a:solidFill>
                  <a:srgbClr val="C00000"/>
                </a:solidFill>
                <a:latin typeface="NikoshBAN" pitchFamily="2" charset="0"/>
                <a:cs typeface="NikoshBAN" pitchFamily="2" charset="0"/>
              </a:rPr>
              <a:t>বোর্ডের</a:t>
            </a:r>
            <a:r>
              <a:rPr lang="en-US" sz="3200" i="1" dirty="0">
                <a:solidFill>
                  <a:srgbClr val="C00000"/>
                </a:solidFill>
                <a:latin typeface="NikoshBAN" pitchFamily="2" charset="0"/>
                <a:cs typeface="NikoshBAN" pitchFamily="2" charset="0"/>
              </a:rPr>
              <a:t> </a:t>
            </a:r>
            <a:r>
              <a:rPr lang="en-US" sz="3200" i="1" dirty="0" err="1">
                <a:solidFill>
                  <a:srgbClr val="C00000"/>
                </a:solidFill>
                <a:latin typeface="NikoshBAN" pitchFamily="2" charset="0"/>
                <a:cs typeface="NikoshBAN" pitchFamily="2" charset="0"/>
              </a:rPr>
              <a:t>বিশেষ</a:t>
            </a:r>
            <a:r>
              <a:rPr lang="en-US" sz="3200" i="1" dirty="0">
                <a:solidFill>
                  <a:srgbClr val="C00000"/>
                </a:solidFill>
                <a:latin typeface="NikoshBAN" pitchFamily="2" charset="0"/>
                <a:cs typeface="NikoshBAN" pitchFamily="2" charset="0"/>
              </a:rPr>
              <a:t> </a:t>
            </a:r>
            <a:r>
              <a:rPr lang="en-US" sz="3200" i="1" dirty="0" err="1">
                <a:solidFill>
                  <a:srgbClr val="C00000"/>
                </a:solidFill>
                <a:latin typeface="NikoshBAN" pitchFamily="2" charset="0"/>
                <a:cs typeface="NikoshBAN" pitchFamily="2" charset="0"/>
              </a:rPr>
              <a:t>বিশেষ</a:t>
            </a:r>
            <a:r>
              <a:rPr lang="en-US" sz="3200" i="1" dirty="0">
                <a:solidFill>
                  <a:srgbClr val="C00000"/>
                </a:solidFill>
                <a:latin typeface="NikoshBAN" pitchFamily="2" charset="0"/>
                <a:cs typeface="NikoshBAN" pitchFamily="2" charset="0"/>
              </a:rPr>
              <a:t> </a:t>
            </a:r>
            <a:r>
              <a:rPr lang="en-US" sz="3200" i="1" dirty="0" err="1">
                <a:solidFill>
                  <a:srgbClr val="C00000"/>
                </a:solidFill>
                <a:latin typeface="NikoshBAN" pitchFamily="2" charset="0"/>
                <a:cs typeface="NikoshBAN" pitchFamily="2" charset="0"/>
              </a:rPr>
              <a:t>কী</a:t>
            </a:r>
            <a:r>
              <a:rPr lang="en-US" sz="3200" i="1" dirty="0">
                <a:solidFill>
                  <a:srgbClr val="C00000"/>
                </a:solidFill>
                <a:latin typeface="NikoshBAN" pitchFamily="2" charset="0"/>
                <a:cs typeface="NikoshBAN" pitchFamily="2" charset="0"/>
              </a:rPr>
              <a:t> </a:t>
            </a:r>
            <a:r>
              <a:rPr lang="en-US" sz="3200" i="1" dirty="0" err="1">
                <a:solidFill>
                  <a:srgbClr val="C00000"/>
                </a:solidFill>
                <a:latin typeface="NikoshBAN" pitchFamily="2" charset="0"/>
                <a:cs typeface="NikoshBAN" pitchFamily="2" charset="0"/>
              </a:rPr>
              <a:t>সমূহ</a:t>
            </a:r>
            <a:r>
              <a:rPr lang="en-US" sz="3200" i="1" dirty="0">
                <a:solidFill>
                  <a:srgbClr val="C00000"/>
                </a:solidFill>
                <a:latin typeface="NikoshBAN" pitchFamily="2" charset="0"/>
                <a:cs typeface="NikoshBAN" pitchFamily="2" charset="0"/>
              </a:rPr>
              <a:t> </a:t>
            </a:r>
            <a:r>
              <a:rPr lang="en-US" sz="3200" i="1" dirty="0" err="1">
                <a:solidFill>
                  <a:srgbClr val="C00000"/>
                </a:solidFill>
                <a:latin typeface="NikoshBAN" pitchFamily="2" charset="0"/>
                <a:cs typeface="NikoshBAN" pitchFamily="2" charset="0"/>
              </a:rPr>
              <a:t>সনাক্ত</a:t>
            </a:r>
            <a:r>
              <a:rPr lang="en-US" sz="3200" i="1" dirty="0">
                <a:solidFill>
                  <a:srgbClr val="C00000"/>
                </a:solidFill>
                <a:latin typeface="NikoshBAN" pitchFamily="2" charset="0"/>
                <a:cs typeface="NikoshBAN" pitchFamily="2" charset="0"/>
              </a:rPr>
              <a:t> </a:t>
            </a:r>
            <a:r>
              <a:rPr lang="en-US" sz="3200" i="1" dirty="0" err="1">
                <a:solidFill>
                  <a:srgbClr val="C00000"/>
                </a:solidFill>
                <a:latin typeface="NikoshBAN" pitchFamily="2" charset="0"/>
                <a:cs typeface="NikoshBAN" pitchFamily="2" charset="0"/>
              </a:rPr>
              <a:t>করতে</a:t>
            </a:r>
            <a:r>
              <a:rPr lang="en-US" sz="3200" i="1" dirty="0">
                <a:solidFill>
                  <a:srgbClr val="C00000"/>
                </a:solidFill>
                <a:latin typeface="NikoshBAN" pitchFamily="2" charset="0"/>
                <a:cs typeface="NikoshBAN" pitchFamily="2" charset="0"/>
              </a:rPr>
              <a:t> </a:t>
            </a:r>
            <a:r>
              <a:rPr lang="en-US" sz="3200" i="1" dirty="0" err="1">
                <a:solidFill>
                  <a:srgbClr val="C00000"/>
                </a:solidFill>
                <a:latin typeface="NikoshBAN" pitchFamily="2" charset="0"/>
                <a:cs typeface="NikoshBAN" pitchFamily="2" charset="0"/>
              </a:rPr>
              <a:t>পারবে</a:t>
            </a:r>
            <a:r>
              <a:rPr lang="en-US" sz="3200" i="1" dirty="0">
                <a:solidFill>
                  <a:srgbClr val="C00000"/>
                </a:solidFill>
                <a:latin typeface="NikoshBAN" pitchFamily="2" charset="0"/>
                <a:cs typeface="NikoshBAN" pitchFamily="2" charset="0"/>
              </a:rPr>
              <a:t>।  </a:t>
            </a:r>
          </a:p>
          <a:p>
            <a:pPr marL="285750" indent="-285750">
              <a:lnSpc>
                <a:spcPct val="200000"/>
              </a:lnSpc>
              <a:buFont typeface="Wingdings" pitchFamily="2" charset="2"/>
              <a:buChar char="v"/>
            </a:pPr>
            <a:r>
              <a:rPr lang="en-US" sz="3200" i="1" dirty="0">
                <a:solidFill>
                  <a:srgbClr val="C00000"/>
                </a:solidFill>
                <a:latin typeface="NikoshBAN" pitchFamily="2" charset="0"/>
                <a:cs typeface="NikoshBAN" pitchFamily="2" charset="0"/>
              </a:rPr>
              <a:t> </a:t>
            </a:r>
            <a:r>
              <a:rPr lang="en-US" sz="3200" i="1" dirty="0" err="1">
                <a:solidFill>
                  <a:srgbClr val="C00000"/>
                </a:solidFill>
                <a:latin typeface="NikoshBAN" pitchFamily="2" charset="0"/>
                <a:cs typeface="NikoshBAN" pitchFamily="2" charset="0"/>
              </a:rPr>
              <a:t>ওয়ার্ড</a:t>
            </a:r>
            <a:r>
              <a:rPr lang="en-US" sz="3200" i="1" dirty="0">
                <a:solidFill>
                  <a:srgbClr val="C00000"/>
                </a:solidFill>
                <a:latin typeface="NikoshBAN" pitchFamily="2" charset="0"/>
                <a:cs typeface="NikoshBAN" pitchFamily="2" charset="0"/>
              </a:rPr>
              <a:t>  </a:t>
            </a:r>
            <a:r>
              <a:rPr lang="en-US" sz="3200" i="1" dirty="0" err="1">
                <a:solidFill>
                  <a:srgbClr val="C00000"/>
                </a:solidFill>
                <a:latin typeface="NikoshBAN" pitchFamily="2" charset="0"/>
                <a:cs typeface="NikoshBAN" pitchFamily="2" charset="0"/>
              </a:rPr>
              <a:t>ডকুমেন্টে</a:t>
            </a:r>
            <a:r>
              <a:rPr lang="en-US" sz="3200" i="1" dirty="0">
                <a:solidFill>
                  <a:srgbClr val="C00000"/>
                </a:solidFill>
                <a:latin typeface="NikoshBAN" pitchFamily="2" charset="0"/>
                <a:cs typeface="NikoshBAN" pitchFamily="2" charset="0"/>
              </a:rPr>
              <a:t> </a:t>
            </a:r>
            <a:r>
              <a:rPr lang="en-US" sz="3200" i="1" dirty="0" err="1">
                <a:solidFill>
                  <a:srgbClr val="C00000"/>
                </a:solidFill>
                <a:latin typeface="NikoshBAN" pitchFamily="2" charset="0"/>
                <a:cs typeface="NikoshBAN" pitchFamily="2" charset="0"/>
              </a:rPr>
              <a:t>কী</a:t>
            </a:r>
            <a:r>
              <a:rPr lang="en-US" sz="3200" i="1" dirty="0">
                <a:solidFill>
                  <a:srgbClr val="C00000"/>
                </a:solidFill>
                <a:latin typeface="NikoshBAN" pitchFamily="2" charset="0"/>
                <a:cs typeface="NikoshBAN" pitchFamily="2" charset="0"/>
              </a:rPr>
              <a:t> - </a:t>
            </a:r>
            <a:r>
              <a:rPr lang="en-US" sz="3200" i="1" dirty="0" err="1">
                <a:solidFill>
                  <a:srgbClr val="C00000"/>
                </a:solidFill>
                <a:latin typeface="NikoshBAN" pitchFamily="2" charset="0"/>
                <a:cs typeface="NikoshBAN" pitchFamily="2" charset="0"/>
              </a:rPr>
              <a:t>বোর্ড</a:t>
            </a:r>
            <a:r>
              <a:rPr lang="en-US" sz="3200" i="1" dirty="0">
                <a:solidFill>
                  <a:srgbClr val="C00000"/>
                </a:solidFill>
                <a:latin typeface="NikoshBAN" pitchFamily="2" charset="0"/>
                <a:cs typeface="NikoshBAN" pitchFamily="2" charset="0"/>
              </a:rPr>
              <a:t> </a:t>
            </a:r>
            <a:r>
              <a:rPr lang="en-US" sz="3200" i="1" dirty="0" err="1">
                <a:solidFill>
                  <a:srgbClr val="C00000"/>
                </a:solidFill>
                <a:latin typeface="NikoshBAN" pitchFamily="2" charset="0"/>
                <a:cs typeface="NikoshBAN" pitchFamily="2" charset="0"/>
              </a:rPr>
              <a:t>ব্যবহার</a:t>
            </a:r>
            <a:r>
              <a:rPr lang="en-US" sz="3200" i="1" dirty="0">
                <a:solidFill>
                  <a:srgbClr val="C00000"/>
                </a:solidFill>
                <a:latin typeface="NikoshBAN" pitchFamily="2" charset="0"/>
                <a:cs typeface="NikoshBAN" pitchFamily="2" charset="0"/>
              </a:rPr>
              <a:t> </a:t>
            </a:r>
            <a:r>
              <a:rPr lang="en-US" sz="3200" i="1" dirty="0" err="1">
                <a:solidFill>
                  <a:srgbClr val="C00000"/>
                </a:solidFill>
                <a:latin typeface="NikoshBAN" pitchFamily="2" charset="0"/>
                <a:cs typeface="NikoshBAN" pitchFamily="2" charset="0"/>
              </a:rPr>
              <a:t>করে</a:t>
            </a:r>
            <a:r>
              <a:rPr lang="en-US" sz="3200" i="1" dirty="0">
                <a:solidFill>
                  <a:srgbClr val="C00000"/>
                </a:solidFill>
                <a:latin typeface="NikoshBAN" pitchFamily="2" charset="0"/>
                <a:cs typeface="NikoshBAN" pitchFamily="2" charset="0"/>
              </a:rPr>
              <a:t>  </a:t>
            </a:r>
            <a:r>
              <a:rPr lang="en-US" sz="3200" i="1" dirty="0" err="1">
                <a:solidFill>
                  <a:srgbClr val="C00000"/>
                </a:solidFill>
                <a:latin typeface="NikoshBAN" pitchFamily="2" charset="0"/>
                <a:cs typeface="NikoshBAN" pitchFamily="2" charset="0"/>
              </a:rPr>
              <a:t>লেখা</a:t>
            </a:r>
            <a:r>
              <a:rPr lang="en-US" sz="3200" i="1" dirty="0">
                <a:solidFill>
                  <a:srgbClr val="C00000"/>
                </a:solidFill>
                <a:latin typeface="NikoshBAN" pitchFamily="2" charset="0"/>
                <a:cs typeface="NikoshBAN" pitchFamily="2" charset="0"/>
              </a:rPr>
              <a:t> </a:t>
            </a:r>
            <a:r>
              <a:rPr lang="en-US" sz="3200" i="1" dirty="0" err="1">
                <a:solidFill>
                  <a:srgbClr val="C00000"/>
                </a:solidFill>
                <a:latin typeface="NikoshBAN" pitchFamily="2" charset="0"/>
                <a:cs typeface="NikoshBAN" pitchFamily="2" charset="0"/>
              </a:rPr>
              <a:t>টাইপ</a:t>
            </a:r>
            <a:r>
              <a:rPr lang="en-US" sz="3200" i="1" dirty="0">
                <a:solidFill>
                  <a:srgbClr val="C00000"/>
                </a:solidFill>
                <a:latin typeface="NikoshBAN" pitchFamily="2" charset="0"/>
                <a:cs typeface="NikoshBAN" pitchFamily="2" charset="0"/>
              </a:rPr>
              <a:t> </a:t>
            </a:r>
            <a:r>
              <a:rPr lang="en-US" sz="3200" i="1" dirty="0" err="1">
                <a:solidFill>
                  <a:srgbClr val="C00000"/>
                </a:solidFill>
                <a:latin typeface="NikoshBAN" pitchFamily="2" charset="0"/>
                <a:cs typeface="NikoshBAN" pitchFamily="2" charset="0"/>
              </a:rPr>
              <a:t>করতে</a:t>
            </a:r>
            <a:r>
              <a:rPr lang="en-US" sz="3200" i="1" dirty="0">
                <a:solidFill>
                  <a:srgbClr val="C00000"/>
                </a:solidFill>
                <a:latin typeface="NikoshBAN" pitchFamily="2" charset="0"/>
                <a:cs typeface="NikoshBAN" pitchFamily="2" charset="0"/>
              </a:rPr>
              <a:t>  </a:t>
            </a:r>
            <a:r>
              <a:rPr lang="en-US" sz="3200" i="1" dirty="0" err="1">
                <a:solidFill>
                  <a:srgbClr val="C00000"/>
                </a:solidFill>
                <a:latin typeface="NikoshBAN" pitchFamily="2" charset="0"/>
                <a:cs typeface="NikoshBAN" pitchFamily="2" charset="0"/>
              </a:rPr>
              <a:t>পারবে</a:t>
            </a:r>
            <a:r>
              <a:rPr lang="en-US" sz="3200" i="1" dirty="0">
                <a:solidFill>
                  <a:srgbClr val="C00000"/>
                </a:solidFill>
                <a:latin typeface="NikoshBAN" pitchFamily="2" charset="0"/>
                <a:cs typeface="NikoshBAN" pitchFamily="2" charset="0"/>
              </a:rPr>
              <a:t>।</a:t>
            </a:r>
          </a:p>
          <a:p>
            <a:pPr>
              <a:lnSpc>
                <a:spcPct val="200000"/>
              </a:lnSpc>
            </a:pPr>
            <a:endParaRPr lang="en-US" sz="3200" i="1" dirty="0">
              <a:solidFill>
                <a:srgbClr val="C00000"/>
              </a:solidFill>
              <a:latin typeface="NikoshBAN" pitchFamily="2" charset="0"/>
              <a:cs typeface="NikoshBAN" pitchFamily="2" charset="0"/>
            </a:endParaRPr>
          </a:p>
          <a:p>
            <a:pPr marL="285750" indent="-285750">
              <a:lnSpc>
                <a:spcPct val="200000"/>
              </a:lnSpc>
              <a:buFont typeface="Wingdings" pitchFamily="2" charset="2"/>
              <a:buChar char="v"/>
            </a:pPr>
            <a:endParaRPr lang="en-US" sz="3200" i="1" dirty="0">
              <a:solidFill>
                <a:schemeClr val="accent2">
                  <a:lumMod val="60000"/>
                  <a:lumOff val="40000"/>
                </a:schemeClr>
              </a:solidFill>
              <a:latin typeface="NikoshBAN" pitchFamily="2" charset="0"/>
              <a:cs typeface="NikoshBAN" pitchFamily="2" charset="0"/>
            </a:endParaRPr>
          </a:p>
        </p:txBody>
      </p:sp>
    </p:spTree>
    <p:extLst>
      <p:ext uri="{BB962C8B-B14F-4D97-AF65-F5344CB8AC3E}">
        <p14:creationId xmlns:p14="http://schemas.microsoft.com/office/powerpoint/2010/main" val="32337907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648200"/>
            <a:ext cx="9144000" cy="2031325"/>
          </a:xfrm>
          <a:prstGeom prst="rect">
            <a:avLst/>
          </a:prstGeom>
          <a:noFill/>
        </p:spPr>
        <p:txBody>
          <a:bodyPr wrap="square" rtlCol="0">
            <a:spAutoFit/>
          </a:bodyPr>
          <a:lstStyle/>
          <a:p>
            <a:r>
              <a:rPr lang="as-IN" dirty="0"/>
              <a:t>ওয়ার্ড এর আভিধানিক অর্থ হচ্ছে শব্দ এবং প্রসেসিং শব্দের অর্থ হচ্ছে প্রক্রিয়াকরণ। ওয়ার্ড প্রসেসিং শব্দের অর্থ হচ্ছে শব্দ প্রক্রিয়াকরণ। শব্দকে কম্পিউটারের মাধ্যমে প্রসেস করে ডকুমেন্ট বা দলিল তৈরি করার পদ্ধতিকে ওয়ার্ড প্রসেসিং বলে। আর যা দিয়ে ওয়ার্ড প্রসেসিং এর কাজ করা হয় তাকে ওয়ার্ড প্রসেসর বলে। অর্থাৎ ওয়ার্ড প্রসেসর হল শব্দ প্রক্রিয়াকরণের মাধ্যম বা উপকরণ। সুতরাং বলা যায়, কম্পিউটারের মাধ্যমে সহজে এবং উন্নত পদ্ধতিতে ডকুমেন্ট (বা লিপি) তৈরি, সম্পাদন, বানান পরীক্ষা, ডকুমেন্টের গঠন নির্ধারণ, বিন্যাস, সংরক্ষণ, মুদ্রণ প্রভৃতি কাজের জন্য ব্যবহৃত প্যাকেজ </a:t>
            </a:r>
            <a:r>
              <a:rPr lang="en-US" dirty="0" err="1"/>
              <a:t>প্রোগ্রা</a:t>
            </a:r>
            <a:r>
              <a:rPr lang="as-IN" dirty="0"/>
              <a:t>মকে ওয়ার্ড প্রসেসর/ডকুমেন্ট প্রসেসর বলা হয়।</a:t>
            </a:r>
            <a:endParaRPr lang="en-US" dirty="0"/>
          </a:p>
        </p:txBody>
      </p:sp>
      <p:sp>
        <p:nvSpPr>
          <p:cNvPr id="3" name="Rectangle 1"/>
          <p:cNvSpPr>
            <a:spLocks noChangeArrowheads="1"/>
          </p:cNvSpPr>
          <p:nvPr/>
        </p:nvSpPr>
        <p:spPr bwMode="auto">
          <a:xfrm>
            <a:off x="0" y="2593776"/>
            <a:ext cx="8991600" cy="153888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2000" b="1" i="0" u="none" strike="noStrike" cap="none" normalizeH="0" baseline="0" dirty="0">
                <a:ln>
                  <a:noFill/>
                </a:ln>
                <a:solidFill>
                  <a:srgbClr val="2E2E2E"/>
                </a:solidFill>
                <a:effectLst/>
                <a:cs typeface="Vrinda"/>
              </a:rPr>
              <a:t>মাইক্রোসফট ওয়ার্ড</a:t>
            </a:r>
            <a:r>
              <a:rPr kumimoji="0" lang="en-US" sz="2000" b="0" i="0" u="none" strike="noStrike" cap="none" normalizeH="0" baseline="0" dirty="0">
                <a:ln>
                  <a:noFill/>
                </a:ln>
                <a:solidFill>
                  <a:srgbClr val="2E2E2E"/>
                </a:solidFill>
                <a:effectLst/>
                <a:cs typeface="Arial" pitchFamily="34" charset="0"/>
              </a:rPr>
              <a:t> (Microsoft Word), </a:t>
            </a:r>
            <a:r>
              <a:rPr kumimoji="0" lang="bn-IN" sz="2000" b="0" i="0" u="none" strike="noStrike" cap="none" normalizeH="0" baseline="0" dirty="0">
                <a:ln>
                  <a:noFill/>
                </a:ln>
                <a:solidFill>
                  <a:srgbClr val="2E2E2E"/>
                </a:solidFill>
                <a:effectLst/>
                <a:cs typeface="Vrinda"/>
              </a:rPr>
              <a:t>সংক্ষেপে এমএস ওয়ার্ড </a:t>
            </a:r>
            <a:r>
              <a:rPr kumimoji="0" lang="en-US" sz="2000" b="0" i="0" u="none" strike="noStrike" cap="none" normalizeH="0" baseline="0" dirty="0">
                <a:ln>
                  <a:noFill/>
                </a:ln>
                <a:solidFill>
                  <a:srgbClr val="2E2E2E"/>
                </a:solidFill>
                <a:effectLst/>
                <a:cs typeface="Arial" pitchFamily="34" charset="0"/>
              </a:rPr>
              <a:t>(MS Word) </a:t>
            </a:r>
            <a:r>
              <a:rPr kumimoji="0" lang="bn-IN" sz="2000" b="0" i="0" u="none" strike="noStrike" cap="none" normalizeH="0" baseline="0" dirty="0">
                <a:ln>
                  <a:noFill/>
                </a:ln>
                <a:solidFill>
                  <a:srgbClr val="2E2E2E"/>
                </a:solidFill>
                <a:effectLst/>
                <a:cs typeface="Vrinda"/>
              </a:rPr>
              <a:t>একটি স্বয়ংসম্পূর্ণ ওয়ার্ড প্রসেসিং </a:t>
            </a:r>
            <a:r>
              <a:rPr kumimoji="0" lang="en-US" sz="2000" b="0" i="0" u="none" strike="noStrike" cap="none" normalizeH="0" baseline="0" dirty="0" err="1">
                <a:ln>
                  <a:noFill/>
                </a:ln>
                <a:solidFill>
                  <a:srgbClr val="2E2E2E"/>
                </a:solidFill>
                <a:effectLst/>
                <a:cs typeface="Vrinda"/>
              </a:rPr>
              <a:t>প্রো</a:t>
            </a:r>
            <a:r>
              <a:rPr kumimoji="0" lang="bn-IN" sz="2000" b="0" i="0" u="none" strike="noStrike" cap="none" normalizeH="0" baseline="0" dirty="0">
                <a:ln>
                  <a:noFill/>
                </a:ln>
                <a:solidFill>
                  <a:srgbClr val="2E2E2E"/>
                </a:solidFill>
                <a:effectLst/>
                <a:cs typeface="Vrinda"/>
              </a:rPr>
              <a:t>গ্রাম। এটি ব্যবহার করে সহজেই ডকুমেন্ট তৈরি করা</a:t>
            </a:r>
            <a:r>
              <a:rPr kumimoji="0" lang="en-US" sz="2000" b="0" i="0" u="none" strike="noStrike" cap="none" normalizeH="0" baseline="0" dirty="0">
                <a:ln>
                  <a:noFill/>
                </a:ln>
                <a:solidFill>
                  <a:srgbClr val="2E2E2E"/>
                </a:solidFill>
                <a:effectLst/>
                <a:cs typeface="Arial" pitchFamily="34" charset="0"/>
              </a:rPr>
              <a:t>, </a:t>
            </a:r>
            <a:r>
              <a:rPr kumimoji="0" lang="bn-IN" sz="2000" b="0" i="0" u="none" strike="noStrike" cap="none" normalizeH="0" baseline="0" dirty="0">
                <a:ln>
                  <a:noFill/>
                </a:ln>
                <a:solidFill>
                  <a:srgbClr val="2E2E2E"/>
                </a:solidFill>
                <a:effectLst/>
                <a:cs typeface="Vrinda"/>
              </a:rPr>
              <a:t>সংরক্ষণ করা</a:t>
            </a:r>
            <a:r>
              <a:rPr kumimoji="0" lang="en-US" sz="2000" b="0" i="0" u="none" strike="noStrike" cap="none" normalizeH="0" baseline="0" dirty="0">
                <a:ln>
                  <a:noFill/>
                </a:ln>
                <a:solidFill>
                  <a:srgbClr val="2E2E2E"/>
                </a:solidFill>
                <a:effectLst/>
                <a:cs typeface="Arial" pitchFamily="34" charset="0"/>
              </a:rPr>
              <a:t>, </a:t>
            </a:r>
            <a:r>
              <a:rPr kumimoji="0" lang="bn-IN" sz="2000" b="0" i="0" u="none" strike="noStrike" cap="none" normalizeH="0" baseline="0" dirty="0">
                <a:ln>
                  <a:noFill/>
                </a:ln>
                <a:solidFill>
                  <a:srgbClr val="2E2E2E"/>
                </a:solidFill>
                <a:effectLst/>
                <a:cs typeface="Vrinda"/>
              </a:rPr>
              <a:t>বানান ও ব্যাকরণ জনিত ভুল সং</a:t>
            </a:r>
            <a:r>
              <a:rPr kumimoji="0" lang="en-US" sz="2000" b="0" i="0" u="none" strike="noStrike" cap="none" normalizeH="0" dirty="0">
                <a:ln>
                  <a:noFill/>
                </a:ln>
                <a:solidFill>
                  <a:srgbClr val="2E2E2E"/>
                </a:solidFill>
                <a:effectLst/>
                <a:cs typeface="Vrinda"/>
              </a:rPr>
              <a:t> </a:t>
            </a:r>
            <a:r>
              <a:rPr kumimoji="0" lang="en-US" sz="2000" b="0" i="0" u="none" strike="noStrike" cap="none" normalizeH="0" dirty="0" err="1">
                <a:ln>
                  <a:noFill/>
                </a:ln>
                <a:solidFill>
                  <a:srgbClr val="2E2E2E"/>
                </a:solidFill>
                <a:effectLst/>
                <a:cs typeface="Vrinda"/>
              </a:rPr>
              <a:t>শো</a:t>
            </a:r>
            <a:r>
              <a:rPr kumimoji="0" lang="bn-IN" sz="2000" b="0" i="0" u="none" strike="noStrike" cap="none" normalizeH="0" baseline="0" dirty="0">
                <a:ln>
                  <a:noFill/>
                </a:ln>
                <a:solidFill>
                  <a:srgbClr val="2E2E2E"/>
                </a:solidFill>
                <a:effectLst/>
                <a:cs typeface="Vrinda"/>
              </a:rPr>
              <a:t>ধন করা</a:t>
            </a:r>
            <a:r>
              <a:rPr kumimoji="0" lang="en-US" sz="2000" b="0" i="0" u="none" strike="noStrike" cap="none" normalizeH="0" baseline="0" dirty="0">
                <a:ln>
                  <a:noFill/>
                </a:ln>
                <a:solidFill>
                  <a:srgbClr val="2E2E2E"/>
                </a:solidFill>
                <a:effectLst/>
                <a:cs typeface="Arial" pitchFamily="34" charset="0"/>
              </a:rPr>
              <a:t>, </a:t>
            </a:r>
            <a:r>
              <a:rPr kumimoji="0" lang="bn-IN" sz="2000" b="0" i="0" u="none" strike="noStrike" cap="none" normalizeH="0" baseline="0" dirty="0">
                <a:ln>
                  <a:noFill/>
                </a:ln>
                <a:solidFill>
                  <a:srgbClr val="2E2E2E"/>
                </a:solidFill>
                <a:effectLst/>
                <a:cs typeface="Vrinda"/>
              </a:rPr>
              <a:t>লেখা</a:t>
            </a:r>
            <a:r>
              <a:rPr kumimoji="0" lang="en-US" sz="2000" b="0" i="0" u="none" strike="noStrike" cap="none" normalizeH="0" baseline="0" dirty="0">
                <a:ln>
                  <a:noFill/>
                </a:ln>
                <a:solidFill>
                  <a:srgbClr val="2E2E2E"/>
                </a:solidFill>
                <a:effectLst/>
                <a:cs typeface="Vrinda"/>
              </a:rPr>
              <a:t> </a:t>
            </a:r>
            <a:r>
              <a:rPr lang="en-US" sz="2000" dirty="0" err="1">
                <a:solidFill>
                  <a:srgbClr val="2E2E2E"/>
                </a:solidFill>
                <a:cs typeface="Vrinda"/>
              </a:rPr>
              <a:t>ছো</a:t>
            </a:r>
            <a:r>
              <a:rPr kumimoji="0" lang="bn-IN" sz="2000" b="0" i="0" u="none" strike="noStrike" cap="none" normalizeH="0" baseline="0" dirty="0">
                <a:ln>
                  <a:noFill/>
                </a:ln>
                <a:solidFill>
                  <a:srgbClr val="2E2E2E"/>
                </a:solidFill>
                <a:effectLst/>
                <a:cs typeface="Vrinda"/>
              </a:rPr>
              <a:t>ট</a:t>
            </a:r>
            <a:r>
              <a:rPr kumimoji="0" lang="en-US" sz="2000" b="0" i="0" u="none" strike="noStrike" cap="none" normalizeH="0" baseline="0" dirty="0">
                <a:ln>
                  <a:noFill/>
                </a:ln>
                <a:solidFill>
                  <a:srgbClr val="2E2E2E"/>
                </a:solidFill>
                <a:effectLst/>
                <a:cs typeface="Arial" pitchFamily="34" charset="0"/>
              </a:rPr>
              <a:t>-</a:t>
            </a:r>
            <a:r>
              <a:rPr kumimoji="0" lang="bn-IN" sz="2000" b="0" i="0" u="none" strike="noStrike" cap="none" normalizeH="0" baseline="0" dirty="0">
                <a:ln>
                  <a:noFill/>
                </a:ln>
                <a:solidFill>
                  <a:srgbClr val="2E2E2E"/>
                </a:solidFill>
                <a:effectLst/>
                <a:cs typeface="Vrinda"/>
              </a:rPr>
              <a:t>বড় করা প্রভৃতি কাজ করা যায়।</a:t>
            </a:r>
            <a:br>
              <a:rPr kumimoji="0" lang="en-US" sz="2000" b="0" i="0" u="none" strike="noStrike" cap="none" normalizeH="0" baseline="0" dirty="0">
                <a:ln>
                  <a:noFill/>
                </a:ln>
                <a:solidFill>
                  <a:schemeClr val="tx1"/>
                </a:solidFill>
                <a:effectLst/>
                <a:cs typeface="Arial" pitchFamily="34" charset="0"/>
              </a:rPr>
            </a:br>
            <a:r>
              <a:rPr kumimoji="0" lang="bn-IN" sz="2000" b="0" i="0" u="none" strike="noStrike" cap="none" normalizeH="0" baseline="0" dirty="0">
                <a:ln>
                  <a:noFill/>
                </a:ln>
                <a:solidFill>
                  <a:srgbClr val="2E2E2E"/>
                </a:solidFill>
                <a:effectLst/>
                <a:cs typeface="Vrinda"/>
              </a:rPr>
              <a:t>মাইক্রোসফট ওয়ার্ডকে অ্যাপ্লিকেশন </a:t>
            </a:r>
            <a:r>
              <a:rPr kumimoji="0" lang="en-US" sz="2000" b="0" i="0" u="none" strike="noStrike" cap="none" normalizeH="0" baseline="0" dirty="0" err="1">
                <a:ln>
                  <a:noFill/>
                </a:ln>
                <a:solidFill>
                  <a:srgbClr val="2E2E2E"/>
                </a:solidFill>
                <a:effectLst/>
                <a:cs typeface="Vrinda"/>
              </a:rPr>
              <a:t>প্রো</a:t>
            </a:r>
            <a:r>
              <a:rPr kumimoji="0" lang="bn-IN" sz="2000" b="0" i="0" u="none" strike="noStrike" cap="none" normalizeH="0" baseline="0" dirty="0">
                <a:ln>
                  <a:noFill/>
                </a:ln>
                <a:solidFill>
                  <a:srgbClr val="2E2E2E"/>
                </a:solidFill>
                <a:effectLst/>
                <a:cs typeface="Vrinda"/>
              </a:rPr>
              <a:t>গ্রামও বলা হয়।</a:t>
            </a:r>
            <a:r>
              <a:rPr kumimoji="0" lang="en-US" sz="2000" b="0" i="0" u="none" strike="noStrike" cap="none" normalizeH="0" baseline="0" dirty="0">
                <a:ln>
                  <a:noFill/>
                </a:ln>
                <a:solidFill>
                  <a:schemeClr val="tx1"/>
                </a:solidFill>
                <a:effectLst/>
                <a:cs typeface="Arial" pitchFamily="34" charset="0"/>
              </a:rPr>
              <a:t> </a:t>
            </a:r>
            <a:endParaRPr kumimoji="0" lang="en-US" sz="2000" b="1" i="0" u="none" strike="noStrike" cap="none" normalizeH="0" baseline="0" dirty="0">
              <a:ln>
                <a:noFill/>
              </a:ln>
              <a:solidFill>
                <a:srgbClr val="00C07B"/>
              </a:solidFill>
              <a:effectLst/>
              <a:cs typeface="Arial" pitchFamily="34" charset="0"/>
            </a:endParaRPr>
          </a:p>
        </p:txBody>
      </p:sp>
      <p:pic>
        <p:nvPicPr>
          <p:cNvPr id="1026" name="Picture 2" descr="https://1.bp.blogspot.com/-Eo3RIg57Apw/Xi1LFRyFRqI/AAAAAAAAIvQ/Nvu5BS4AXl4UTrOvXaDrgjofBxzMQ_frwCLcBGAsYHQ/s320/%25E0%25A6%25AE%25E0%25A6%25BE%25E0%25A6%2587%25E0%25A6%2595%25E0%25A7%258D%25E0%25A6%25B0%25E0%25A7%258B%25E0%25A6%25B8%25E0%25A6%25AB%25E0%25A6%259F%2B%25E0%25A6%2593%25E0%25A7%259F%25E0%25A6%25BE%25E0%25A6%25B0%25E0%25A7%258D%25E0%25A6%25A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0"/>
            <a:ext cx="47244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21503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590800"/>
            <a:ext cx="8839200" cy="6001643"/>
          </a:xfrm>
          <a:prstGeom prst="rect">
            <a:avLst/>
          </a:prstGeom>
          <a:noFill/>
        </p:spPr>
        <p:txBody>
          <a:bodyPr wrap="square" rtlCol="0">
            <a:spAutoFit/>
          </a:bodyPr>
          <a:lstStyle/>
          <a:p>
            <a:pPr algn="just"/>
            <a:r>
              <a:rPr lang="en-US" sz="2400" i="1" dirty="0" err="1">
                <a:solidFill>
                  <a:srgbClr val="FF0000"/>
                </a:solidFill>
              </a:rPr>
              <a:t>কী-বোর্ড</a:t>
            </a:r>
            <a:r>
              <a:rPr lang="en-US" sz="2400" i="1" dirty="0">
                <a:solidFill>
                  <a:srgbClr val="FF0000"/>
                </a:solidFill>
              </a:rPr>
              <a:t> </a:t>
            </a:r>
            <a:r>
              <a:rPr lang="en-US" sz="2400" i="1" dirty="0" err="1">
                <a:solidFill>
                  <a:srgbClr val="FF0000"/>
                </a:solidFill>
                <a:cs typeface="Shonar Bangla" panose="020B0502040204020203" pitchFamily="34" charset="0"/>
              </a:rPr>
              <a:t>একটি</a:t>
            </a:r>
            <a:r>
              <a:rPr lang="en-US" sz="2400" i="1" dirty="0">
                <a:solidFill>
                  <a:srgbClr val="FF0000"/>
                </a:solidFill>
              </a:rPr>
              <a:t> </a:t>
            </a:r>
            <a:r>
              <a:rPr lang="en-US" sz="2400" i="1" dirty="0" err="1">
                <a:solidFill>
                  <a:srgbClr val="FF0000"/>
                </a:solidFill>
              </a:rPr>
              <a:t>ইনপুট</a:t>
            </a:r>
            <a:r>
              <a:rPr lang="en-US" sz="2400" i="1" dirty="0">
                <a:solidFill>
                  <a:srgbClr val="FF0000"/>
                </a:solidFill>
              </a:rPr>
              <a:t> </a:t>
            </a:r>
            <a:r>
              <a:rPr lang="en-US" sz="2400" i="1" dirty="0" err="1">
                <a:solidFill>
                  <a:srgbClr val="FF0000"/>
                </a:solidFill>
              </a:rPr>
              <a:t>ডিভাইস</a:t>
            </a:r>
            <a:r>
              <a:rPr lang="en-US" sz="2400" i="1" dirty="0">
                <a:solidFill>
                  <a:srgbClr val="FF0000"/>
                </a:solidFill>
              </a:rPr>
              <a:t> ।  </a:t>
            </a:r>
            <a:r>
              <a:rPr lang="en-US" sz="2400" i="1" dirty="0" err="1">
                <a:solidFill>
                  <a:srgbClr val="FF0000"/>
                </a:solidFill>
              </a:rPr>
              <a:t>কম্পিউটারে</a:t>
            </a:r>
            <a:r>
              <a:rPr lang="en-US" sz="2400" i="1" dirty="0">
                <a:solidFill>
                  <a:srgbClr val="FF0000"/>
                </a:solidFill>
              </a:rPr>
              <a:t> </a:t>
            </a:r>
            <a:r>
              <a:rPr lang="en-US" sz="2400" i="1" dirty="0" err="1">
                <a:solidFill>
                  <a:srgbClr val="FF0000"/>
                </a:solidFill>
              </a:rPr>
              <a:t>লেখালেখি</a:t>
            </a:r>
            <a:r>
              <a:rPr lang="en-US" sz="2400" i="1" dirty="0">
                <a:solidFill>
                  <a:srgbClr val="FF0000"/>
                </a:solidFill>
              </a:rPr>
              <a:t> </a:t>
            </a:r>
            <a:r>
              <a:rPr lang="en-US" sz="2400" i="1" dirty="0" err="1">
                <a:solidFill>
                  <a:srgbClr val="FF0000"/>
                </a:solidFill>
              </a:rPr>
              <a:t>করার</a:t>
            </a:r>
            <a:r>
              <a:rPr lang="en-US" sz="2400" i="1" dirty="0">
                <a:solidFill>
                  <a:srgbClr val="FF0000"/>
                </a:solidFill>
              </a:rPr>
              <a:t> </a:t>
            </a:r>
            <a:r>
              <a:rPr lang="en-US" sz="2400" i="1" dirty="0" err="1">
                <a:solidFill>
                  <a:srgbClr val="FF0000"/>
                </a:solidFill>
              </a:rPr>
              <a:t>জন্য</a:t>
            </a:r>
            <a:r>
              <a:rPr lang="en-US" sz="2400" i="1" dirty="0">
                <a:solidFill>
                  <a:srgbClr val="FF0000"/>
                </a:solidFill>
              </a:rPr>
              <a:t> </a:t>
            </a:r>
            <a:r>
              <a:rPr lang="en-US" sz="2400" i="1" dirty="0" err="1">
                <a:solidFill>
                  <a:srgbClr val="FF0000"/>
                </a:solidFill>
              </a:rPr>
              <a:t>এটি</a:t>
            </a:r>
            <a:r>
              <a:rPr lang="en-US" sz="2400" i="1" dirty="0">
                <a:solidFill>
                  <a:srgbClr val="FF0000"/>
                </a:solidFill>
              </a:rPr>
              <a:t> </a:t>
            </a:r>
            <a:r>
              <a:rPr lang="en-US" sz="2400" i="1" dirty="0" err="1">
                <a:solidFill>
                  <a:srgbClr val="FF0000"/>
                </a:solidFill>
              </a:rPr>
              <a:t>ব্যবহার</a:t>
            </a:r>
            <a:r>
              <a:rPr lang="en-US" sz="2400" i="1" dirty="0">
                <a:solidFill>
                  <a:srgbClr val="FF0000"/>
                </a:solidFill>
              </a:rPr>
              <a:t> </a:t>
            </a:r>
            <a:r>
              <a:rPr lang="en-US" sz="2400" i="1" dirty="0" err="1">
                <a:solidFill>
                  <a:srgbClr val="FF0000"/>
                </a:solidFill>
              </a:rPr>
              <a:t>করা</a:t>
            </a:r>
            <a:r>
              <a:rPr lang="en-US" sz="2400" i="1" dirty="0">
                <a:solidFill>
                  <a:srgbClr val="FF0000"/>
                </a:solidFill>
              </a:rPr>
              <a:t> </a:t>
            </a:r>
            <a:r>
              <a:rPr lang="en-US" sz="2400" i="1" dirty="0" err="1">
                <a:solidFill>
                  <a:srgbClr val="FF0000"/>
                </a:solidFill>
              </a:rPr>
              <a:t>হয়</a:t>
            </a:r>
            <a:r>
              <a:rPr lang="en-US" sz="2400" i="1" dirty="0">
                <a:solidFill>
                  <a:srgbClr val="FF0000"/>
                </a:solidFill>
              </a:rPr>
              <a:t>।</a:t>
            </a:r>
          </a:p>
          <a:p>
            <a:r>
              <a:rPr lang="as-IN" sz="2400" b="1" dirty="0">
                <a:solidFill>
                  <a:schemeClr val="tx2"/>
                </a:solidFill>
              </a:rPr>
              <a:t>কীবোর্ড</a:t>
            </a:r>
            <a:r>
              <a:rPr lang="as-IN" sz="2400" dirty="0">
                <a:solidFill>
                  <a:schemeClr val="tx2"/>
                </a:solidFill>
              </a:rPr>
              <a:t> হলো এমন একটি ডিভাইস, যাতে কিছু বাটন বিন্যস্ত থাকে, যেটি মেকানিক্যাল লিভার অথবা ইলেক্ট্রনিক সুইচের মতো কাজ করে। কীবোর্ড হলো কম্পিউটারের প্রধান ইনপুট ডিভাইস। কীবোর্ডের কীসমূহে কী ছাপানো থাকে। কোনো চিহ্ন তৈরি করতে হলে এক বা একাধিক কী চাপতে অথবা চেপে ধরে রাখতে হবে। </a:t>
            </a:r>
            <a:r>
              <a:rPr lang="as-IN" sz="2400" dirty="0">
                <a:solidFill>
                  <a:schemeClr val="tx2"/>
                </a:solidFill>
                <a:hlinkClick r:id="rId2" tooltip="মাউস"/>
              </a:rPr>
              <a:t>মাউস</a:t>
            </a:r>
            <a:r>
              <a:rPr lang="as-IN" sz="2400" dirty="0">
                <a:solidFill>
                  <a:schemeClr val="tx2"/>
                </a:solidFill>
              </a:rPr>
              <a:t>, টাচস্ক্রিন, পেন, ভয়েস রিকগনিশন আবিষ্কারের পরও কীবোর্ড সবচেয়ে বেশি ব্যবহৃত এবং বহুমুখী ইনপুট ডিভাইস।</a:t>
            </a:r>
            <a:endParaRPr lang="en-US" sz="2400" dirty="0">
              <a:solidFill>
                <a:schemeClr val="tx2"/>
              </a:solidFill>
            </a:endParaRPr>
          </a:p>
          <a:p>
            <a:endParaRPr lang="en-US" sz="2400" dirty="0">
              <a:solidFill>
                <a:srgbClr val="FF0000"/>
              </a:solidFill>
            </a:endParaRPr>
          </a:p>
          <a:p>
            <a:endParaRPr lang="en-US" sz="2400" dirty="0">
              <a:solidFill>
                <a:srgbClr val="FF0000"/>
              </a:solidFill>
            </a:endParaRPr>
          </a:p>
          <a:p>
            <a:endParaRPr lang="en-US" sz="2400" dirty="0">
              <a:solidFill>
                <a:srgbClr val="FF0000"/>
              </a:solidFill>
            </a:endParaRPr>
          </a:p>
          <a:p>
            <a:endParaRPr lang="en-US" sz="2400" dirty="0">
              <a:solidFill>
                <a:srgbClr val="FF0000"/>
              </a:solidFill>
            </a:endParaRPr>
          </a:p>
          <a:p>
            <a:endParaRPr lang="en-US" sz="2400" dirty="0">
              <a:solidFill>
                <a:srgbClr val="FF0000"/>
              </a:solidFill>
            </a:endParaRPr>
          </a:p>
          <a:p>
            <a:endParaRPr lang="en-US" sz="2400" dirty="0">
              <a:solidFill>
                <a:srgbClr val="FF0000"/>
              </a:solidFill>
            </a:endParaRPr>
          </a:p>
          <a:p>
            <a:endParaRPr lang="en-US" sz="2400" dirty="0">
              <a:solidFill>
                <a:srgbClr val="FF0000"/>
              </a:solidFill>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36342"/>
            <a:ext cx="6553200" cy="1801812"/>
          </a:xfrm>
        </p:spPr>
      </p:pic>
    </p:spTree>
    <p:extLst>
      <p:ext uri="{BB962C8B-B14F-4D97-AF65-F5344CB8AC3E}">
        <p14:creationId xmlns:p14="http://schemas.microsoft.com/office/powerpoint/2010/main" val="343062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4572000"/>
            <a:ext cx="9156700" cy="2585323"/>
          </a:xfrm>
          <a:prstGeom prst="rect">
            <a:avLst/>
          </a:prstGeom>
        </p:spPr>
        <p:txBody>
          <a:bodyPr wrap="square">
            <a:spAutoFit/>
          </a:bodyPr>
          <a:lstStyle/>
          <a:p>
            <a:r>
              <a:rPr lang="as-IN" b="1" u="sng" dirty="0"/>
              <a:t>কী-বোর্ড পরিচি</a:t>
            </a:r>
            <a:r>
              <a:rPr lang="en-US" b="1" u="sng" dirty="0" err="1"/>
              <a:t>তি</a:t>
            </a:r>
            <a:r>
              <a:rPr lang="en-US" b="1" u="sng" dirty="0"/>
              <a:t> </a:t>
            </a:r>
          </a:p>
          <a:p>
            <a:r>
              <a:rPr lang="as-IN" dirty="0"/>
              <a:t>কী-বোর্ডে ৮৪ থেকে ১০১টি বা কোন কোন কী-বোর্ডে ১০</a:t>
            </a:r>
            <a:r>
              <a:rPr lang="en-US" dirty="0"/>
              <a:t>৪ </a:t>
            </a:r>
            <a:r>
              <a:rPr lang="as-IN" dirty="0"/>
              <a:t>টি কী আছে। ব্যবহারের উপর ভিত্তি করে কী-বোর্ডকে মোটামুটি ৫টি ভাগে ভাগ করা যায়।</a:t>
            </a:r>
            <a:endParaRPr lang="en-US" dirty="0"/>
          </a:p>
          <a:p>
            <a:r>
              <a:rPr lang="en-US" dirty="0"/>
              <a:t>১। </a:t>
            </a:r>
            <a:r>
              <a:rPr lang="as-IN" dirty="0"/>
              <a:t>ফাংশন কী</a:t>
            </a:r>
          </a:p>
          <a:p>
            <a:r>
              <a:rPr lang="en-US" dirty="0"/>
              <a:t>২। </a:t>
            </a:r>
            <a:r>
              <a:rPr lang="as-IN" dirty="0"/>
              <a:t>অ্যারো কী</a:t>
            </a:r>
          </a:p>
          <a:p>
            <a:r>
              <a:rPr lang="en-US" dirty="0"/>
              <a:t>৩। </a:t>
            </a:r>
            <a:r>
              <a:rPr lang="as-IN" dirty="0"/>
              <a:t>আলফা বেটিক কী</a:t>
            </a:r>
          </a:p>
          <a:p>
            <a:r>
              <a:rPr lang="en-US" dirty="0"/>
              <a:t>৪। </a:t>
            </a:r>
            <a:r>
              <a:rPr lang="as-IN" dirty="0"/>
              <a:t>নিউমেরিক কী বা লজিক্যাল কী</a:t>
            </a:r>
          </a:p>
          <a:p>
            <a:r>
              <a:rPr lang="en-US" dirty="0"/>
              <a:t>৫। </a:t>
            </a:r>
            <a:r>
              <a:rPr lang="as-IN" dirty="0"/>
              <a:t>বিশেষ কী</a:t>
            </a:r>
          </a:p>
          <a:p>
            <a:endParaRPr lang="as-IN"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0"/>
            <a:ext cx="7391400" cy="3733800"/>
          </a:xfrm>
          <a:prstGeom prst="rect">
            <a:avLst/>
          </a:prstGeom>
        </p:spPr>
      </p:pic>
      <p:sp>
        <p:nvSpPr>
          <p:cNvPr id="6" name="Rectangle 5"/>
          <p:cNvSpPr/>
          <p:nvPr/>
        </p:nvSpPr>
        <p:spPr>
          <a:xfrm>
            <a:off x="2286000" y="3779520"/>
            <a:ext cx="4572000" cy="523220"/>
          </a:xfrm>
          <a:prstGeom prst="rect">
            <a:avLst/>
          </a:prstGeom>
        </p:spPr>
        <p:txBody>
          <a:bodyPr wrap="square">
            <a:spAutoFit/>
          </a:bodyPr>
          <a:lstStyle/>
          <a:p>
            <a:pPr algn="ctr"/>
            <a:r>
              <a:rPr lang="en-US" sz="2800" b="1" i="1" dirty="0" err="1">
                <a:solidFill>
                  <a:srgbClr val="FF0000"/>
                </a:solidFill>
                <a:latin typeface="NikoshBAN" pitchFamily="2" charset="0"/>
                <a:cs typeface="NikoshBAN" pitchFamily="2" charset="0"/>
              </a:rPr>
              <a:t>কী</a:t>
            </a:r>
            <a:r>
              <a:rPr lang="en-US" sz="2800" b="1" i="1" dirty="0">
                <a:solidFill>
                  <a:srgbClr val="FF0000"/>
                </a:solidFill>
                <a:latin typeface="NikoshBAN" pitchFamily="2" charset="0"/>
                <a:cs typeface="NikoshBAN" pitchFamily="2" charset="0"/>
              </a:rPr>
              <a:t> </a:t>
            </a:r>
            <a:r>
              <a:rPr lang="en-US" sz="2800" b="1" i="1" dirty="0" err="1">
                <a:solidFill>
                  <a:srgbClr val="FF0000"/>
                </a:solidFill>
                <a:latin typeface="NikoshBAN" pitchFamily="2" charset="0"/>
                <a:cs typeface="NikoshBAN" pitchFamily="2" charset="0"/>
              </a:rPr>
              <a:t>বোর্ডের</a:t>
            </a:r>
            <a:r>
              <a:rPr lang="en-US" sz="2800" b="1" i="1" dirty="0">
                <a:solidFill>
                  <a:srgbClr val="FF0000"/>
                </a:solidFill>
                <a:latin typeface="NikoshBAN" pitchFamily="2" charset="0"/>
                <a:cs typeface="NikoshBAN" pitchFamily="2" charset="0"/>
              </a:rPr>
              <a:t> </a:t>
            </a:r>
            <a:r>
              <a:rPr lang="en-US" sz="2800" b="1" i="1" dirty="0" err="1">
                <a:solidFill>
                  <a:srgbClr val="FF0000"/>
                </a:solidFill>
                <a:latin typeface="NikoshBAN" pitchFamily="2" charset="0"/>
                <a:cs typeface="NikoshBAN" pitchFamily="2" charset="0"/>
              </a:rPr>
              <a:t>বিশেষ</a:t>
            </a:r>
            <a:r>
              <a:rPr lang="en-US" sz="2800" b="1" i="1" dirty="0">
                <a:solidFill>
                  <a:srgbClr val="FF0000"/>
                </a:solidFill>
                <a:latin typeface="NikoshBAN" pitchFamily="2" charset="0"/>
                <a:cs typeface="NikoshBAN" pitchFamily="2" charset="0"/>
              </a:rPr>
              <a:t>  </a:t>
            </a:r>
            <a:r>
              <a:rPr lang="en-US" sz="2800" b="1" i="1" dirty="0" err="1">
                <a:solidFill>
                  <a:srgbClr val="FF0000"/>
                </a:solidFill>
                <a:latin typeface="NikoshBAN" pitchFamily="2" charset="0"/>
                <a:cs typeface="NikoshBAN" pitchFamily="2" charset="0"/>
              </a:rPr>
              <a:t>বিশেষ</a:t>
            </a:r>
            <a:r>
              <a:rPr lang="en-US" sz="2800" b="1" i="1" dirty="0">
                <a:solidFill>
                  <a:srgbClr val="FF0000"/>
                </a:solidFill>
                <a:latin typeface="NikoshBAN" pitchFamily="2" charset="0"/>
                <a:cs typeface="NikoshBAN" pitchFamily="2" charset="0"/>
              </a:rPr>
              <a:t> </a:t>
            </a:r>
            <a:r>
              <a:rPr lang="en-US" sz="2800" b="1" i="1" dirty="0" err="1">
                <a:solidFill>
                  <a:srgbClr val="FF0000"/>
                </a:solidFill>
                <a:latin typeface="NikoshBAN" pitchFamily="2" charset="0"/>
                <a:cs typeface="NikoshBAN" pitchFamily="2" charset="0"/>
              </a:rPr>
              <a:t>কী</a:t>
            </a:r>
            <a:r>
              <a:rPr lang="en-US" sz="2800" b="1" i="1" dirty="0">
                <a:solidFill>
                  <a:srgbClr val="FF0000"/>
                </a:solidFill>
                <a:latin typeface="NikoshBAN" pitchFamily="2" charset="0"/>
                <a:cs typeface="NikoshBAN" pitchFamily="2" charset="0"/>
              </a:rPr>
              <a:t> </a:t>
            </a:r>
            <a:r>
              <a:rPr lang="en-US" sz="2800" b="1" i="1" dirty="0" err="1">
                <a:solidFill>
                  <a:srgbClr val="FF0000"/>
                </a:solidFill>
                <a:latin typeface="NikoshBAN" pitchFamily="2" charset="0"/>
                <a:cs typeface="NikoshBAN" pitchFamily="2" charset="0"/>
              </a:rPr>
              <a:t>সমূহ</a:t>
            </a:r>
            <a:endParaRPr lang="en-US" sz="2800" b="1" i="1"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144323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Rectangle 6"/>
          <p:cNvSpPr>
            <a:spLocks noChangeArrowheads="1"/>
          </p:cNvSpPr>
          <p:nvPr/>
        </p:nvSpPr>
        <p:spPr bwMode="auto">
          <a:xfrm>
            <a:off x="-24938" y="-189885"/>
            <a:ext cx="9473738" cy="725004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761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bn-IN" sz="2100" b="1" i="0" u="none" strike="noStrike" cap="none" normalizeH="0" baseline="0" dirty="0">
                <a:ln>
                  <a:noFill/>
                </a:ln>
                <a:solidFill>
                  <a:srgbClr val="000000"/>
                </a:solidFill>
                <a:effectLst/>
                <a:cs typeface="Vrinda"/>
              </a:rPr>
              <a:t>ফাংশন কী</a:t>
            </a:r>
            <a:r>
              <a:rPr kumimoji="0" lang="en-US" sz="2100" b="1" i="0" u="none" strike="noStrike" cap="none" normalizeH="0" baseline="0" dirty="0">
                <a:ln>
                  <a:noFill/>
                </a:ln>
                <a:solidFill>
                  <a:srgbClr val="000000"/>
                </a:solidFill>
                <a:effectLst/>
                <a:cs typeface="Vrinda"/>
              </a:rPr>
              <a:t>ঃ </a:t>
            </a:r>
            <a:endParaRPr kumimoji="0" lang="en-US" sz="2100" b="1" i="0" u="none" strike="noStrike" cap="none" normalizeH="0" baseline="0" dirty="0">
              <a:ln>
                <a:noFill/>
              </a:ln>
              <a:solidFill>
                <a:srgbClr val="000000"/>
              </a:solidFill>
              <a:effectLst/>
              <a:cs typeface="Arial"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bn-IN" sz="2400" b="0" i="0" u="none" strike="noStrike" cap="none" normalizeH="0" baseline="0" dirty="0">
                <a:ln>
                  <a:noFill/>
                </a:ln>
                <a:solidFill>
                  <a:srgbClr val="202122"/>
                </a:solidFill>
                <a:effectLst/>
                <a:cs typeface="Vrinda"/>
              </a:rPr>
              <a:t>কী বোর্ডের উপরের দিকে বাম পার্শ্বে </a:t>
            </a:r>
            <a:r>
              <a:rPr kumimoji="0" lang="en-US" sz="2400" b="0" i="0" u="none" strike="noStrike" cap="none" normalizeH="0" baseline="0" dirty="0" err="1">
                <a:ln>
                  <a:noFill/>
                </a:ln>
                <a:solidFill>
                  <a:srgbClr val="202122"/>
                </a:solidFill>
                <a:effectLst/>
                <a:cs typeface="Vrinda"/>
              </a:rPr>
              <a:t>F1</a:t>
            </a:r>
            <a:r>
              <a:rPr kumimoji="0" lang="bn-IN" sz="2400" b="0" i="0" u="none" strike="noStrike" cap="none" normalizeH="0" baseline="0" dirty="0">
                <a:ln>
                  <a:noFill/>
                </a:ln>
                <a:solidFill>
                  <a:srgbClr val="202122"/>
                </a:solidFill>
                <a:effectLst/>
                <a:cs typeface="Vrinda"/>
              </a:rPr>
              <a:t>থেকে </a:t>
            </a:r>
            <a:r>
              <a:rPr kumimoji="0" lang="en-US" sz="2400" b="0" i="0" u="none" strike="noStrike" cap="none" normalizeH="0" baseline="0" dirty="0" err="1">
                <a:ln>
                  <a:noFill/>
                </a:ln>
                <a:solidFill>
                  <a:srgbClr val="202122"/>
                </a:solidFill>
                <a:effectLst/>
                <a:cs typeface="Vrinda"/>
              </a:rPr>
              <a:t>F12</a:t>
            </a:r>
            <a:r>
              <a:rPr kumimoji="0" lang="bn-IN" sz="2400" b="0" i="0" u="none" strike="noStrike" cap="none" normalizeH="0" baseline="0" dirty="0">
                <a:ln>
                  <a:noFill/>
                </a:ln>
                <a:solidFill>
                  <a:srgbClr val="202122"/>
                </a:solidFill>
                <a:effectLst/>
                <a:cs typeface="Vrinda"/>
              </a:rPr>
              <a:t> পর্যন্ত যে কীগুলো আছে এদের</a:t>
            </a:r>
            <a:r>
              <a:rPr kumimoji="0" lang="en-US" sz="2400" b="0" i="0" u="none" strike="noStrike" cap="none" normalizeH="0" baseline="0" dirty="0">
                <a:ln>
                  <a:noFill/>
                </a:ln>
                <a:solidFill>
                  <a:srgbClr val="202122"/>
                </a:solidFill>
                <a:effectLst/>
                <a:cs typeface="Arial" charset="0"/>
              </a:rPr>
              <a:t> </a:t>
            </a:r>
            <a:r>
              <a:rPr kumimoji="0" lang="bn-IN" sz="2400" b="1" i="0" u="none" strike="noStrike" cap="none" normalizeH="0" baseline="0" dirty="0">
                <a:ln>
                  <a:noFill/>
                </a:ln>
                <a:solidFill>
                  <a:srgbClr val="202122"/>
                </a:solidFill>
                <a:effectLst/>
                <a:cs typeface="Vrinda"/>
              </a:rPr>
              <a:t>একত্রে</a:t>
            </a:r>
            <a:r>
              <a:rPr kumimoji="0" lang="en-US" sz="2400" b="0" i="0" u="none" strike="noStrike" cap="none" normalizeH="0" baseline="0" dirty="0">
                <a:ln>
                  <a:noFill/>
                </a:ln>
                <a:solidFill>
                  <a:srgbClr val="202122"/>
                </a:solidFill>
                <a:effectLst/>
                <a:cs typeface="Arial" charset="0"/>
              </a:rPr>
              <a:t> </a:t>
            </a:r>
            <a:r>
              <a:rPr kumimoji="0" lang="bn-IN" sz="2400" b="0" i="0" u="none" strike="noStrike" cap="none" normalizeH="0" baseline="0" dirty="0">
                <a:ln>
                  <a:noFill/>
                </a:ln>
                <a:solidFill>
                  <a:srgbClr val="202122"/>
                </a:solidFill>
                <a:effectLst/>
                <a:cs typeface="Vrinda"/>
              </a:rPr>
              <a:t>ফাংশন কী বলে।</a:t>
            </a:r>
            <a:endParaRPr kumimoji="0" lang="en-US" sz="2400" b="1" i="0" u="none" strike="noStrike" cap="none" normalizeH="0" baseline="0" dirty="0">
              <a:ln>
                <a:noFill/>
              </a:ln>
              <a:solidFill>
                <a:srgbClr val="000000"/>
              </a:solidFill>
              <a:effectLst/>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100" b="1" i="0" u="none" strike="noStrike" cap="none" normalizeH="0" baseline="0" dirty="0">
              <a:ln>
                <a:noFill/>
              </a:ln>
              <a:solidFill>
                <a:srgbClr val="000000"/>
              </a:solidFill>
              <a:effectLst/>
              <a:cs typeface="Vrinda"/>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bn-IN" sz="2100" b="1" i="0" u="none" strike="noStrike" cap="none" normalizeH="0" baseline="0" dirty="0">
                <a:ln>
                  <a:noFill/>
                </a:ln>
                <a:solidFill>
                  <a:srgbClr val="000000"/>
                </a:solidFill>
                <a:effectLst/>
                <a:cs typeface="Vrinda"/>
              </a:rPr>
              <a:t>অ্যারো কী</a:t>
            </a:r>
            <a:r>
              <a:rPr kumimoji="0" lang="en-US" sz="2100" b="1" i="0" u="none" strike="noStrike" cap="none" normalizeH="0" baseline="0" dirty="0">
                <a:ln>
                  <a:noFill/>
                </a:ln>
                <a:solidFill>
                  <a:srgbClr val="000000"/>
                </a:solidFill>
                <a:effectLst/>
                <a:cs typeface="Vrinda"/>
              </a:rPr>
              <a:t> :</a:t>
            </a:r>
            <a:endParaRPr kumimoji="0" lang="en-US" sz="2100" b="0" i="0" u="none" strike="noStrike" cap="none" normalizeH="0" baseline="0" dirty="0">
              <a:ln>
                <a:noFill/>
              </a:ln>
              <a:solidFill>
                <a:schemeClr val="tx1"/>
              </a:solidFill>
              <a:effectLst/>
              <a:cs typeface="Arial"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bn-IN" sz="2100" b="0" i="0" u="none" strike="noStrike" cap="none" normalizeH="0" baseline="0" dirty="0">
                <a:ln>
                  <a:noFill/>
                </a:ln>
                <a:solidFill>
                  <a:srgbClr val="202122"/>
                </a:solidFill>
                <a:effectLst/>
                <a:cs typeface="Vrinda"/>
              </a:rPr>
              <a:t>কী বোর্ডের ডান দিকে নিচে পৃথক ভাবে চারটি কী আছে। কোন কোন কী বোর্ডে উপরের দিকেও থাকে। কীগুলোর উপরে অ্যারো বা তীর চিহ্ন দেওয়া থাকে। যা দিয়ে খুব সহজেই কার্সরকে ডানে</a:t>
            </a:r>
            <a:r>
              <a:rPr kumimoji="0" lang="en-US" sz="2100" b="0" i="0" u="none" strike="noStrike" cap="none" normalizeH="0" baseline="0" dirty="0">
                <a:ln>
                  <a:noFill/>
                </a:ln>
                <a:solidFill>
                  <a:srgbClr val="202122"/>
                </a:solidFill>
                <a:effectLst/>
                <a:cs typeface="Vrinda"/>
              </a:rPr>
              <a:t>, </a:t>
            </a:r>
            <a:r>
              <a:rPr kumimoji="0" lang="bn-IN" sz="2100" b="0" i="0" u="none" strike="noStrike" cap="none" normalizeH="0" baseline="0" dirty="0">
                <a:ln>
                  <a:noFill/>
                </a:ln>
                <a:solidFill>
                  <a:srgbClr val="202122"/>
                </a:solidFill>
                <a:effectLst/>
                <a:cs typeface="Vrinda"/>
              </a:rPr>
              <a:t>বামে</a:t>
            </a:r>
            <a:r>
              <a:rPr kumimoji="0" lang="en-US" sz="2100" b="0" i="0" u="none" strike="noStrike" cap="none" normalizeH="0" baseline="0" dirty="0">
                <a:ln>
                  <a:noFill/>
                </a:ln>
                <a:solidFill>
                  <a:srgbClr val="202122"/>
                </a:solidFill>
                <a:effectLst/>
                <a:cs typeface="Vrinda"/>
              </a:rPr>
              <a:t>, </a:t>
            </a:r>
            <a:r>
              <a:rPr kumimoji="0" lang="bn-IN" sz="2100" b="0" i="0" u="none" strike="noStrike" cap="none" normalizeH="0" baseline="0" dirty="0">
                <a:ln>
                  <a:noFill/>
                </a:ln>
                <a:solidFill>
                  <a:srgbClr val="202122"/>
                </a:solidFill>
                <a:effectLst/>
                <a:cs typeface="Vrinda"/>
              </a:rPr>
              <a:t>উপরে এবং নিচে সরানো যায়। এগুলিকে আবার এডিট কীও বলে।</a:t>
            </a:r>
            <a:endParaRPr kumimoji="0" lang="en-US" sz="2100" b="1" i="0" u="none" strike="noStrike" cap="none" normalizeH="0" baseline="0" dirty="0">
              <a:ln>
                <a:noFill/>
              </a:ln>
              <a:solidFill>
                <a:srgbClr val="000000"/>
              </a:solidFill>
              <a:effectLst/>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100" b="1" i="0" u="none" strike="noStrike" cap="none" normalizeH="0" baseline="0" dirty="0">
              <a:ln>
                <a:noFill/>
              </a:ln>
              <a:solidFill>
                <a:srgbClr val="000000"/>
              </a:solidFill>
              <a:effectLst/>
              <a:cs typeface="Vrinda"/>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bn-IN" sz="2100" b="1" i="0" u="none" strike="noStrike" cap="none" normalizeH="0" baseline="0" dirty="0">
                <a:ln>
                  <a:noFill/>
                </a:ln>
                <a:solidFill>
                  <a:srgbClr val="000000"/>
                </a:solidFill>
                <a:effectLst/>
                <a:cs typeface="Vrinda"/>
              </a:rPr>
              <a:t>আলফা বেটিক কী</a:t>
            </a:r>
            <a:r>
              <a:rPr kumimoji="0" lang="en-US" sz="2100" b="1" i="0" u="none" strike="noStrike" cap="none" normalizeH="0" baseline="0" dirty="0">
                <a:ln>
                  <a:noFill/>
                </a:ln>
                <a:solidFill>
                  <a:srgbClr val="000000"/>
                </a:solidFill>
                <a:effectLst/>
                <a:cs typeface="Vrinda"/>
              </a:rPr>
              <a:t> :</a:t>
            </a:r>
            <a:endParaRPr kumimoji="0" lang="en-US" sz="2100" b="1" i="0" u="none" strike="noStrike" cap="none" normalizeH="0" baseline="0" dirty="0">
              <a:ln>
                <a:noFill/>
              </a:ln>
              <a:solidFill>
                <a:srgbClr val="000000"/>
              </a:solidFill>
              <a:effectLst/>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bn-IN" sz="2000" b="0" i="0" u="none" strike="noStrike" cap="none" normalizeH="0" baseline="0" dirty="0">
                <a:ln>
                  <a:noFill/>
                </a:ln>
                <a:solidFill>
                  <a:srgbClr val="202122"/>
                </a:solidFill>
                <a:effectLst/>
                <a:cs typeface="Vrinda"/>
              </a:rPr>
              <a:t>কী বোর্ডের যে অংশে ইংরেজি বর্ণমালা </a:t>
            </a:r>
            <a:r>
              <a:rPr kumimoji="0" lang="en-US" sz="2000" b="0" i="0" u="none" strike="noStrike" cap="none" normalizeH="0" baseline="0" dirty="0">
                <a:ln>
                  <a:noFill/>
                </a:ln>
                <a:solidFill>
                  <a:srgbClr val="202122"/>
                </a:solidFill>
                <a:effectLst/>
                <a:cs typeface="Vrinda"/>
              </a:rPr>
              <a:t>A </a:t>
            </a:r>
            <a:r>
              <a:rPr kumimoji="0" lang="bn-IN" sz="2000" b="0" i="0" u="none" strike="noStrike" cap="none" normalizeH="0" baseline="0" dirty="0">
                <a:ln>
                  <a:noFill/>
                </a:ln>
                <a:solidFill>
                  <a:srgbClr val="202122"/>
                </a:solidFill>
                <a:effectLst/>
                <a:cs typeface="Vrinda"/>
              </a:rPr>
              <a:t>থেকে </a:t>
            </a:r>
            <a:r>
              <a:rPr kumimoji="0" lang="en-US" sz="2000" b="0" i="0" u="none" strike="noStrike" cap="none" normalizeH="0" baseline="0" dirty="0">
                <a:ln>
                  <a:noFill/>
                </a:ln>
                <a:solidFill>
                  <a:srgbClr val="202122"/>
                </a:solidFill>
                <a:effectLst/>
                <a:cs typeface="Vrinda"/>
              </a:rPr>
              <a:t>Z </a:t>
            </a:r>
            <a:r>
              <a:rPr kumimoji="0" lang="bn-IN" sz="2000" b="0" i="0" u="none" strike="noStrike" cap="none" normalizeH="0" baseline="0" dirty="0">
                <a:ln>
                  <a:noFill/>
                </a:ln>
                <a:solidFill>
                  <a:srgbClr val="202122"/>
                </a:solidFill>
                <a:effectLst/>
                <a:cs typeface="Vrinda"/>
              </a:rPr>
              <a:t>পর্যন্ত সাজানো থাকে সেই অংশকে আলফাবেটিক সেকশন</a:t>
            </a:r>
            <a:r>
              <a:rPr kumimoji="0" lang="en-US" sz="2000" b="0" i="0" u="none" strike="noStrike" cap="none" normalizeH="0" baseline="0" dirty="0">
                <a:ln>
                  <a:noFill/>
                </a:ln>
                <a:solidFill>
                  <a:srgbClr val="202122"/>
                </a:solidFill>
                <a:effectLst/>
                <a:cs typeface="Vrinda"/>
              </a:rPr>
              <a:t>/</a:t>
            </a:r>
            <a:r>
              <a:rPr kumimoji="0" lang="bn-IN" sz="2000" b="0" i="0" u="none" strike="noStrike" cap="none" normalizeH="0" baseline="0" dirty="0">
                <a:ln>
                  <a:noFill/>
                </a:ln>
                <a:solidFill>
                  <a:srgbClr val="202122"/>
                </a:solidFill>
                <a:effectLst/>
                <a:cs typeface="Vrinda"/>
              </a:rPr>
              <a:t>অংশ বলে।</a:t>
            </a:r>
            <a:endParaRPr kumimoji="0" lang="en-US" sz="2000" b="1" i="0" u="none" strike="noStrike" cap="none" normalizeH="0" baseline="0" dirty="0">
              <a:ln>
                <a:noFill/>
              </a:ln>
              <a:solidFill>
                <a:srgbClr val="000000"/>
              </a:solidFill>
              <a:effectLst/>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100" b="1" i="0" u="none" strike="noStrike" cap="none" normalizeH="0" baseline="0" dirty="0">
              <a:ln>
                <a:noFill/>
              </a:ln>
              <a:solidFill>
                <a:srgbClr val="000000"/>
              </a:solidFill>
              <a:effectLst/>
              <a:cs typeface="Vrinda"/>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bn-IN" sz="2100" b="1" i="0" u="none" strike="noStrike" cap="none" normalizeH="0" baseline="0" dirty="0">
                <a:ln>
                  <a:noFill/>
                </a:ln>
                <a:solidFill>
                  <a:srgbClr val="000000"/>
                </a:solidFill>
                <a:effectLst/>
                <a:cs typeface="Vrinda"/>
              </a:rPr>
              <a:t>নিউমেরিক কী বা লজিক্যাল কী</a:t>
            </a:r>
            <a:endParaRPr kumimoji="0" lang="en-US" sz="2100" b="1" i="0" u="none" strike="noStrike" cap="none" normalizeH="0" baseline="0" dirty="0">
              <a:ln>
                <a:noFill/>
              </a:ln>
              <a:solidFill>
                <a:srgbClr val="000000"/>
              </a:solidFill>
              <a:effectLst/>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bn-IN" sz="2100" b="0" i="0" u="none" strike="noStrike" cap="none" normalizeH="0" baseline="0" dirty="0">
                <a:ln>
                  <a:noFill/>
                </a:ln>
                <a:solidFill>
                  <a:srgbClr val="202122"/>
                </a:solidFill>
                <a:effectLst/>
                <a:cs typeface="Vrinda"/>
              </a:rPr>
              <a:t>কীবোর্ডের ডানদিকে ০ থেকে ৯ পর্যন্ত সংখ্যা লেখা যে কীগুলো রয়েছে তাকে নিউমেরিক কী বলে। এখানে </a:t>
            </a:r>
            <a:r>
              <a:rPr kumimoji="0" lang="en-US" sz="2100" b="0" i="0" u="none" strike="noStrike" cap="none" normalizeH="0" baseline="0" dirty="0">
                <a:ln>
                  <a:noFill/>
                </a:ln>
                <a:solidFill>
                  <a:srgbClr val="202122"/>
                </a:solidFill>
                <a:effectLst/>
                <a:cs typeface="Vrinda"/>
              </a:rPr>
              <a:t>+, -, *, / </a:t>
            </a:r>
            <a:r>
              <a:rPr kumimoji="0" lang="bn-IN" sz="2100" b="0" i="0" u="none" strike="noStrike" cap="none" normalizeH="0" baseline="0" dirty="0">
                <a:ln>
                  <a:noFill/>
                </a:ln>
                <a:solidFill>
                  <a:srgbClr val="202122"/>
                </a:solidFill>
                <a:effectLst/>
                <a:cs typeface="Vrinda"/>
              </a:rPr>
              <a:t>প্রভৃতি অ্যারিথমেটিক অপারেটর থাকে। এছাড়াও </a:t>
            </a:r>
            <a:r>
              <a:rPr kumimoji="0" lang="en-US" sz="2100" b="0" i="0" u="none" strike="noStrike" cap="none" normalizeH="0" baseline="0" dirty="0">
                <a:ln>
                  <a:noFill/>
                </a:ln>
                <a:solidFill>
                  <a:srgbClr val="202122"/>
                </a:solidFill>
                <a:effectLst/>
                <a:cs typeface="Vrinda"/>
              </a:rPr>
              <a:t>&lt;, &gt;, = </a:t>
            </a:r>
            <a:r>
              <a:rPr kumimoji="0" lang="bn-IN" sz="2100" b="0" i="0" u="none" strike="noStrike" cap="none" normalizeH="0" baseline="0" dirty="0">
                <a:ln>
                  <a:noFill/>
                </a:ln>
                <a:solidFill>
                  <a:srgbClr val="202122"/>
                </a:solidFill>
                <a:effectLst/>
                <a:cs typeface="Vrinda"/>
              </a:rPr>
              <a:t>লজিক্যাল অপারেটরগুলো কী বোর্ডে থাকে।</a:t>
            </a:r>
            <a:endParaRPr kumimoji="0" lang="en-US" sz="2100" b="0" i="0" u="none" strike="noStrike" cap="none" normalizeH="0" baseline="0" dirty="0">
              <a:ln>
                <a:noFill/>
              </a:ln>
              <a:solidFill>
                <a:srgbClr val="202122"/>
              </a:solidFill>
              <a:effectLst/>
              <a:cs typeface="Vrinda"/>
            </a:endParaRPr>
          </a:p>
          <a:p>
            <a:pPr algn="just" eaLnBrk="0" fontAlgn="base" hangingPunct="0">
              <a:spcBef>
                <a:spcPct val="0"/>
              </a:spcBef>
              <a:spcAft>
                <a:spcPct val="0"/>
              </a:spcAft>
            </a:pPr>
            <a:r>
              <a:rPr lang="as-IN" sz="2100" b="1" dirty="0"/>
              <a:t>বিশেষ কী</a:t>
            </a:r>
          </a:p>
          <a:p>
            <a:pPr lvl="0" algn="just" eaLnBrk="0" fontAlgn="base" hangingPunct="0">
              <a:spcBef>
                <a:spcPct val="0"/>
              </a:spcBef>
              <a:spcAft>
                <a:spcPct val="0"/>
              </a:spcAft>
            </a:pPr>
            <a:r>
              <a:rPr lang="en-US" sz="2100" dirty="0"/>
              <a:t>Esc :Tab :Caps </a:t>
            </a:r>
            <a:r>
              <a:rPr lang="en-US" sz="2100" dirty="0" err="1"/>
              <a:t>Loc</a:t>
            </a:r>
            <a:r>
              <a:rPr lang="en-US" sz="2100" dirty="0"/>
              <a:t>, Shift :Ctrl :Alt :Enter :Pause Break :Print Screen: Delete : Home , End :Page Up :Page Down : Insert :Back Space :Space Bar, </a:t>
            </a:r>
            <a:r>
              <a:rPr lang="en-US" sz="2100" dirty="0" err="1"/>
              <a:t>Num</a:t>
            </a:r>
            <a:r>
              <a:rPr lang="en-US" sz="2100" dirty="0"/>
              <a:t> Look </a:t>
            </a:r>
            <a:endParaRPr lang="en-US" sz="2100" dirty="0">
              <a:solidFill>
                <a:srgbClr val="0B0080"/>
              </a:solidFill>
              <a:cs typeface="Arial" charset="0"/>
            </a:endParaRPr>
          </a:p>
        </p:txBody>
      </p:sp>
      <p:pic>
        <p:nvPicPr>
          <p:cNvPr id="1031" name="Picture 7" descr="https://upload.wikimedia.org/wikipedia/bn/thumb/4/41/%E0%A6%AB%E0%A6%BE%E0%A6%82%E0%A6%B6%E0%A6%A8_%E0%A6%95%E0%A7%80.jpg/220px-%E0%A6%AB%E0%A6%BE%E0%A6%82%E0%A6%B6%E0%A6%A8_%E0%A6%95%E0%A7%8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0" y="748146"/>
            <a:ext cx="5391150" cy="7426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bn/thumb/1/16/%E0%A6%AE%E0%A7%81%E0%A6%AD%E0%A6%AE%E0%A7%87%E0%A6%A8%E0%A7%8D%E0%A6%9F_%E0%A6%95%E0%A6%BE%E0%A6%B0%E0%A7%8D%E0%A6%B8%E0%A6%B0_%E0%A6%95%E0%A7%80.jpg/220px-%E0%A6%AE%E0%A7%81%E0%A6%AD%E0%A6%AE%E0%A7%87%E0%A6%A8%E0%A7%8D%E0%A6%9F_%E0%A6%95%E0%A6%BE%E0%A6%B0%E0%A7%8D%E0%A6%B8%E0%A6%B0_%E0%A6%95%E0%A7%8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2739813"/>
            <a:ext cx="26670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upload.wikimedia.org/wikipedia/bn/thumb/5/55/%E0%A6%86%E0%A6%B2%E0%A6%AB%E0%A6%BE_%E0%A6%A8%E0%A6%BF%E0%A6%89%E0%A6%AE%E0%A7%87%E0%A6%B0%E0%A6%BF%E0%A6%95_%E0%A6%95%E0%A7%80.jpg/220px-%E0%A6%86%E0%A6%B2%E0%A6%AB%E0%A6%BE_%E0%A6%A8%E0%A6%BF%E0%A6%89%E0%A6%AE%E0%A7%87%E0%A6%B0%E0%A6%BF%E0%A6%95_%E0%A6%95%E0%A7%80.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2049" y="4038600"/>
            <a:ext cx="4045355" cy="69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83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1000"/>
                                        <p:tgtEl>
                                          <p:spTgt spid="1031"/>
                                        </p:tgtEl>
                                      </p:cBhvr>
                                    </p:animEffect>
                                    <p:anim calcmode="lin" valueType="num">
                                      <p:cBhvr>
                                        <p:cTn id="8" dur="1000" fill="hold"/>
                                        <p:tgtEl>
                                          <p:spTgt spid="1031"/>
                                        </p:tgtEl>
                                        <p:attrNameLst>
                                          <p:attrName>ppt_x</p:attrName>
                                        </p:attrNameLst>
                                      </p:cBhvr>
                                      <p:tavLst>
                                        <p:tav tm="0">
                                          <p:val>
                                            <p:strVal val="#ppt_x"/>
                                          </p:val>
                                        </p:tav>
                                        <p:tav tm="100000">
                                          <p:val>
                                            <p:strVal val="#ppt_x"/>
                                          </p:val>
                                        </p:tav>
                                      </p:tavLst>
                                    </p:anim>
                                    <p:anim calcmode="lin" valueType="num">
                                      <p:cBhvr>
                                        <p:cTn id="9" dur="1000" fill="hold"/>
                                        <p:tgtEl>
                                          <p:spTgt spid="10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down)">
                                      <p:cBhvr>
                                        <p:cTn id="14" dur="500"/>
                                        <p:tgtEl>
                                          <p:spTgt spid="6">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circle(in)">
                                      <p:cBhvr>
                                        <p:cTn id="22" dur="2000"/>
                                        <p:tgtEl>
                                          <p:spTgt spid="103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circle(in)">
                                      <p:cBhvr>
                                        <p:cTn id="27" dur="2000"/>
                                        <p:tgtEl>
                                          <p:spTgt spid="6">
                                            <p:txEl>
                                              <p:pRg st="3" end="3"/>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circle(in)">
                                      <p:cBhvr>
                                        <p:cTn id="30" dur="20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033"/>
                                        </p:tgtEl>
                                        <p:attrNameLst>
                                          <p:attrName>style.visibility</p:attrName>
                                        </p:attrNameLst>
                                      </p:cBhvr>
                                      <p:to>
                                        <p:strVal val="visible"/>
                                      </p:to>
                                    </p:set>
                                    <p:animEffect transition="in" filter="barn(inVertical)">
                                      <p:cBhvr>
                                        <p:cTn id="35" dur="500"/>
                                        <p:tgtEl>
                                          <p:spTgt spid="10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wipe(down)">
                                      <p:cBhvr>
                                        <p:cTn id="40" dur="500"/>
                                        <p:tgtEl>
                                          <p:spTgt spid="6">
                                            <p:txEl>
                                              <p:pRg st="6" end="6"/>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Effect transition="in" filter="wipe(down)">
                                      <p:cBhvr>
                                        <p:cTn id="43" dur="500"/>
                                        <p:tgtEl>
                                          <p:spTgt spid="6">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6">
                                            <p:txEl>
                                              <p:pRg st="9" end="9"/>
                                            </p:txEl>
                                          </p:spTgt>
                                        </p:tgtEl>
                                        <p:attrNameLst>
                                          <p:attrName>style.visibility</p:attrName>
                                        </p:attrNameLst>
                                      </p:cBhvr>
                                      <p:to>
                                        <p:strVal val="visible"/>
                                      </p:to>
                                    </p:set>
                                    <p:animEffect transition="in" filter="barn(inVertical)">
                                      <p:cBhvr>
                                        <p:cTn id="48" dur="500"/>
                                        <p:tgtEl>
                                          <p:spTgt spid="6">
                                            <p:txEl>
                                              <p:pRg st="9" end="9"/>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6">
                                            <p:txEl>
                                              <p:pRg st="10" end="10"/>
                                            </p:txEl>
                                          </p:spTgt>
                                        </p:tgtEl>
                                        <p:attrNameLst>
                                          <p:attrName>style.visibility</p:attrName>
                                        </p:attrNameLst>
                                      </p:cBhvr>
                                      <p:to>
                                        <p:strVal val="visible"/>
                                      </p:to>
                                    </p:set>
                                    <p:animEffect transition="in" filter="barn(inVertical)">
                                      <p:cBhvr>
                                        <p:cTn id="51" dur="500"/>
                                        <p:tgtEl>
                                          <p:spTgt spid="6">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6">
                                            <p:txEl>
                                              <p:pRg st="11" end="11"/>
                                            </p:txEl>
                                          </p:spTgt>
                                        </p:tgtEl>
                                        <p:attrNameLst>
                                          <p:attrName>style.visibility</p:attrName>
                                        </p:attrNameLst>
                                      </p:cBhvr>
                                      <p:to>
                                        <p:strVal val="visible"/>
                                      </p:to>
                                    </p:set>
                                    <p:anim calcmode="lin" valueType="num">
                                      <p:cBhvr additive="base">
                                        <p:cTn id="56"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6">
                                            <p:txEl>
                                              <p:pRg st="12" end="12"/>
                                            </p:txEl>
                                          </p:spTgt>
                                        </p:tgtEl>
                                        <p:attrNameLst>
                                          <p:attrName>style.visibility</p:attrName>
                                        </p:attrNameLst>
                                      </p:cBhvr>
                                      <p:to>
                                        <p:strVal val="visible"/>
                                      </p:to>
                                    </p:set>
                                    <p:anim calcmode="lin" valueType="num">
                                      <p:cBhvr additive="base">
                                        <p:cTn id="60"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_rels/theme2.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7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5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3">
      <a:majorFont>
        <a:latin typeface="NikoshBAN"/>
        <a:ea typeface=""/>
        <a:cs typeface=""/>
      </a:majorFont>
      <a:minorFont>
        <a:latin typeface="NikoshBAN"/>
        <a:ea typeface=""/>
        <a:cs typeface=""/>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Custom 2">
      <a:majorFont>
        <a:latin typeface="NikoshBAN"/>
        <a:ea typeface=""/>
        <a:cs typeface=""/>
      </a:majorFont>
      <a:minorFont>
        <a:latin typeface="NikoshBAN"/>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5.xml><?xml version="1.0" encoding="utf-8"?>
<a:theme xmlns:a="http://schemas.openxmlformats.org/drawingml/2006/main" name="1_Facet">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1435</TotalTime>
  <Words>564</Words>
  <Application>Microsoft Office PowerPoint</Application>
  <PresentationFormat>On-screen Show (4:3)</PresentationFormat>
  <Paragraphs>109</Paragraphs>
  <Slides>19</Slides>
  <Notes>2</Notes>
  <HiddenSlides>0</HiddenSlides>
  <MMClips>0</MMClips>
  <ScaleCrop>false</ScaleCrop>
  <HeadingPairs>
    <vt:vector size="4" baseType="variant">
      <vt:variant>
        <vt:lpstr>Theme</vt:lpstr>
      </vt:variant>
      <vt:variant>
        <vt:i4>5</vt:i4>
      </vt:variant>
      <vt:variant>
        <vt:lpstr>Slide Titles</vt:lpstr>
      </vt:variant>
      <vt:variant>
        <vt:i4>19</vt:i4>
      </vt:variant>
    </vt:vector>
  </HeadingPairs>
  <TitlesOfParts>
    <vt:vector size="24" baseType="lpstr">
      <vt:lpstr>7_Executive</vt:lpstr>
      <vt:lpstr>15_Executive</vt:lpstr>
      <vt:lpstr>Slipstream</vt:lpstr>
      <vt:lpstr>Facet</vt:lpstr>
      <vt:lpstr>1_Facet</vt:lpstr>
      <vt:lpstr>PowerPoint Presentation</vt:lpstr>
      <vt:lpstr>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মুল্যায়ন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FAHAD</dc:creator>
  <cp:lastModifiedBy>8801761808243</cp:lastModifiedBy>
  <cp:revision>192</cp:revision>
  <dcterms:created xsi:type="dcterms:W3CDTF">2006-08-16T00:00:00Z</dcterms:created>
  <dcterms:modified xsi:type="dcterms:W3CDTF">2021-03-05T07:45:58Z</dcterms:modified>
</cp:coreProperties>
</file>