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0" r:id="rId3"/>
    <p:sldId id="272" r:id="rId4"/>
    <p:sldId id="280" r:id="rId5"/>
    <p:sldId id="281" r:id="rId6"/>
    <p:sldId id="261" r:id="rId7"/>
    <p:sldId id="263" r:id="rId8"/>
    <p:sldId id="264" r:id="rId9"/>
    <p:sldId id="265" r:id="rId10"/>
    <p:sldId id="266" r:id="rId11"/>
    <p:sldId id="267" r:id="rId12"/>
    <p:sldId id="274" r:id="rId13"/>
    <p:sldId id="282" r:id="rId14"/>
    <p:sldId id="275" r:id="rId15"/>
    <p:sldId id="268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948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notesMaster" Target="notesMasters/notesMaster1.xml" /><Relationship Id="rId3" Type="http://schemas.openxmlformats.org/officeDocument/2006/relationships/slide" Target="slides/slide2.xml" /><Relationship Id="rId21" Type="http://schemas.openxmlformats.org/officeDocument/2006/relationships/theme" Target="theme/theme1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tableStyles" Target="tableStyle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A7C688-64DE-42BF-BADC-6C00170C3CB5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57BF79-79D4-46EB-A046-7DC59C51B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19AE6-2B0E-4D33-B479-BA33D2039AD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AE21-FB60-45D7-8F17-EC89056F38FB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622D-371F-4652-8A43-90DB1C0A8E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AE21-FB60-45D7-8F17-EC89056F38FB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622D-371F-4652-8A43-90DB1C0A8E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AE21-FB60-45D7-8F17-EC89056F38FB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622D-371F-4652-8A43-90DB1C0A8E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AE21-FB60-45D7-8F17-EC89056F38FB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622D-371F-4652-8A43-90DB1C0A8E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AE21-FB60-45D7-8F17-EC89056F38FB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622D-371F-4652-8A43-90DB1C0A8E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AE21-FB60-45D7-8F17-EC89056F38FB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622D-371F-4652-8A43-90DB1C0A8E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AE21-FB60-45D7-8F17-EC89056F38FB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622D-371F-4652-8A43-90DB1C0A8E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AE21-FB60-45D7-8F17-EC89056F38FB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622D-371F-4652-8A43-90DB1C0A8E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AE21-FB60-45D7-8F17-EC89056F38FB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622D-371F-4652-8A43-90DB1C0A8E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AE21-FB60-45D7-8F17-EC89056F38FB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622D-371F-4652-8A43-90DB1C0A8E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AE21-FB60-45D7-8F17-EC89056F38FB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622D-371F-4652-8A43-90DB1C0A8E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8AE21-FB60-45D7-8F17-EC89056F38FB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5622D-371F-4652-8A43-90DB1C0A8E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ar-SA" dirty="0"/>
            </a:br>
            <a:br>
              <a:rPr lang="ar-SA" dirty="0"/>
            </a:br>
            <a:br>
              <a:rPr lang="ar-SA" dirty="0"/>
            </a:br>
            <a:br>
              <a:rPr lang="ar-SA" dirty="0"/>
            </a:br>
            <a:br>
              <a:rPr lang="ar-SA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-257175" y="114300"/>
            <a:ext cx="9677400" cy="657761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3800" b="1" cap="none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بسم الله</a:t>
            </a:r>
            <a:endParaRPr lang="en-US" sz="13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r>
              <a:rPr lang="ar-SA" sz="13800" b="1" cap="none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الرحمن</a:t>
            </a:r>
            <a:endParaRPr lang="en-US" sz="13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r>
              <a:rPr lang="ar-SA" sz="13800" b="1" cap="none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الرحيم </a:t>
            </a:r>
            <a:endParaRPr lang="en-US" sz="13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r>
              <a:rPr lang="ar-SA" sz="9600" b="1" dirty="0">
                <a:solidFill>
                  <a:srgbClr val="00B0F0"/>
                </a:solidFill>
              </a:rPr>
              <a:t> نتيجة التعليم  </a:t>
            </a:r>
            <a:endParaRPr lang="en-US" sz="9600" b="1" dirty="0">
              <a:solidFill>
                <a:srgbClr val="00B0F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438401"/>
            <a:ext cx="8915400" cy="34778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ar-SA" sz="4400" dirty="0">
                <a:solidFill>
                  <a:schemeClr val="tx2">
                    <a:lumMod val="75000"/>
                  </a:schemeClr>
                </a:solidFill>
              </a:rPr>
              <a:t>يعلم الطلاب بعد اختتام هذا الدرس           </a:t>
            </a:r>
            <a:r>
              <a:rPr lang="en-US" sz="4400" dirty="0">
                <a:solidFill>
                  <a:schemeClr val="tx2">
                    <a:lumMod val="75000"/>
                  </a:schemeClr>
                </a:solidFill>
              </a:rPr>
              <a:t> *</a:t>
            </a:r>
            <a:endParaRPr lang="ar-SA" sz="4400" dirty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ar-SA" sz="4400" dirty="0">
                <a:solidFill>
                  <a:schemeClr val="tx2">
                    <a:lumMod val="75000"/>
                  </a:schemeClr>
                </a:solidFill>
              </a:rPr>
              <a:t>* يقدر الطلاب  مهارة الكلام –مهارة القراء –</a:t>
            </a:r>
          </a:p>
          <a:p>
            <a:pPr algn="r"/>
            <a:r>
              <a:rPr lang="ar-SA" sz="4400" dirty="0">
                <a:solidFill>
                  <a:schemeClr val="tx2">
                    <a:lumMod val="75000"/>
                  </a:schemeClr>
                </a:solidFill>
              </a:rPr>
              <a:t>* مهارة الكاتبة                                   </a:t>
            </a:r>
          </a:p>
          <a:p>
            <a:pPr algn="r"/>
            <a:r>
              <a:rPr lang="ar-SA" sz="4400" dirty="0">
                <a:solidFill>
                  <a:schemeClr val="tx2">
                    <a:lumMod val="75000"/>
                  </a:schemeClr>
                </a:solidFill>
              </a:rPr>
              <a:t>* تدريب الحوار                                  </a:t>
            </a:r>
          </a:p>
          <a:p>
            <a:pPr algn="r"/>
            <a:r>
              <a:rPr lang="ar-SA" sz="4400" dirty="0">
                <a:solidFill>
                  <a:schemeClr val="tx2">
                    <a:lumMod val="75000"/>
                  </a:schemeClr>
                </a:solidFill>
              </a:rPr>
              <a:t> يعلم الطلاب لماذا ضعف المسلمين            </a:t>
            </a:r>
            <a:endParaRPr lang="en-US" sz="4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76600" y="1600200"/>
            <a:ext cx="3276600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(</a:t>
            </a:r>
            <a:r>
              <a:rPr lang="en-US" sz="4000" dirty="0" err="1"/>
              <a:t>শিখন</a:t>
            </a:r>
            <a:r>
              <a:rPr lang="en-US" sz="4000" dirty="0"/>
              <a:t> </a:t>
            </a:r>
            <a:r>
              <a:rPr lang="en-US" sz="4000" dirty="0" err="1"/>
              <a:t>ফল</a:t>
            </a:r>
            <a:r>
              <a:rPr lang="en-US" sz="4000" dirty="0"/>
              <a:t>)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SA" sz="5400" b="1" dirty="0">
                <a:solidFill>
                  <a:srgbClr val="00B0F0"/>
                </a:solidFill>
              </a:rPr>
              <a:t>درس الحوار</a:t>
            </a:r>
            <a:r>
              <a:rPr lang="en-US" sz="5400" b="1" dirty="0">
                <a:solidFill>
                  <a:srgbClr val="00B0F0"/>
                </a:solidFill>
              </a:rPr>
              <a:t> </a:t>
            </a:r>
            <a:r>
              <a:rPr lang="en-US" sz="5400" b="1" dirty="0" err="1">
                <a:solidFill>
                  <a:srgbClr val="00B0F0"/>
                </a:solidFill>
              </a:rPr>
              <a:t>কথোপকথন</a:t>
            </a:r>
            <a:r>
              <a:rPr lang="en-US" sz="5400" b="1" dirty="0">
                <a:solidFill>
                  <a:srgbClr val="00B0F0"/>
                </a:solidFill>
              </a:rPr>
              <a:t> </a:t>
            </a:r>
            <a:r>
              <a:rPr lang="en-US" sz="5400" b="1" dirty="0" err="1">
                <a:solidFill>
                  <a:srgbClr val="00B0F0"/>
                </a:solidFill>
              </a:rPr>
              <a:t>পাঠ</a:t>
            </a:r>
            <a:r>
              <a:rPr lang="en-US" sz="5400" b="1" dirty="0">
                <a:solidFill>
                  <a:srgbClr val="00B0F0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>
              <a:buNone/>
            </a:pPr>
            <a:r>
              <a:rPr lang="ar-SA" sz="3600" dirty="0">
                <a:solidFill>
                  <a:srgbClr val="002060"/>
                </a:solidFill>
              </a:rPr>
              <a:t>زائد : السلام عليكم ورحمة الله وبركاته             </a:t>
            </a:r>
          </a:p>
          <a:p>
            <a:pPr algn="r">
              <a:buNone/>
            </a:pPr>
            <a:r>
              <a:rPr lang="ar-SA" sz="3600" dirty="0">
                <a:solidFill>
                  <a:srgbClr val="002060"/>
                </a:solidFill>
              </a:rPr>
              <a:t>ابو بكر : وعليكم  ورحمة الله وبركاته                    </a:t>
            </a:r>
          </a:p>
          <a:p>
            <a:pPr algn="r">
              <a:buNone/>
            </a:pPr>
            <a:r>
              <a:rPr lang="ar-SA" sz="3600" dirty="0">
                <a:solidFill>
                  <a:srgbClr val="002060"/>
                </a:solidFill>
              </a:rPr>
              <a:t>زائد : كيف حالك؟                                       </a:t>
            </a:r>
          </a:p>
          <a:p>
            <a:pPr algn="r">
              <a:buNone/>
            </a:pPr>
            <a:r>
              <a:rPr lang="ar-SA" sz="3600" dirty="0">
                <a:solidFill>
                  <a:srgbClr val="002060"/>
                </a:solidFill>
              </a:rPr>
              <a:t>ابو بكر : بالخير الحمد لله وكيف انت؟                    </a:t>
            </a:r>
          </a:p>
          <a:p>
            <a:pPr algn="r">
              <a:buNone/>
            </a:pPr>
            <a:r>
              <a:rPr lang="ar-SA" sz="3600" dirty="0">
                <a:solidFill>
                  <a:srgbClr val="002060"/>
                </a:solidFill>
              </a:rPr>
              <a:t>زائد : بالخير الحمد لله                                   </a:t>
            </a:r>
          </a:p>
          <a:p>
            <a:pPr algn="r">
              <a:buNone/>
            </a:pPr>
            <a:r>
              <a:rPr lang="ar-SA" sz="3600" dirty="0">
                <a:solidFill>
                  <a:srgbClr val="002060"/>
                </a:solidFill>
              </a:rPr>
              <a:t>ابو بكر : أراك مهموما  فيم تفكر؟                         </a:t>
            </a:r>
          </a:p>
          <a:p>
            <a:pPr algn="r">
              <a:buNone/>
            </a:pPr>
            <a:r>
              <a:rPr lang="ar-SA" sz="3600" dirty="0">
                <a:solidFill>
                  <a:srgbClr val="002060"/>
                </a:solidFill>
              </a:rPr>
              <a:t>مسعود: أفكر حال المسلمين في هذه الأيام.             </a:t>
            </a:r>
            <a:endParaRPr lang="en-US" sz="3600" dirty="0">
              <a:solidFill>
                <a:srgbClr val="002060"/>
              </a:solidFill>
            </a:endParaRPr>
          </a:p>
          <a:p>
            <a:pPr algn="r">
              <a:buNone/>
            </a:pPr>
            <a:endParaRPr lang="en-US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5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7" dur="5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2296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ar-SA" sz="8800" b="1" dirty="0"/>
              <a:t>التقدير </a:t>
            </a:r>
            <a:r>
              <a:rPr lang="en-US" sz="8800" b="1" dirty="0"/>
              <a:t>   </a:t>
            </a:r>
            <a:r>
              <a:rPr lang="en-US" sz="8800" b="1" dirty="0" err="1"/>
              <a:t>মূল্যায়ন</a:t>
            </a:r>
            <a:endParaRPr lang="en-US" sz="8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2298680"/>
            <a:ext cx="7543800" cy="34163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ar-SA" sz="7200" dirty="0"/>
              <a:t>* فى ما تفكر ؟ </a:t>
            </a:r>
          </a:p>
          <a:p>
            <a:pPr algn="r"/>
            <a:r>
              <a:rPr lang="ar-SA" sz="7200" dirty="0"/>
              <a:t>* لما ضعف ا لمسلمون؟</a:t>
            </a:r>
          </a:p>
          <a:p>
            <a:pPr algn="r"/>
            <a:endParaRPr lang="en-US" sz="7200" dirty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1026" name="Picture 2" descr="C:\Users\ACA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0"/>
            <a:ext cx="8955374" cy="595939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50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9600" y="432137"/>
            <a:ext cx="7848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6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الواجب المنزلي</a:t>
            </a:r>
            <a:r>
              <a:rPr lang="en-US" sz="6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60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বাড়ির</a:t>
            </a:r>
            <a:r>
              <a:rPr lang="en-US" sz="6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60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কাজ</a:t>
            </a:r>
            <a:endParaRPr lang="en-US" sz="6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28800"/>
            <a:ext cx="9144000" cy="47244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15" dur="123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16" dur="1230" decel="100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17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18" dur="1230" decel="100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19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SA" sz="6600" dirty="0">
                <a:solidFill>
                  <a:schemeClr val="accent1"/>
                </a:solidFill>
              </a:rPr>
              <a:t>شكرا</a:t>
            </a:r>
            <a:endParaRPr lang="en-US" sz="6600" dirty="0">
              <a:solidFill>
                <a:schemeClr val="accent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" y="2514600"/>
            <a:ext cx="8915400" cy="412253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43000" y="1752600"/>
            <a:ext cx="65532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13800" dirty="0">
                <a:solidFill>
                  <a:srgbClr val="00B050"/>
                </a:solidFill>
              </a:rPr>
              <a:t>الله حافظ</a:t>
            </a:r>
            <a:endParaRPr lang="en-US" sz="138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5140"/>
            <a:ext cx="8229600" cy="1417638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4800" dirty="0" err="1"/>
              <a:t>ধন্যবাদ</a:t>
            </a:r>
            <a:br>
              <a:rPr lang="en-US" sz="4800" dirty="0"/>
            </a:br>
            <a:r>
              <a:rPr lang="en-US" sz="4800" dirty="0" err="1"/>
              <a:t>আল্লাহ</a:t>
            </a:r>
            <a:r>
              <a:rPr lang="en-US" sz="4800" dirty="0"/>
              <a:t> </a:t>
            </a:r>
            <a:r>
              <a:rPr lang="en-US" sz="4800" dirty="0" err="1"/>
              <a:t>হাফেজ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4535" y="1015093"/>
            <a:ext cx="9144000" cy="5257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925" accel="100000">
                                          <p:stCondLst>
                                            <p:cond delay="30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1925" accel="100000">
                                          <p:stCondLst>
                                            <p:cond delay="30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19" dur="3075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20" dur="3075" decel="1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21" dur="1925">
                                          <p:stCondLst>
                                            <p:cond delay="30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22" dur="3075" decel="1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23" dur="1925">
                                          <p:stCondLst>
                                            <p:cond delay="30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CA\Desktop\rose_credit-shutterstoc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762000" y="-158591"/>
            <a:ext cx="7772400" cy="2215991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  <a:reflection blurRad="6350" stA="50000" endA="300" endPos="55000" dir="5400000" sy="-100000" algn="bl" rotWithShape="0"/>
          </a:effectLst>
        </p:spPr>
        <p:txBody>
          <a:bodyPr wrap="square" lIns="91440" tIns="45720" rIns="91440" bIns="45720">
            <a:prstTxWarp prst="textCurveDown">
              <a:avLst/>
            </a:prstTxWarp>
            <a:spAutoFit/>
          </a:bodyPr>
          <a:lstStyle/>
          <a:p>
            <a:pPr algn="ctr"/>
            <a:r>
              <a:rPr lang="ar-SA" sz="138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اهلا و سهلا </a:t>
            </a:r>
            <a:endParaRPr lang="en-US" sz="13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1981200"/>
            <a:ext cx="8153400" cy="264687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600" b="1" cap="none" spc="0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স্বাগতম</a:t>
            </a:r>
            <a:endParaRPr lang="en-US" sz="16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8100000" scaled="1"/>
                <a:tileRect/>
              </a:gra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724400"/>
            <a:ext cx="7467600" cy="186204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Welcome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3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5" dur="5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7" grpId="2"/>
      <p:bldP spid="8" grpId="0" animBg="1"/>
      <p:bldP spid="8" grpId="1" animBg="1"/>
      <p:bldP spid="8" grpId="2" animBg="1"/>
      <p:bldP spid="10" grpId="0" animBg="1"/>
      <p:bldP spid="10" grpId="1" animBg="1"/>
      <p:bldP spid="10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27038"/>
            <a:ext cx="8686800" cy="1630362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>
            <a:noAutofit/>
          </a:bodyPr>
          <a:lstStyle/>
          <a:p>
            <a:r>
              <a:rPr lang="ar-SA" sz="6600" dirty="0">
                <a:solidFill>
                  <a:srgbClr val="002060"/>
                </a:solidFill>
              </a:rPr>
              <a:t>السلام عليكم ورحمة الله وبركاته</a:t>
            </a:r>
            <a:endParaRPr lang="en-US" sz="66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ar-SA" dirty="0"/>
              <a:t>		</a:t>
            </a:r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28600" y="2667000"/>
            <a:ext cx="8686800" cy="3429000"/>
          </a:xfrm>
          <a:prstGeom prst="rect">
            <a:avLst/>
          </a:prstGeom>
          <a:solidFill>
            <a:srgbClr val="00B0F0"/>
          </a:solidFill>
          <a:ln>
            <a:solidFill>
              <a:srgbClr val="7030A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b="1" dirty="0" err="1">
                <a:latin typeface="+mj-lt"/>
                <a:ea typeface="+mj-ea"/>
                <a:cs typeface="+mj-cs"/>
              </a:rPr>
              <a:t>আল্লাহ</a:t>
            </a:r>
            <a:r>
              <a:rPr lang="en-US" sz="6000" b="1" dirty="0">
                <a:latin typeface="+mj-lt"/>
                <a:ea typeface="+mj-ea"/>
                <a:cs typeface="+mj-cs"/>
              </a:rPr>
              <a:t> </a:t>
            </a:r>
            <a:r>
              <a:rPr lang="en-US" sz="6000" b="1" dirty="0" err="1">
                <a:latin typeface="+mj-lt"/>
                <a:ea typeface="+mj-ea"/>
                <a:cs typeface="+mj-cs"/>
              </a:rPr>
              <a:t>তোমাদের</a:t>
            </a:r>
            <a:r>
              <a:rPr lang="en-US" sz="6000" b="1" dirty="0">
                <a:latin typeface="+mj-lt"/>
                <a:ea typeface="+mj-ea"/>
                <a:cs typeface="+mj-cs"/>
              </a:rPr>
              <a:t> </a:t>
            </a:r>
            <a:r>
              <a:rPr lang="en-US" sz="6000" b="1" dirty="0" err="1">
                <a:latin typeface="+mj-lt"/>
                <a:ea typeface="+mj-ea"/>
                <a:cs typeface="+mj-cs"/>
              </a:rPr>
              <a:t>প্রতি</a:t>
            </a:r>
            <a:r>
              <a:rPr lang="en-US" sz="6000" b="1" dirty="0">
                <a:latin typeface="+mj-lt"/>
                <a:ea typeface="+mj-ea"/>
                <a:cs typeface="+mj-cs"/>
              </a:rPr>
              <a:t> </a:t>
            </a:r>
            <a:r>
              <a:rPr lang="en-US" sz="6000" b="1" dirty="0" err="1">
                <a:latin typeface="+mj-lt"/>
                <a:ea typeface="+mj-ea"/>
                <a:cs typeface="+mj-cs"/>
              </a:rPr>
              <a:t>শান্তি</a:t>
            </a:r>
            <a:r>
              <a:rPr lang="en-US" sz="6000" b="1" dirty="0">
                <a:latin typeface="+mj-lt"/>
                <a:ea typeface="+mj-ea"/>
                <a:cs typeface="+mj-cs"/>
              </a:rPr>
              <a:t> ও </a:t>
            </a:r>
            <a:r>
              <a:rPr lang="en-US" sz="6000" b="1" dirty="0" err="1">
                <a:latin typeface="+mj-lt"/>
                <a:ea typeface="+mj-ea"/>
                <a:cs typeface="+mj-cs"/>
              </a:rPr>
              <a:t>তার</a:t>
            </a:r>
            <a:r>
              <a:rPr lang="en-US" sz="6000" b="1" dirty="0">
                <a:latin typeface="+mj-lt"/>
                <a:ea typeface="+mj-ea"/>
                <a:cs typeface="+mj-cs"/>
              </a:rPr>
              <a:t>  </a:t>
            </a:r>
            <a:r>
              <a:rPr lang="en-US" sz="6000" b="1" dirty="0" err="1">
                <a:latin typeface="+mj-lt"/>
                <a:ea typeface="+mj-ea"/>
                <a:cs typeface="+mj-cs"/>
              </a:rPr>
              <a:t>রহমত</a:t>
            </a:r>
            <a:r>
              <a:rPr lang="en-US" sz="6000" b="1" dirty="0">
                <a:latin typeface="+mj-lt"/>
                <a:ea typeface="+mj-ea"/>
                <a:cs typeface="+mj-cs"/>
              </a:rPr>
              <a:t> </a:t>
            </a:r>
            <a:r>
              <a:rPr lang="en-US" sz="6000" b="1" dirty="0" err="1">
                <a:latin typeface="+mj-lt"/>
                <a:ea typeface="+mj-ea"/>
                <a:cs typeface="+mj-cs"/>
              </a:rPr>
              <a:t>বরকত</a:t>
            </a:r>
            <a:r>
              <a:rPr lang="en-US" sz="6000" b="1" dirty="0">
                <a:latin typeface="+mj-lt"/>
                <a:ea typeface="+mj-ea"/>
                <a:cs typeface="+mj-cs"/>
              </a:rPr>
              <a:t> </a:t>
            </a:r>
            <a:r>
              <a:rPr lang="en-US" sz="6000" b="1" dirty="0" err="1">
                <a:latin typeface="+mj-lt"/>
                <a:ea typeface="+mj-ea"/>
                <a:cs typeface="+mj-cs"/>
              </a:rPr>
              <a:t>বর্ষণ</a:t>
            </a:r>
            <a:r>
              <a:rPr lang="en-US" sz="6000" b="1" dirty="0">
                <a:latin typeface="+mj-lt"/>
                <a:ea typeface="+mj-ea"/>
                <a:cs typeface="+mj-cs"/>
              </a:rPr>
              <a:t> </a:t>
            </a:r>
            <a:r>
              <a:rPr lang="en-US" sz="6000" b="1" dirty="0" err="1">
                <a:latin typeface="+mj-lt"/>
                <a:ea typeface="+mj-ea"/>
                <a:cs typeface="+mj-cs"/>
              </a:rPr>
              <a:t>বা</a:t>
            </a:r>
            <a:r>
              <a:rPr lang="en-US" sz="6000" b="1" dirty="0">
                <a:latin typeface="+mj-lt"/>
                <a:ea typeface="+mj-ea"/>
                <a:cs typeface="+mj-cs"/>
              </a:rPr>
              <a:t> </a:t>
            </a:r>
            <a:r>
              <a:rPr lang="en-US" sz="6000" b="1" dirty="0" err="1">
                <a:latin typeface="+mj-lt"/>
                <a:ea typeface="+mj-ea"/>
                <a:cs typeface="+mj-cs"/>
              </a:rPr>
              <a:t>প্রদান</a:t>
            </a:r>
            <a:r>
              <a:rPr lang="en-US" sz="6000" b="1" dirty="0">
                <a:latin typeface="+mj-lt"/>
                <a:ea typeface="+mj-ea"/>
                <a:cs typeface="+mj-cs"/>
              </a:rPr>
              <a:t> </a:t>
            </a:r>
            <a:r>
              <a:rPr lang="en-US" sz="6000" b="1" dirty="0" err="1">
                <a:latin typeface="+mj-lt"/>
                <a:ea typeface="+mj-ea"/>
                <a:cs typeface="+mj-cs"/>
              </a:rPr>
              <a:t>করুন</a:t>
            </a:r>
            <a:r>
              <a:rPr lang="en-US" sz="6000" b="1" dirty="0">
                <a:latin typeface="+mj-lt"/>
                <a:ea typeface="+mj-ea"/>
                <a:cs typeface="+mj-cs"/>
              </a:rPr>
              <a:t>। 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CA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131" y="228600"/>
            <a:ext cx="9063869" cy="6545935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ACA\Desktop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4800"/>
            <a:ext cx="9144000" cy="647700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5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" dur="5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6200" y="97968"/>
            <a:ext cx="8991600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7200" dirty="0"/>
              <a:t>الحوار </a:t>
            </a:r>
            <a:endParaRPr lang="en-US" sz="7200" dirty="0"/>
          </a:p>
        </p:txBody>
      </p:sp>
      <p:pic>
        <p:nvPicPr>
          <p:cNvPr id="1026" name="Picture 2" descr="C:\Users\ACA\Desktop\maxresdefault cop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467" y="1208316"/>
            <a:ext cx="8932333" cy="502443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  <a:solidFill>
            <a:srgbClr val="00B0F0"/>
          </a:solidFill>
          <a:ln>
            <a:solidFill>
              <a:srgbClr val="7030A0"/>
            </a:solidFill>
          </a:ln>
        </p:spPr>
        <p:txBody>
          <a:bodyPr>
            <a:noAutofit/>
          </a:bodyPr>
          <a:lstStyle/>
          <a:p>
            <a:r>
              <a:rPr lang="ar-SA" sz="5400" b="1" dirty="0"/>
              <a:t> </a:t>
            </a:r>
            <a:r>
              <a:rPr lang="en-US" sz="5400" b="1" dirty="0" err="1"/>
              <a:t>শিক্ষক</a:t>
            </a:r>
            <a:r>
              <a:rPr lang="en-US" sz="5400" b="1" dirty="0"/>
              <a:t> </a:t>
            </a:r>
            <a:r>
              <a:rPr lang="en-US" sz="5400" b="1" dirty="0" err="1"/>
              <a:t>পরিচিতিঃ</a:t>
            </a:r>
            <a:r>
              <a:rPr lang="en-US" sz="5400" b="1" dirty="0"/>
              <a:t>- </a:t>
            </a:r>
            <a:r>
              <a:rPr lang="ar-SA" sz="5400" b="1" dirty="0"/>
              <a:t>تعارف المعلم </a:t>
            </a:r>
            <a:endParaRPr lang="en-US" sz="5400" b="1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989D3B-81FA-E442-A2A3-8ECCBD3DD4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00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691E0A-FA45-4748-B28F-8319915AD321}"/>
              </a:ext>
            </a:extLst>
          </p:cNvPr>
          <p:cNvSpPr txBox="1"/>
          <p:nvPr/>
        </p:nvSpPr>
        <p:spPr>
          <a:xfrm>
            <a:off x="938893" y="2514599"/>
            <a:ext cx="65042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>
                <a:solidFill>
                  <a:schemeClr val="accent2"/>
                </a:solidFill>
              </a:rPr>
              <a:t>اسم:ما ماسومة</a:t>
            </a:r>
          </a:p>
          <a:p>
            <a:pPr algn="ctr"/>
            <a:r>
              <a:rPr lang="en-US" sz="4000" b="1" i="1">
                <a:solidFill>
                  <a:schemeClr val="accent2"/>
                </a:solidFill>
              </a:rPr>
              <a:t>دمرا بغتي  ابراھمية داخل مدرس</a:t>
            </a:r>
          </a:p>
          <a:p>
            <a:pPr algn="ctr"/>
            <a:r>
              <a:rPr lang="en-US" sz="4000" b="1" i="1">
                <a:solidFill>
                  <a:schemeClr val="accent2"/>
                </a:solidFill>
              </a:rPr>
              <a:t>كلي غنج’غازي فور-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76200"/>
            <a:ext cx="8305800" cy="2585323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  <a:scene3d>
              <a:camera prst="perspectiveRelaxed"/>
              <a:lightRig rig="threePt" dir="t"/>
            </a:scene3d>
          </a:bodyPr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 </a:t>
            </a:r>
            <a:r>
              <a:rPr lang="ar-SA" sz="9600" b="1" dirty="0">
                <a:solidFill>
                  <a:srgbClr val="FF0000"/>
                </a:solidFill>
              </a:rPr>
              <a:t>تعريف الدرس</a:t>
            </a:r>
            <a:r>
              <a:rPr lang="en-US" sz="9600" b="1" dirty="0">
                <a:solidFill>
                  <a:srgbClr val="FF0000"/>
                </a:solidFill>
              </a:rPr>
              <a:t>   </a:t>
            </a:r>
          </a:p>
          <a:p>
            <a:pPr algn="ctr"/>
            <a:r>
              <a:rPr lang="en-US" sz="6600" dirty="0" err="1">
                <a:solidFill>
                  <a:srgbClr val="FF0000"/>
                </a:solidFill>
              </a:rPr>
              <a:t>পাঠ</a:t>
            </a:r>
            <a:r>
              <a:rPr lang="en-US" sz="6600" dirty="0">
                <a:solidFill>
                  <a:srgbClr val="FF0000"/>
                </a:solidFill>
              </a:rPr>
              <a:t> </a:t>
            </a:r>
            <a:r>
              <a:rPr lang="en-US" sz="6600" dirty="0" err="1">
                <a:solidFill>
                  <a:srgbClr val="FF0000"/>
                </a:solidFill>
              </a:rPr>
              <a:t>পরিচিতি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2895600"/>
            <a:ext cx="7924800" cy="347787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SA" sz="4400" dirty="0">
                <a:blipFill>
                  <a:blip r:embed="rId2"/>
                  <a:tile tx="0" ty="0" sx="100000" sy="100000" flip="none" algn="tl"/>
                </a:blipFill>
              </a:rPr>
              <a:t>الجماعة : الصف الثامن من الداخل        </a:t>
            </a:r>
          </a:p>
          <a:p>
            <a:pPr algn="ctr"/>
            <a:r>
              <a:rPr lang="ar-SA" sz="4400" dirty="0">
                <a:blipFill>
                  <a:blip r:embed="rId2"/>
                  <a:tile tx="0" ty="0" sx="100000" sy="100000" flip="none" algn="tl"/>
                </a:blipFill>
              </a:rPr>
              <a:t>المادة    : اللغة العربية الأ تصالية           </a:t>
            </a:r>
          </a:p>
          <a:p>
            <a:pPr algn="ctr"/>
            <a:r>
              <a:rPr lang="ar-SA" sz="4400" dirty="0">
                <a:blipFill>
                  <a:blip r:embed="rId2"/>
                  <a:tile tx="0" ty="0" sx="100000" sy="100000" flip="none" algn="tl"/>
                </a:blipFill>
              </a:rPr>
              <a:t>الجزء   : الحوار                              الوقت  : خمسةاربعون دقيقة                  </a:t>
            </a:r>
          </a:p>
          <a:p>
            <a:pPr algn="ctr"/>
            <a:r>
              <a:rPr lang="en-US" sz="4400" dirty="0">
                <a:blipFill>
                  <a:blip r:embed="rId2"/>
                  <a:tile tx="0" ty="0" sx="100000" sy="100000" flip="none" algn="tl"/>
                </a:blipFill>
              </a:rPr>
              <a:t>12/01/2019</a:t>
            </a:r>
            <a:r>
              <a:rPr lang="ar-SA" sz="4400" dirty="0">
                <a:blipFill>
                  <a:blip r:embed="rId2"/>
                  <a:tile tx="0" ty="0" sx="100000" sy="100000" flip="none" algn="tl"/>
                </a:blipFill>
              </a:rPr>
              <a:t>التاريخ  :</a:t>
            </a:r>
            <a:r>
              <a:rPr lang="en-US" sz="4400" dirty="0">
                <a:blipFill>
                  <a:blip r:embed="rId2"/>
                  <a:tile tx="0" ty="0" sx="100000" sy="100000" flip="none" algn="tl"/>
                </a:blip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mph" presetSubtype="1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" dur="3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2" dur="3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3" dur="3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3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944562"/>
          </a:xfr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ar-SA" sz="8000" dirty="0">
                <a:solidFill>
                  <a:schemeClr val="tx2">
                    <a:lumMod val="75000"/>
                  </a:schemeClr>
                </a:solidFill>
              </a:rPr>
              <a:t>المناظر  التالية؟</a:t>
            </a:r>
            <a:endParaRPr lang="en-US" sz="8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848600" cy="86677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buNone/>
            </a:pPr>
            <a:r>
              <a:rPr lang="en-US" sz="6000" dirty="0" err="1">
                <a:solidFill>
                  <a:srgbClr val="002060"/>
                </a:solidFill>
              </a:rPr>
              <a:t>ক্লাসের</a:t>
            </a:r>
            <a:r>
              <a:rPr lang="en-US" sz="6000" dirty="0">
                <a:solidFill>
                  <a:srgbClr val="002060"/>
                </a:solidFill>
              </a:rPr>
              <a:t> </a:t>
            </a:r>
            <a:r>
              <a:rPr lang="en-US" sz="6000" dirty="0" err="1">
                <a:solidFill>
                  <a:srgbClr val="002060"/>
                </a:solidFill>
              </a:rPr>
              <a:t>পাঠ</a:t>
            </a:r>
            <a:r>
              <a:rPr lang="en-US" sz="6000" dirty="0">
                <a:solidFill>
                  <a:srgbClr val="002060"/>
                </a:solidFill>
              </a:rPr>
              <a:t> : </a:t>
            </a:r>
            <a:r>
              <a:rPr lang="ar-SA" sz="6000" dirty="0">
                <a:solidFill>
                  <a:srgbClr val="002060"/>
                </a:solidFill>
              </a:rPr>
              <a:t>درس اليوم</a:t>
            </a:r>
            <a:endParaRPr lang="en-US" sz="6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0714" y="2090058"/>
            <a:ext cx="8929914" cy="400594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ar-SA" sz="7200" dirty="0">
                <a:solidFill>
                  <a:srgbClr val="00B050"/>
                </a:solidFill>
              </a:rPr>
              <a:t>الحوار بين  زائد وابوبكرعن </a:t>
            </a:r>
          </a:p>
          <a:p>
            <a:pPr algn="ctr"/>
            <a:r>
              <a:rPr lang="ar-SA" sz="7200" dirty="0">
                <a:solidFill>
                  <a:srgbClr val="00B050"/>
                </a:solidFill>
              </a:rPr>
              <a:t>(لماذا ضعف السلمين)</a:t>
            </a:r>
          </a:p>
          <a:p>
            <a:pPr lvl="0" algn="ctr"/>
            <a:r>
              <a:rPr lang="en-US" sz="4000" dirty="0" err="1">
                <a:solidFill>
                  <a:schemeClr val="tx1"/>
                </a:solidFill>
              </a:rPr>
              <a:t>মুসলমানরা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কেন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দুর্বল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হয়েছে</a:t>
            </a:r>
            <a:r>
              <a:rPr lang="en-US" sz="4000" dirty="0">
                <a:solidFill>
                  <a:schemeClr val="tx1"/>
                </a:solidFill>
              </a:rPr>
              <a:t> ?</a:t>
            </a:r>
            <a:r>
              <a:rPr lang="ar-SA" sz="4000" dirty="0">
                <a:solidFill>
                  <a:schemeClr val="tx1"/>
                </a:solidFill>
              </a:rPr>
              <a:t> </a:t>
            </a:r>
            <a:r>
              <a:rPr lang="en-US" sz="4000" dirty="0">
                <a:solidFill>
                  <a:schemeClr val="tx1"/>
                </a:solidFill>
              </a:rPr>
              <a:t> এ </a:t>
            </a:r>
            <a:r>
              <a:rPr lang="en-US" sz="4000" dirty="0" err="1">
                <a:solidFill>
                  <a:schemeClr val="tx1"/>
                </a:solidFill>
              </a:rPr>
              <a:t>বিষয়ে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জায়েদ</a:t>
            </a:r>
            <a:r>
              <a:rPr lang="en-US" sz="4000" dirty="0">
                <a:solidFill>
                  <a:schemeClr val="tx1"/>
                </a:solidFill>
              </a:rPr>
              <a:t> ও </a:t>
            </a:r>
            <a:r>
              <a:rPr lang="en-US" sz="4000" dirty="0" err="1">
                <a:solidFill>
                  <a:schemeClr val="tx1"/>
                </a:solidFill>
              </a:rPr>
              <a:t>আবু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বকরের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কথোপকথন</a:t>
            </a:r>
            <a:r>
              <a:rPr lang="en-US" sz="4000" dirty="0">
                <a:solidFill>
                  <a:schemeClr val="tx1"/>
                </a:solidFill>
              </a:rPr>
              <a:t>। </a:t>
            </a:r>
          </a:p>
          <a:p>
            <a:pPr algn="ctr"/>
            <a:endParaRPr lang="en-US" sz="7200" dirty="0">
              <a:solidFill>
                <a:srgbClr val="00B05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3581400"/>
            <a:ext cx="7238999" cy="6857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mph" presetSubtype="1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8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3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3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build="p" animBg="1"/>
      <p:bldP spid="3" grpId="1" build="p"/>
      <p:bldP spid="3" grpId="2" build="p" animBg="1"/>
      <p:bldP spid="4" grpId="0" animBg="1"/>
      <p:bldP spid="4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97</TotalTime>
  <Words>231</Words>
  <Application>Microsoft Office PowerPoint</Application>
  <PresentationFormat>On-screen Show (4:3)</PresentationFormat>
  <Paragraphs>53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     </vt:lpstr>
      <vt:lpstr>PowerPoint Presentation</vt:lpstr>
      <vt:lpstr>السلام عليكم ورحمة الله وبركاته</vt:lpstr>
      <vt:lpstr>PowerPoint Presentation</vt:lpstr>
      <vt:lpstr>PowerPoint Presentation</vt:lpstr>
      <vt:lpstr>PowerPoint Presentation</vt:lpstr>
      <vt:lpstr> শিক্ষক পরিচিতিঃ- تعارف المعلم </vt:lpstr>
      <vt:lpstr>PowerPoint Presentation</vt:lpstr>
      <vt:lpstr>المناظر  التالية؟</vt:lpstr>
      <vt:lpstr> نتيجة التعليم  </vt:lpstr>
      <vt:lpstr>درس الحوار কথোপকথন পাঠ </vt:lpstr>
      <vt:lpstr>التقدير    মূল্যায়ন</vt:lpstr>
      <vt:lpstr>PowerPoint Presentation</vt:lpstr>
      <vt:lpstr>PowerPoint Presentation</vt:lpstr>
      <vt:lpstr>شكرا</vt:lpstr>
      <vt:lpstr>ধন্যবাদ আল্লাহ হাফেজ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</dc:title>
  <dc:creator>ACA</dc:creator>
  <cp:lastModifiedBy>Masuma Akter</cp:lastModifiedBy>
  <cp:revision>51</cp:revision>
  <dcterms:created xsi:type="dcterms:W3CDTF">2020-01-13T04:04:26Z</dcterms:created>
  <dcterms:modified xsi:type="dcterms:W3CDTF">2021-03-05T08:04:14Z</dcterms:modified>
</cp:coreProperties>
</file>