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82" r:id="rId4"/>
    <p:sldId id="257" r:id="rId5"/>
    <p:sldId id="259" r:id="rId6"/>
    <p:sldId id="269" r:id="rId7"/>
    <p:sldId id="258" r:id="rId8"/>
    <p:sldId id="277" r:id="rId9"/>
    <p:sldId id="265" r:id="rId10"/>
    <p:sldId id="280" r:id="rId11"/>
    <p:sldId id="281" r:id="rId12"/>
    <p:sldId id="279" r:id="rId13"/>
    <p:sldId id="260" r:id="rId14"/>
    <p:sldId id="261" r:id="rId15"/>
    <p:sldId id="262" r:id="rId16"/>
    <p:sldId id="263" r:id="rId17"/>
    <p:sldId id="264" r:id="rId18"/>
    <p:sldId id="278" r:id="rId19"/>
    <p:sldId id="283" r:id="rId20"/>
    <p:sldId id="268" r:id="rId21"/>
    <p:sldId id="271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85" autoAdjust="0"/>
  </p:normalViewPr>
  <p:slideViewPr>
    <p:cSldViewPr>
      <p:cViewPr varScale="1">
        <p:scale>
          <a:sx n="73" d="100"/>
          <a:sy n="73" d="100"/>
        </p:scale>
        <p:origin x="120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FB3E2-7B95-4C8F-A6D9-9BCB8E911FB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CD011F-7C51-419D-985A-0052FAE8D86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pPr algn="ctr"/>
          <a:r>
            <a:rPr lang="bn-BD" sz="60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খাদ্য</a:t>
          </a:r>
          <a:r>
            <a:rPr lang="bn-BD" sz="63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6300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rgbClr val="002060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F2CF87AF-4E3C-4B8A-99BD-FFFD3457004C}" type="parTrans" cxnId="{E40CFDEE-1FA9-48A7-8D12-B29A2AF28483}">
      <dgm:prSet/>
      <dgm:spPr/>
      <dgm:t>
        <a:bodyPr/>
        <a:lstStyle/>
        <a:p>
          <a:endParaRPr lang="en-US"/>
        </a:p>
      </dgm:t>
    </dgm:pt>
    <dgm:pt modelId="{4B2480E9-E378-4A64-A3F8-BB3F23D18C49}" type="sibTrans" cxnId="{E40CFDEE-1FA9-48A7-8D12-B29A2AF28483}">
      <dgm:prSet/>
      <dgm:spPr/>
      <dgm:t>
        <a:bodyPr/>
        <a:lstStyle/>
        <a:p>
          <a:endParaRPr lang="en-US"/>
        </a:p>
      </dgm:t>
    </dgm:pt>
    <dgm:pt modelId="{56A68501-8BC7-4812-B3C0-262045B5E38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bn-BD" sz="4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শর্করা</a:t>
          </a:r>
          <a:endParaRPr lang="en-US" sz="44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049BE670-CCBC-4BF7-88B1-385C761E0308}" type="parTrans" cxnId="{CFB8BF58-EADD-4514-881E-8FB5CEBD45EF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0A8E9DB-DF27-48B7-B221-93D7AFF2F534}" type="sibTrans" cxnId="{CFB8BF58-EADD-4514-881E-8FB5CEBD45EF}">
      <dgm:prSet/>
      <dgm:spPr/>
      <dgm:t>
        <a:bodyPr/>
        <a:lstStyle/>
        <a:p>
          <a:endParaRPr lang="en-US"/>
        </a:p>
      </dgm:t>
    </dgm:pt>
    <dgm:pt modelId="{3C0989B3-F115-4E1F-803E-976F9498F5E1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bn-BD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rPr>
            <a:t>স্নেহ</a:t>
          </a:r>
          <a:endParaRPr lang="en-US" sz="44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gm:t>
    </dgm:pt>
    <dgm:pt modelId="{A2DF73C1-F4EC-4F6B-B1B3-0D9EA7C1705E}" type="parTrans" cxnId="{F42E74B7-5AB0-4D22-A266-FD24631ECE0F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DB4C7A2-6CC8-4802-8987-99297EA14B31}" type="sibTrans" cxnId="{F42E74B7-5AB0-4D22-A266-FD24631ECE0F}">
      <dgm:prSet/>
      <dgm:spPr/>
      <dgm:t>
        <a:bodyPr/>
        <a:lstStyle/>
        <a:p>
          <a:endParaRPr lang="en-US"/>
        </a:p>
      </dgm:t>
    </dgm:pt>
    <dgm:pt modelId="{7DDDF4AE-7894-4CC7-977E-200ECDA030A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bn-BD" sz="4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আমিষ</a:t>
          </a:r>
          <a:endParaRPr lang="en-US" sz="44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B7B52586-35BC-4D6E-B558-AF36EEA410D3}" type="parTrans" cxnId="{1187069D-5CCC-42DB-88F2-8454098A1A89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60FC2141-F2A0-4F3D-BA4C-80BFE624DA13}" type="sibTrans" cxnId="{1187069D-5CCC-42DB-88F2-8454098A1A89}">
      <dgm:prSet/>
      <dgm:spPr/>
      <dgm:t>
        <a:bodyPr/>
        <a:lstStyle/>
        <a:p>
          <a:endParaRPr lang="en-US"/>
        </a:p>
      </dgm:t>
    </dgm:pt>
    <dgm:pt modelId="{22017883-748C-45F2-B810-D3839D34779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bn-BD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খনিজ লবণ </a:t>
          </a:r>
          <a:endParaRPr lang="en-US" sz="40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002060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CC29F7FD-4FF9-4820-858C-3C5A3F86B8CF}" type="parTrans" cxnId="{616094C8-FBBB-47BE-BD6A-06E1F37D179A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5DB0BD7A-9D09-47CE-A355-7426C527CC59}" type="sibTrans" cxnId="{616094C8-FBBB-47BE-BD6A-06E1F37D179A}">
      <dgm:prSet/>
      <dgm:spPr/>
      <dgm:t>
        <a:bodyPr/>
        <a:lstStyle/>
        <a:p>
          <a:endParaRPr lang="en-US"/>
        </a:p>
      </dgm:t>
    </dgm:pt>
    <dgm:pt modelId="{B5AE83C5-14ED-48F3-A3A0-66CDC2027FA4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bn-BD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ভিটামিন</a:t>
          </a:r>
          <a:endParaRPr lang="en-US" sz="32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26549C62-ECE0-4D3C-947E-6984E07A7150}" type="parTrans" cxnId="{B8F67959-F209-4418-9D21-5813E9F9FCB4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4E91526-61E3-4FA4-A124-439A62A69716}" type="sibTrans" cxnId="{B8F67959-F209-4418-9D21-5813E9F9FCB4}">
      <dgm:prSet/>
      <dgm:spPr/>
      <dgm:t>
        <a:bodyPr/>
        <a:lstStyle/>
        <a:p>
          <a:endParaRPr lang="en-US"/>
        </a:p>
      </dgm:t>
    </dgm:pt>
    <dgm:pt modelId="{D3FD9488-5515-49C2-90BF-37972EC9D159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bn-BD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rPr>
            <a:t>পানি</a:t>
          </a:r>
          <a:r>
            <a:rPr lang="bn-BD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36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00B050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36CFFB46-1A16-416C-A3D1-5A2FC3724D18}" type="parTrans" cxnId="{1D49C7DE-17F7-4E40-98C4-EE2F87F24711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530DA6E-7A03-4C36-A09A-E00DC30610FE}" type="sibTrans" cxnId="{1D49C7DE-17F7-4E40-98C4-EE2F87F24711}">
      <dgm:prSet/>
      <dgm:spPr/>
      <dgm:t>
        <a:bodyPr/>
        <a:lstStyle/>
        <a:p>
          <a:endParaRPr lang="en-US"/>
        </a:p>
      </dgm:t>
    </dgm:pt>
    <dgm:pt modelId="{B26CEB98-B0C2-4340-8E32-B445120C0024}" type="pres">
      <dgm:prSet presAssocID="{689FB3E2-7B95-4C8F-A6D9-9BCB8E911FB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D49453-4853-40CE-8C5C-9720C209793A}" type="pres">
      <dgm:prSet presAssocID="{CCCD011F-7C51-419D-985A-0052FAE8D869}" presName="centerShape" presStyleLbl="node0" presStyleIdx="0" presStyleCnt="1"/>
      <dgm:spPr/>
      <dgm:t>
        <a:bodyPr/>
        <a:lstStyle/>
        <a:p>
          <a:endParaRPr lang="en-US"/>
        </a:p>
      </dgm:t>
    </dgm:pt>
    <dgm:pt modelId="{33920193-B2B7-4731-B2EE-1A03D73862AB}" type="pres">
      <dgm:prSet presAssocID="{049BE670-CCBC-4BF7-88B1-385C761E0308}" presName="parTrans" presStyleLbl="sibTrans2D1" presStyleIdx="0" presStyleCnt="6" custLinFactNeighborX="14272"/>
      <dgm:spPr/>
      <dgm:t>
        <a:bodyPr/>
        <a:lstStyle/>
        <a:p>
          <a:endParaRPr lang="en-US"/>
        </a:p>
      </dgm:t>
    </dgm:pt>
    <dgm:pt modelId="{087C700B-1781-4D58-8AA0-9CE724106CE1}" type="pres">
      <dgm:prSet presAssocID="{049BE670-CCBC-4BF7-88B1-385C761E030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F5A378D-E492-4CB4-8265-46C5DD96EF83}" type="pres">
      <dgm:prSet presAssocID="{56A68501-8BC7-4812-B3C0-262045B5E38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CD3EC-8A9C-4F1D-BF8F-360CCDA1892B}" type="pres">
      <dgm:prSet presAssocID="{A2DF73C1-F4EC-4F6B-B1B3-0D9EA7C1705E}" presName="parTrans" presStyleLbl="sibTrans2D1" presStyleIdx="1" presStyleCnt="6" custLinFactNeighborX="14272"/>
      <dgm:spPr/>
      <dgm:t>
        <a:bodyPr/>
        <a:lstStyle/>
        <a:p>
          <a:endParaRPr lang="en-US"/>
        </a:p>
      </dgm:t>
    </dgm:pt>
    <dgm:pt modelId="{FA513AB2-C33B-4989-B972-C643DF32A519}" type="pres">
      <dgm:prSet presAssocID="{A2DF73C1-F4EC-4F6B-B1B3-0D9EA7C1705E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9CC79455-EF65-48BE-984E-8D12EB1B0565}" type="pres">
      <dgm:prSet presAssocID="{3C0989B3-F115-4E1F-803E-976F9498F5E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973B2-19D9-4751-ABF3-7967B31E855A}" type="pres">
      <dgm:prSet presAssocID="{B7B52586-35BC-4D6E-B558-AF36EEA410D3}" presName="parTrans" presStyleLbl="sibTrans2D1" presStyleIdx="2" presStyleCnt="6"/>
      <dgm:spPr/>
      <dgm:t>
        <a:bodyPr/>
        <a:lstStyle/>
        <a:p>
          <a:endParaRPr lang="en-US"/>
        </a:p>
      </dgm:t>
    </dgm:pt>
    <dgm:pt modelId="{14B3485F-C9F9-42AE-A812-1C48F22B975D}" type="pres">
      <dgm:prSet presAssocID="{B7B52586-35BC-4D6E-B558-AF36EEA410D3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9917A27D-5035-4B7B-A187-8FCC2E60B33C}" type="pres">
      <dgm:prSet presAssocID="{7DDDF4AE-7894-4CC7-977E-200ECDA030A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AE0DB-8EA9-411C-B37F-E3230142460A}" type="pres">
      <dgm:prSet presAssocID="{CC29F7FD-4FF9-4820-858C-3C5A3F86B8CF}" presName="parTrans" presStyleLbl="sibTrans2D1" presStyleIdx="3" presStyleCnt="6"/>
      <dgm:spPr/>
      <dgm:t>
        <a:bodyPr/>
        <a:lstStyle/>
        <a:p>
          <a:endParaRPr lang="en-US"/>
        </a:p>
      </dgm:t>
    </dgm:pt>
    <dgm:pt modelId="{A025774C-1E7A-401F-8CA5-5005AF969AFA}" type="pres">
      <dgm:prSet presAssocID="{CC29F7FD-4FF9-4820-858C-3C5A3F86B8CF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B07E8BDB-6C52-4291-AB8F-251492E0EF13}" type="pres">
      <dgm:prSet presAssocID="{22017883-748C-45F2-B810-D3839D347792}" presName="node" presStyleLbl="node1" presStyleIdx="3" presStyleCnt="6" custRadScaleRad="100178" custRadScaleInc="2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964F6-CC35-4780-9008-D781873A59AB}" type="pres">
      <dgm:prSet presAssocID="{26549C62-ECE0-4D3C-947E-6984E07A7150}" presName="parTrans" presStyleLbl="sibTrans2D1" presStyleIdx="4" presStyleCnt="6" custLinFactNeighborX="14272"/>
      <dgm:spPr/>
      <dgm:t>
        <a:bodyPr/>
        <a:lstStyle/>
        <a:p>
          <a:endParaRPr lang="en-US"/>
        </a:p>
      </dgm:t>
    </dgm:pt>
    <dgm:pt modelId="{9F83C255-1BDF-408D-843F-ECE3BAAE0E28}" type="pres">
      <dgm:prSet presAssocID="{26549C62-ECE0-4D3C-947E-6984E07A7150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B74CAF68-1FB3-4A79-8DC6-A3355346E6A6}" type="pres">
      <dgm:prSet presAssocID="{B5AE83C5-14ED-48F3-A3A0-66CDC2027FA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74952-29AA-46D9-8F88-E2772DBDE6AE}" type="pres">
      <dgm:prSet presAssocID="{36CFFB46-1A16-416C-A3D1-5A2FC3724D18}" presName="parTrans" presStyleLbl="sibTrans2D1" presStyleIdx="5" presStyleCnt="6" custLinFactNeighborX="14272"/>
      <dgm:spPr/>
      <dgm:t>
        <a:bodyPr/>
        <a:lstStyle/>
        <a:p>
          <a:endParaRPr lang="en-US"/>
        </a:p>
      </dgm:t>
    </dgm:pt>
    <dgm:pt modelId="{A0560256-2E38-4CB1-AB2E-0E5D5A603F2F}" type="pres">
      <dgm:prSet presAssocID="{36CFFB46-1A16-416C-A3D1-5A2FC3724D18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7FD8BA61-8B37-4B0A-A7AB-F0FFC2568C59}" type="pres">
      <dgm:prSet presAssocID="{D3FD9488-5515-49C2-90BF-37972EC9D159}" presName="node" presStyleLbl="node1" presStyleIdx="5" presStyleCnt="6" custRadScaleRad="96128" custRadScaleInc="1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F22E81-ECA6-4444-A3C6-3A1A50C76B96}" type="presOf" srcId="{A2DF73C1-F4EC-4F6B-B1B3-0D9EA7C1705E}" destId="{E7CCD3EC-8A9C-4F1D-BF8F-360CCDA1892B}" srcOrd="0" destOrd="0" presId="urn:microsoft.com/office/officeart/2005/8/layout/radial5"/>
    <dgm:cxn modelId="{3C1AE641-FB1E-4762-A3F3-1F5B18EE039A}" type="presOf" srcId="{049BE670-CCBC-4BF7-88B1-385C761E0308}" destId="{087C700B-1781-4D58-8AA0-9CE724106CE1}" srcOrd="1" destOrd="0" presId="urn:microsoft.com/office/officeart/2005/8/layout/radial5"/>
    <dgm:cxn modelId="{B8F67959-F209-4418-9D21-5813E9F9FCB4}" srcId="{CCCD011F-7C51-419D-985A-0052FAE8D869}" destId="{B5AE83C5-14ED-48F3-A3A0-66CDC2027FA4}" srcOrd="4" destOrd="0" parTransId="{26549C62-ECE0-4D3C-947E-6984E07A7150}" sibTransId="{44E91526-61E3-4FA4-A124-439A62A69716}"/>
    <dgm:cxn modelId="{3D3834C9-FA8E-4E4E-93CD-191D25F853D9}" type="presOf" srcId="{56A68501-8BC7-4812-B3C0-262045B5E388}" destId="{1F5A378D-E492-4CB4-8265-46C5DD96EF83}" srcOrd="0" destOrd="0" presId="urn:microsoft.com/office/officeart/2005/8/layout/radial5"/>
    <dgm:cxn modelId="{8F59E2D5-B11F-4A23-A8FD-26DC1B170DD3}" type="presOf" srcId="{689FB3E2-7B95-4C8F-A6D9-9BCB8E911FBF}" destId="{B26CEB98-B0C2-4340-8E32-B445120C0024}" srcOrd="0" destOrd="0" presId="urn:microsoft.com/office/officeart/2005/8/layout/radial5"/>
    <dgm:cxn modelId="{56EE6096-567D-4636-AC85-817947321C7C}" type="presOf" srcId="{CCCD011F-7C51-419D-985A-0052FAE8D869}" destId="{69D49453-4853-40CE-8C5C-9720C209793A}" srcOrd="0" destOrd="0" presId="urn:microsoft.com/office/officeart/2005/8/layout/radial5"/>
    <dgm:cxn modelId="{1CD721A8-4B84-4626-B9B7-4F2056462F8A}" type="presOf" srcId="{22017883-748C-45F2-B810-D3839D347792}" destId="{B07E8BDB-6C52-4291-AB8F-251492E0EF13}" srcOrd="0" destOrd="0" presId="urn:microsoft.com/office/officeart/2005/8/layout/radial5"/>
    <dgm:cxn modelId="{87A3517E-BEC3-4D6C-937C-727163B0110F}" type="presOf" srcId="{CC29F7FD-4FF9-4820-858C-3C5A3F86B8CF}" destId="{7E8AE0DB-8EA9-411C-B37F-E3230142460A}" srcOrd="0" destOrd="0" presId="urn:microsoft.com/office/officeart/2005/8/layout/radial5"/>
    <dgm:cxn modelId="{B214C4F1-2496-44A4-A5E4-B58AE1A3F13F}" type="presOf" srcId="{CC29F7FD-4FF9-4820-858C-3C5A3F86B8CF}" destId="{A025774C-1E7A-401F-8CA5-5005AF969AFA}" srcOrd="1" destOrd="0" presId="urn:microsoft.com/office/officeart/2005/8/layout/radial5"/>
    <dgm:cxn modelId="{1D49C7DE-17F7-4E40-98C4-EE2F87F24711}" srcId="{CCCD011F-7C51-419D-985A-0052FAE8D869}" destId="{D3FD9488-5515-49C2-90BF-37972EC9D159}" srcOrd="5" destOrd="0" parTransId="{36CFFB46-1A16-416C-A3D1-5A2FC3724D18}" sibTransId="{4530DA6E-7A03-4C36-A09A-E00DC30610FE}"/>
    <dgm:cxn modelId="{CC980BC8-0F17-426C-AFCF-417120501461}" type="presOf" srcId="{049BE670-CCBC-4BF7-88B1-385C761E0308}" destId="{33920193-B2B7-4731-B2EE-1A03D73862AB}" srcOrd="0" destOrd="0" presId="urn:microsoft.com/office/officeart/2005/8/layout/radial5"/>
    <dgm:cxn modelId="{A9B34918-FF6C-440D-8C4B-106BB9AFF650}" type="presOf" srcId="{B7B52586-35BC-4D6E-B558-AF36EEA410D3}" destId="{D67973B2-19D9-4751-ABF3-7967B31E855A}" srcOrd="0" destOrd="0" presId="urn:microsoft.com/office/officeart/2005/8/layout/radial5"/>
    <dgm:cxn modelId="{C7A2275E-C293-416D-AE33-2116692571BC}" type="presOf" srcId="{26549C62-ECE0-4D3C-947E-6984E07A7150}" destId="{9F83C255-1BDF-408D-843F-ECE3BAAE0E28}" srcOrd="1" destOrd="0" presId="urn:microsoft.com/office/officeart/2005/8/layout/radial5"/>
    <dgm:cxn modelId="{E40CFDEE-1FA9-48A7-8D12-B29A2AF28483}" srcId="{689FB3E2-7B95-4C8F-A6D9-9BCB8E911FBF}" destId="{CCCD011F-7C51-419D-985A-0052FAE8D869}" srcOrd="0" destOrd="0" parTransId="{F2CF87AF-4E3C-4B8A-99BD-FFFD3457004C}" sibTransId="{4B2480E9-E378-4A64-A3F8-BB3F23D18C49}"/>
    <dgm:cxn modelId="{6A9754B0-0306-490F-B0BC-EC9AD89A288C}" type="presOf" srcId="{A2DF73C1-F4EC-4F6B-B1B3-0D9EA7C1705E}" destId="{FA513AB2-C33B-4989-B972-C643DF32A519}" srcOrd="1" destOrd="0" presId="urn:microsoft.com/office/officeart/2005/8/layout/radial5"/>
    <dgm:cxn modelId="{C2158277-4890-42BD-8992-1CC00240B860}" type="presOf" srcId="{7DDDF4AE-7894-4CC7-977E-200ECDA030A9}" destId="{9917A27D-5035-4B7B-A187-8FCC2E60B33C}" srcOrd="0" destOrd="0" presId="urn:microsoft.com/office/officeart/2005/8/layout/radial5"/>
    <dgm:cxn modelId="{72435AA3-8A02-4120-83A5-64ED1846641D}" type="presOf" srcId="{36CFFB46-1A16-416C-A3D1-5A2FC3724D18}" destId="{37374952-29AA-46D9-8F88-E2772DBDE6AE}" srcOrd="0" destOrd="0" presId="urn:microsoft.com/office/officeart/2005/8/layout/radial5"/>
    <dgm:cxn modelId="{3BD49A83-A445-40BF-BBD2-C30FC79AA7DA}" type="presOf" srcId="{36CFFB46-1A16-416C-A3D1-5A2FC3724D18}" destId="{A0560256-2E38-4CB1-AB2E-0E5D5A603F2F}" srcOrd="1" destOrd="0" presId="urn:microsoft.com/office/officeart/2005/8/layout/radial5"/>
    <dgm:cxn modelId="{616094C8-FBBB-47BE-BD6A-06E1F37D179A}" srcId="{CCCD011F-7C51-419D-985A-0052FAE8D869}" destId="{22017883-748C-45F2-B810-D3839D347792}" srcOrd="3" destOrd="0" parTransId="{CC29F7FD-4FF9-4820-858C-3C5A3F86B8CF}" sibTransId="{5DB0BD7A-9D09-47CE-A355-7426C527CC59}"/>
    <dgm:cxn modelId="{9299AB1A-4FD7-4DCE-8560-9D1DF5C54715}" type="presOf" srcId="{B5AE83C5-14ED-48F3-A3A0-66CDC2027FA4}" destId="{B74CAF68-1FB3-4A79-8DC6-A3355346E6A6}" srcOrd="0" destOrd="0" presId="urn:microsoft.com/office/officeart/2005/8/layout/radial5"/>
    <dgm:cxn modelId="{F42E74B7-5AB0-4D22-A266-FD24631ECE0F}" srcId="{CCCD011F-7C51-419D-985A-0052FAE8D869}" destId="{3C0989B3-F115-4E1F-803E-976F9498F5E1}" srcOrd="1" destOrd="0" parTransId="{A2DF73C1-F4EC-4F6B-B1B3-0D9EA7C1705E}" sibTransId="{4DB4C7A2-6CC8-4802-8987-99297EA14B31}"/>
    <dgm:cxn modelId="{1187069D-5CCC-42DB-88F2-8454098A1A89}" srcId="{CCCD011F-7C51-419D-985A-0052FAE8D869}" destId="{7DDDF4AE-7894-4CC7-977E-200ECDA030A9}" srcOrd="2" destOrd="0" parTransId="{B7B52586-35BC-4D6E-B558-AF36EEA410D3}" sibTransId="{60FC2141-F2A0-4F3D-BA4C-80BFE624DA13}"/>
    <dgm:cxn modelId="{CFB8BF58-EADD-4514-881E-8FB5CEBD45EF}" srcId="{CCCD011F-7C51-419D-985A-0052FAE8D869}" destId="{56A68501-8BC7-4812-B3C0-262045B5E388}" srcOrd="0" destOrd="0" parTransId="{049BE670-CCBC-4BF7-88B1-385C761E0308}" sibTransId="{F0A8E9DB-DF27-48B7-B221-93D7AFF2F534}"/>
    <dgm:cxn modelId="{8320A2CB-36C7-4906-AC99-580DDA741E1F}" type="presOf" srcId="{B7B52586-35BC-4D6E-B558-AF36EEA410D3}" destId="{14B3485F-C9F9-42AE-A812-1C48F22B975D}" srcOrd="1" destOrd="0" presId="urn:microsoft.com/office/officeart/2005/8/layout/radial5"/>
    <dgm:cxn modelId="{0F8DBFBB-A27C-4C86-A81C-F68C5F720670}" type="presOf" srcId="{26549C62-ECE0-4D3C-947E-6984E07A7150}" destId="{3E5964F6-CC35-4780-9008-D781873A59AB}" srcOrd="0" destOrd="0" presId="urn:microsoft.com/office/officeart/2005/8/layout/radial5"/>
    <dgm:cxn modelId="{40DF6B7F-3A8A-4540-8479-C3AFEE187747}" type="presOf" srcId="{3C0989B3-F115-4E1F-803E-976F9498F5E1}" destId="{9CC79455-EF65-48BE-984E-8D12EB1B0565}" srcOrd="0" destOrd="0" presId="urn:microsoft.com/office/officeart/2005/8/layout/radial5"/>
    <dgm:cxn modelId="{F2D5644E-A9C1-4D0B-806F-23CFA2B3D193}" type="presOf" srcId="{D3FD9488-5515-49C2-90BF-37972EC9D159}" destId="{7FD8BA61-8B37-4B0A-A7AB-F0FFC2568C59}" srcOrd="0" destOrd="0" presId="urn:microsoft.com/office/officeart/2005/8/layout/radial5"/>
    <dgm:cxn modelId="{9968FAF8-D47B-4DE1-B7ED-BEB0AEB14260}" type="presParOf" srcId="{B26CEB98-B0C2-4340-8E32-B445120C0024}" destId="{69D49453-4853-40CE-8C5C-9720C209793A}" srcOrd="0" destOrd="0" presId="urn:microsoft.com/office/officeart/2005/8/layout/radial5"/>
    <dgm:cxn modelId="{0B4EA8C5-9818-4EAA-ACF3-41E192C63631}" type="presParOf" srcId="{B26CEB98-B0C2-4340-8E32-B445120C0024}" destId="{33920193-B2B7-4731-B2EE-1A03D73862AB}" srcOrd="1" destOrd="0" presId="urn:microsoft.com/office/officeart/2005/8/layout/radial5"/>
    <dgm:cxn modelId="{288C3285-11F2-4785-99CD-6B84C46AB11F}" type="presParOf" srcId="{33920193-B2B7-4731-B2EE-1A03D73862AB}" destId="{087C700B-1781-4D58-8AA0-9CE724106CE1}" srcOrd="0" destOrd="0" presId="urn:microsoft.com/office/officeart/2005/8/layout/radial5"/>
    <dgm:cxn modelId="{BC7D1074-5ADF-44A0-878A-98C8D4F113DF}" type="presParOf" srcId="{B26CEB98-B0C2-4340-8E32-B445120C0024}" destId="{1F5A378D-E492-4CB4-8265-46C5DD96EF83}" srcOrd="2" destOrd="0" presId="urn:microsoft.com/office/officeart/2005/8/layout/radial5"/>
    <dgm:cxn modelId="{A9D34D26-897B-4B5E-B3F6-D5503A07919D}" type="presParOf" srcId="{B26CEB98-B0C2-4340-8E32-B445120C0024}" destId="{E7CCD3EC-8A9C-4F1D-BF8F-360CCDA1892B}" srcOrd="3" destOrd="0" presId="urn:microsoft.com/office/officeart/2005/8/layout/radial5"/>
    <dgm:cxn modelId="{C98A98A9-E2C2-4425-BAC8-C3FCD6B1E056}" type="presParOf" srcId="{E7CCD3EC-8A9C-4F1D-BF8F-360CCDA1892B}" destId="{FA513AB2-C33B-4989-B972-C643DF32A519}" srcOrd="0" destOrd="0" presId="urn:microsoft.com/office/officeart/2005/8/layout/radial5"/>
    <dgm:cxn modelId="{BA2CFEA1-7F8D-44AB-A2D5-925DD54095CD}" type="presParOf" srcId="{B26CEB98-B0C2-4340-8E32-B445120C0024}" destId="{9CC79455-EF65-48BE-984E-8D12EB1B0565}" srcOrd="4" destOrd="0" presId="urn:microsoft.com/office/officeart/2005/8/layout/radial5"/>
    <dgm:cxn modelId="{58A243EB-38AB-4F06-9659-E00CB813BF95}" type="presParOf" srcId="{B26CEB98-B0C2-4340-8E32-B445120C0024}" destId="{D67973B2-19D9-4751-ABF3-7967B31E855A}" srcOrd="5" destOrd="0" presId="urn:microsoft.com/office/officeart/2005/8/layout/radial5"/>
    <dgm:cxn modelId="{C0ED38A2-D9C2-4734-B723-A8585CEB125A}" type="presParOf" srcId="{D67973B2-19D9-4751-ABF3-7967B31E855A}" destId="{14B3485F-C9F9-42AE-A812-1C48F22B975D}" srcOrd="0" destOrd="0" presId="urn:microsoft.com/office/officeart/2005/8/layout/radial5"/>
    <dgm:cxn modelId="{0B2CFA14-5618-47E8-93B9-A583697BE33D}" type="presParOf" srcId="{B26CEB98-B0C2-4340-8E32-B445120C0024}" destId="{9917A27D-5035-4B7B-A187-8FCC2E60B33C}" srcOrd="6" destOrd="0" presId="urn:microsoft.com/office/officeart/2005/8/layout/radial5"/>
    <dgm:cxn modelId="{5C178B8F-A0B5-44D5-8E18-D4C89FD41FF1}" type="presParOf" srcId="{B26CEB98-B0C2-4340-8E32-B445120C0024}" destId="{7E8AE0DB-8EA9-411C-B37F-E3230142460A}" srcOrd="7" destOrd="0" presId="urn:microsoft.com/office/officeart/2005/8/layout/radial5"/>
    <dgm:cxn modelId="{C4853C9A-33D6-42ED-9E3A-A60A42789A3A}" type="presParOf" srcId="{7E8AE0DB-8EA9-411C-B37F-E3230142460A}" destId="{A025774C-1E7A-401F-8CA5-5005AF969AFA}" srcOrd="0" destOrd="0" presId="urn:microsoft.com/office/officeart/2005/8/layout/radial5"/>
    <dgm:cxn modelId="{A01C8533-DA24-4B6F-A4F7-9F982375E91E}" type="presParOf" srcId="{B26CEB98-B0C2-4340-8E32-B445120C0024}" destId="{B07E8BDB-6C52-4291-AB8F-251492E0EF13}" srcOrd="8" destOrd="0" presId="urn:microsoft.com/office/officeart/2005/8/layout/radial5"/>
    <dgm:cxn modelId="{98EE6496-DD21-44E0-BE72-F15F44D6F4D2}" type="presParOf" srcId="{B26CEB98-B0C2-4340-8E32-B445120C0024}" destId="{3E5964F6-CC35-4780-9008-D781873A59AB}" srcOrd="9" destOrd="0" presId="urn:microsoft.com/office/officeart/2005/8/layout/radial5"/>
    <dgm:cxn modelId="{ABA17C7F-16AA-4287-A695-BF8A27D39A3A}" type="presParOf" srcId="{3E5964F6-CC35-4780-9008-D781873A59AB}" destId="{9F83C255-1BDF-408D-843F-ECE3BAAE0E28}" srcOrd="0" destOrd="0" presId="urn:microsoft.com/office/officeart/2005/8/layout/radial5"/>
    <dgm:cxn modelId="{642ECAC1-AA4E-4189-AD77-BCA427A3EA2A}" type="presParOf" srcId="{B26CEB98-B0C2-4340-8E32-B445120C0024}" destId="{B74CAF68-1FB3-4A79-8DC6-A3355346E6A6}" srcOrd="10" destOrd="0" presId="urn:microsoft.com/office/officeart/2005/8/layout/radial5"/>
    <dgm:cxn modelId="{DBA006AC-7894-4114-B54C-D1B66735279D}" type="presParOf" srcId="{B26CEB98-B0C2-4340-8E32-B445120C0024}" destId="{37374952-29AA-46D9-8F88-E2772DBDE6AE}" srcOrd="11" destOrd="0" presId="urn:microsoft.com/office/officeart/2005/8/layout/radial5"/>
    <dgm:cxn modelId="{2DD7F24E-3557-47BC-A430-4D21D5352CFD}" type="presParOf" srcId="{37374952-29AA-46D9-8F88-E2772DBDE6AE}" destId="{A0560256-2E38-4CB1-AB2E-0E5D5A603F2F}" srcOrd="0" destOrd="0" presId="urn:microsoft.com/office/officeart/2005/8/layout/radial5"/>
    <dgm:cxn modelId="{675F7F8F-1560-4221-A2AE-C41A7A98FFCA}" type="presParOf" srcId="{B26CEB98-B0C2-4340-8E32-B445120C0024}" destId="{7FD8BA61-8B37-4B0A-A7AB-F0FFC2568C5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49453-4853-40CE-8C5C-9720C209793A}">
      <dsp:nvSpPr>
        <dsp:cNvPr id="0" name=""/>
        <dsp:cNvSpPr/>
      </dsp:nvSpPr>
      <dsp:spPr>
        <a:xfrm>
          <a:off x="3613202" y="2527352"/>
          <a:ext cx="1803294" cy="1803294"/>
        </a:xfrm>
        <a:prstGeom prst="ellipse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খাদ্য</a:t>
          </a:r>
          <a:r>
            <a:rPr lang="bn-BD" sz="63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63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rgbClr val="002060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3877288" y="2791438"/>
        <a:ext cx="1275122" cy="1275122"/>
      </dsp:txXfrm>
    </dsp:sp>
    <dsp:sp modelId="{33920193-B2B7-4731-B2EE-1A03D73862AB}">
      <dsp:nvSpPr>
        <dsp:cNvPr id="0" name=""/>
        <dsp:cNvSpPr/>
      </dsp:nvSpPr>
      <dsp:spPr>
        <a:xfrm rot="16200000">
          <a:off x="4378554" y="1871701"/>
          <a:ext cx="381480" cy="61312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435776" y="2051547"/>
        <a:ext cx="267036" cy="367872"/>
      </dsp:txXfrm>
    </dsp:sp>
    <dsp:sp modelId="{1F5A378D-E492-4CB4-8265-46C5DD96EF83}">
      <dsp:nvSpPr>
        <dsp:cNvPr id="0" name=""/>
        <dsp:cNvSpPr/>
      </dsp:nvSpPr>
      <dsp:spPr>
        <a:xfrm>
          <a:off x="3613202" y="4283"/>
          <a:ext cx="1803294" cy="1803294"/>
        </a:xfrm>
        <a:prstGeom prst="ellipse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শর্করা</a:t>
          </a:r>
          <a:endParaRPr lang="en-US" sz="44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sp:txBody>
      <dsp:txXfrm>
        <a:off x="3877288" y="268369"/>
        <a:ext cx="1275122" cy="1275122"/>
      </dsp:txXfrm>
    </dsp:sp>
    <dsp:sp modelId="{E7CCD3EC-8A9C-4F1D-BF8F-360CCDA1892B}">
      <dsp:nvSpPr>
        <dsp:cNvPr id="0" name=""/>
        <dsp:cNvSpPr/>
      </dsp:nvSpPr>
      <dsp:spPr>
        <a:xfrm rot="19800000">
          <a:off x="5461725" y="2497070"/>
          <a:ext cx="381480" cy="61312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469391" y="2648305"/>
        <a:ext cx="267036" cy="367872"/>
      </dsp:txXfrm>
    </dsp:sp>
    <dsp:sp modelId="{9CC79455-EF65-48BE-984E-8D12EB1B0565}">
      <dsp:nvSpPr>
        <dsp:cNvPr id="0" name=""/>
        <dsp:cNvSpPr/>
      </dsp:nvSpPr>
      <dsp:spPr>
        <a:xfrm>
          <a:off x="5798244" y="1265818"/>
          <a:ext cx="1803294" cy="1803294"/>
        </a:xfrm>
        <a:prstGeom prst="ellipse">
          <a:avLst/>
        </a:prstGeom>
        <a:gradFill rotWithShape="1">
          <a:gsLst>
            <a:gs pos="0">
              <a:schemeClr val="dk1">
                <a:tint val="65000"/>
                <a:lumMod val="110000"/>
              </a:schemeClr>
            </a:gs>
            <a:gs pos="88000">
              <a:schemeClr val="dk1">
                <a:tint val="90000"/>
              </a:schemeClr>
            </a:gs>
          </a:gsLst>
          <a:lin ang="5400000" scaled="0"/>
        </a:gra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rPr>
            <a:t>স্নেহ</a:t>
          </a:r>
          <a:endParaRPr lang="en-US" sz="44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NikoshBAN" pitchFamily="2" charset="0"/>
            <a:cs typeface="NikoshBAN" pitchFamily="2" charset="0"/>
          </a:endParaRPr>
        </a:p>
      </dsp:txBody>
      <dsp:txXfrm>
        <a:off x="6062330" y="1529904"/>
        <a:ext cx="1275122" cy="1275122"/>
      </dsp:txXfrm>
    </dsp:sp>
    <dsp:sp modelId="{D67973B2-19D9-4751-ABF3-7967B31E855A}">
      <dsp:nvSpPr>
        <dsp:cNvPr id="0" name=""/>
        <dsp:cNvSpPr/>
      </dsp:nvSpPr>
      <dsp:spPr>
        <a:xfrm rot="1800000">
          <a:off x="5407280" y="3747808"/>
          <a:ext cx="381480" cy="61312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414946" y="3841821"/>
        <a:ext cx="267036" cy="367872"/>
      </dsp:txXfrm>
    </dsp:sp>
    <dsp:sp modelId="{9917A27D-5035-4B7B-A187-8FCC2E60B33C}">
      <dsp:nvSpPr>
        <dsp:cNvPr id="0" name=""/>
        <dsp:cNvSpPr/>
      </dsp:nvSpPr>
      <dsp:spPr>
        <a:xfrm>
          <a:off x="5798244" y="3788887"/>
          <a:ext cx="1803294" cy="1803294"/>
        </a:xfrm>
        <a:prstGeom prst="ellipse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আমিষ</a:t>
          </a:r>
          <a:endParaRPr lang="en-US" sz="44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sp:txBody>
      <dsp:txXfrm>
        <a:off x="6062330" y="4052973"/>
        <a:ext cx="1275122" cy="1275122"/>
      </dsp:txXfrm>
    </dsp:sp>
    <dsp:sp modelId="{7E8AE0DB-8EA9-411C-B37F-E3230142460A}">
      <dsp:nvSpPr>
        <dsp:cNvPr id="0" name=""/>
        <dsp:cNvSpPr/>
      </dsp:nvSpPr>
      <dsp:spPr>
        <a:xfrm rot="5443254">
          <a:off x="4307157" y="4375253"/>
          <a:ext cx="383856" cy="61312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4365460" y="4440303"/>
        <a:ext cx="268699" cy="367872"/>
      </dsp:txXfrm>
    </dsp:sp>
    <dsp:sp modelId="{B07E8BDB-6C52-4291-AB8F-251492E0EF13}">
      <dsp:nvSpPr>
        <dsp:cNvPr id="0" name=""/>
        <dsp:cNvSpPr/>
      </dsp:nvSpPr>
      <dsp:spPr>
        <a:xfrm>
          <a:off x="3581401" y="5054705"/>
          <a:ext cx="1803294" cy="1803294"/>
        </a:xfrm>
        <a:prstGeom prst="ellipse">
          <a:avLst/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9050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খনিজ লবণ </a:t>
          </a:r>
          <a:endParaRPr lang="en-US" sz="40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002060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3845487" y="5318791"/>
        <a:ext cx="1275122" cy="1275122"/>
      </dsp:txXfrm>
    </dsp:sp>
    <dsp:sp modelId="{3E5964F6-CC35-4780-9008-D781873A59AB}">
      <dsp:nvSpPr>
        <dsp:cNvPr id="0" name=""/>
        <dsp:cNvSpPr/>
      </dsp:nvSpPr>
      <dsp:spPr>
        <a:xfrm rot="9000000">
          <a:off x="3295383" y="3747808"/>
          <a:ext cx="381480" cy="61312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3402161" y="3841821"/>
        <a:ext cx="267036" cy="367872"/>
      </dsp:txXfrm>
    </dsp:sp>
    <dsp:sp modelId="{B74CAF68-1FB3-4A79-8DC6-A3355346E6A6}">
      <dsp:nvSpPr>
        <dsp:cNvPr id="0" name=""/>
        <dsp:cNvSpPr/>
      </dsp:nvSpPr>
      <dsp:spPr>
        <a:xfrm>
          <a:off x="1428160" y="3788887"/>
          <a:ext cx="1803294" cy="1803294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ভিটামিন</a:t>
          </a:r>
          <a:endParaRPr lang="en-US" sz="3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sp:txBody>
      <dsp:txXfrm>
        <a:off x="1692246" y="4052973"/>
        <a:ext cx="1275122" cy="1275122"/>
      </dsp:txXfrm>
    </dsp:sp>
    <dsp:sp modelId="{37374952-29AA-46D9-8F88-E2772DBDE6AE}">
      <dsp:nvSpPr>
        <dsp:cNvPr id="0" name=""/>
        <dsp:cNvSpPr/>
      </dsp:nvSpPr>
      <dsp:spPr>
        <a:xfrm rot="12631608">
          <a:off x="3360492" y="2511205"/>
          <a:ext cx="329703" cy="61312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3452548" y="2658949"/>
        <a:ext cx="230792" cy="367872"/>
      </dsp:txXfrm>
    </dsp:sp>
    <dsp:sp modelId="{7FD8BA61-8B37-4B0A-A7AB-F0FFC2568C59}">
      <dsp:nvSpPr>
        <dsp:cNvPr id="0" name=""/>
        <dsp:cNvSpPr/>
      </dsp:nvSpPr>
      <dsp:spPr>
        <a:xfrm>
          <a:off x="1524004" y="1295404"/>
          <a:ext cx="1803294" cy="1803294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905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rPr>
            <a:t>পানি</a:t>
          </a:r>
          <a:r>
            <a:rPr lang="bn-BD" sz="36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36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00B050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788090" y="1559490"/>
        <a:ext cx="1275122" cy="1275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2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7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379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8799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34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61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8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8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4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0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3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3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4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1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2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8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48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29200"/>
            <a:ext cx="8458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67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26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বাস্তব উপকরন প্রয়োগ</a:t>
            </a:r>
            <a:endParaRPr lang="en-US" sz="80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3962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2514600"/>
            <a:ext cx="91440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bn-I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মোট </a:t>
            </a:r>
            <a:r>
              <a:rPr lang="bn-I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কয়টি </a:t>
            </a:r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উপাদান </a:t>
            </a:r>
            <a:r>
              <a:rPr lang="bn-I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 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26640664"/>
              </p:ext>
            </p:extLst>
          </p:nvPr>
        </p:nvGraphicFramePr>
        <p:xfrm>
          <a:off x="0" y="0"/>
          <a:ext cx="90297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D49453-4853-40CE-8C5C-9720C2097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69D49453-4853-40CE-8C5C-9720C2097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69D49453-4853-40CE-8C5C-9720C2097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20193-B2B7-4731-B2EE-1A03D7386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33920193-B2B7-4731-B2EE-1A03D7386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33920193-B2B7-4731-B2EE-1A03D7386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5A378D-E492-4CB4-8265-46C5DD96E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1F5A378D-E492-4CB4-8265-46C5DD96E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1F5A378D-E492-4CB4-8265-46C5DD96E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CCD3EC-8A9C-4F1D-BF8F-360CCDA18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E7CCD3EC-8A9C-4F1D-BF8F-360CCDA18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E7CCD3EC-8A9C-4F1D-BF8F-360CCDA18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C79455-EF65-48BE-984E-8D12EB1B0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9CC79455-EF65-48BE-984E-8D12EB1B0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9CC79455-EF65-48BE-984E-8D12EB1B0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7973B2-19D9-4751-ABF3-7967B31E8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D67973B2-19D9-4751-ABF3-7967B31E8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D67973B2-19D9-4751-ABF3-7967B31E8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17A27D-5035-4B7B-A187-8FCC2E60B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9917A27D-5035-4B7B-A187-8FCC2E60B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9917A27D-5035-4B7B-A187-8FCC2E60B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8AE0DB-8EA9-411C-B37F-E32301424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E8AE0DB-8EA9-411C-B37F-E32301424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7E8AE0DB-8EA9-411C-B37F-E32301424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7E8BDB-6C52-4291-AB8F-251492E0E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B07E8BDB-6C52-4291-AB8F-251492E0E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B07E8BDB-6C52-4291-AB8F-251492E0E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5964F6-CC35-4780-9008-D781873A5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3E5964F6-CC35-4780-9008-D781873A5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3E5964F6-CC35-4780-9008-D781873A5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4CAF68-1FB3-4A79-8DC6-A3355346E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B74CAF68-1FB3-4A79-8DC6-A3355346E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B74CAF68-1FB3-4A79-8DC6-A3355346E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374952-29AA-46D9-8F88-E2772DBDE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37374952-29AA-46D9-8F88-E2772DBDE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37374952-29AA-46D9-8F88-E2772DBDE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D8BA61-8B37-4B0A-A7AB-F0FFC2568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7FD8BA61-8B37-4B0A-A7AB-F0FFC2568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7FD8BA61-8B37-4B0A-A7AB-F0FFC2568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99ebc5d80f97a399c5e7d0f2059ce7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9804"/>
            <a:ext cx="2133600" cy="2133600"/>
          </a:xfrm>
          <a:prstGeom prst="rect">
            <a:avLst/>
          </a:prstGeom>
        </p:spPr>
      </p:pic>
      <p:pic>
        <p:nvPicPr>
          <p:cNvPr id="4" name="Picture 3" descr="d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083004"/>
            <a:ext cx="2705100" cy="1685925"/>
          </a:xfrm>
          <a:prstGeom prst="rect">
            <a:avLst/>
          </a:prstGeom>
        </p:spPr>
      </p:pic>
      <p:pic>
        <p:nvPicPr>
          <p:cNvPr id="5" name="Picture 4" descr="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16004"/>
            <a:ext cx="2362200" cy="1828800"/>
          </a:xfrm>
          <a:prstGeom prst="rect">
            <a:avLst/>
          </a:prstGeom>
        </p:spPr>
      </p:pic>
      <p:pic>
        <p:nvPicPr>
          <p:cNvPr id="6" name="Picture 5" descr="d557d69f-b974-4bf0-bfbb-adcae527669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39804"/>
            <a:ext cx="2162175" cy="2066315"/>
          </a:xfrm>
          <a:prstGeom prst="rect">
            <a:avLst/>
          </a:prstGeom>
        </p:spPr>
      </p:pic>
      <p:pic>
        <p:nvPicPr>
          <p:cNvPr id="7" name="Picture 6" descr="fg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3006804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565767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শর্করা 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62580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2438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রুটি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2438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4953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ভুট্টা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4876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er 2-500x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0"/>
            <a:ext cx="2381250" cy="2381250"/>
          </a:xfrm>
          <a:prstGeom prst="rect">
            <a:avLst/>
          </a:prstGeom>
        </p:spPr>
      </p:pic>
      <p:pic>
        <p:nvPicPr>
          <p:cNvPr id="4" name="Picture 3" descr="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04800"/>
            <a:ext cx="2619375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2438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22860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বাদাম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2286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সয়াবিন তেল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5842337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স্নেহ 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5105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নারিকেল তেল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4876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নারিকেল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coconut_192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5600"/>
            <a:ext cx="2943225" cy="2029276"/>
          </a:xfrm>
          <a:prstGeom prst="rect">
            <a:avLst/>
          </a:prstGeom>
        </p:spPr>
      </p:pic>
      <p:pic>
        <p:nvPicPr>
          <p:cNvPr id="16386" name="Picture 2" descr="C:\Users\Md. Tauhidul Islam.Lenovo\Desktop\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124200"/>
            <a:ext cx="2447925" cy="1866900"/>
          </a:xfrm>
          <a:prstGeom prst="rect">
            <a:avLst/>
          </a:prstGeom>
          <a:noFill/>
        </p:spPr>
      </p:pic>
      <p:pic>
        <p:nvPicPr>
          <p:cNvPr id="9" name="Picture 2" descr="C:\Users\Md. Tauhidul Islam.Lenovo\Desktop\makhon.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3276600"/>
            <a:ext cx="2166937" cy="176212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858000" y="5181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মাখন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Md. Tauhidul Islam.Lenovo\Desktop\1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0"/>
            <a:ext cx="288568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4354286" cy="1524000"/>
          </a:xfrm>
          <a:prstGeom prst="rect">
            <a:avLst/>
          </a:prstGeom>
        </p:spPr>
      </p:pic>
      <p:pic>
        <p:nvPicPr>
          <p:cNvPr id="3" name="Picture 2" descr="b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0"/>
            <a:ext cx="2752725" cy="2099354"/>
          </a:xfrm>
          <a:prstGeom prst="rect">
            <a:avLst/>
          </a:prstGeom>
        </p:spPr>
      </p:pic>
      <p:pic>
        <p:nvPicPr>
          <p:cNvPr id="4" name="Picture 3" descr="egg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743200"/>
            <a:ext cx="3657600" cy="2521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1981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মাছ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286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মুরগির 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257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ডিম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5334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সিমের বিচি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9436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আমিষ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C:\Users\Md. Tauhidul Islam.Lenovo\Desktop\ZANNAT\pitcure\sim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429000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2466975" cy="1847850"/>
          </a:xfrm>
          <a:prstGeom prst="rect">
            <a:avLst/>
          </a:prstGeom>
        </p:spPr>
      </p:pic>
      <p:pic>
        <p:nvPicPr>
          <p:cNvPr id="4" name="Picture 3" descr="b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514600"/>
            <a:ext cx="2181225" cy="2095500"/>
          </a:xfrm>
          <a:prstGeom prst="rect">
            <a:avLst/>
          </a:prstGeom>
        </p:spPr>
      </p:pic>
      <p:pic>
        <p:nvPicPr>
          <p:cNvPr id="5" name="Picture 4" descr="h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0"/>
            <a:ext cx="2019300" cy="2266950"/>
          </a:xfrm>
          <a:prstGeom prst="rect">
            <a:avLst/>
          </a:prstGeom>
        </p:spPr>
      </p:pic>
      <p:pic>
        <p:nvPicPr>
          <p:cNvPr id="6" name="Picture 5" descr="m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895600"/>
            <a:ext cx="2705100" cy="1685925"/>
          </a:xfrm>
          <a:prstGeom prst="rect">
            <a:avLst/>
          </a:prstGeom>
        </p:spPr>
      </p:pic>
      <p:pic>
        <p:nvPicPr>
          <p:cNvPr id="7" name="Picture 6" descr="gajo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0"/>
            <a:ext cx="1976892" cy="2333625"/>
          </a:xfrm>
          <a:prstGeom prst="rect">
            <a:avLst/>
          </a:prstGeom>
        </p:spPr>
      </p:pic>
      <p:pic>
        <p:nvPicPr>
          <p:cNvPr id="8" name="Picture 7" descr="cabage_shabuj_3047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152400"/>
            <a:ext cx="2667001" cy="1778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5486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5486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আমলকি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4419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495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পেয়ারা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2362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গাজর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2057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কাঠাল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4200" y="4495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মিষ্টি কুমড়া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3800" y="1981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ফুল কপি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4419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6211669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খনিজ লবণ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x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5181600"/>
            <a:ext cx="1828800" cy="1028700"/>
          </a:xfrm>
          <a:prstGeom prst="rect">
            <a:avLst/>
          </a:prstGeom>
        </p:spPr>
      </p:pic>
      <p:pic>
        <p:nvPicPr>
          <p:cNvPr id="16386" name="Picture 2" descr="C:\Users\Md. Tauhidul Islam.Lenovo\Desktop\vx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4876800"/>
            <a:ext cx="1628775" cy="1357313"/>
          </a:xfrm>
          <a:prstGeom prst="rect">
            <a:avLst/>
          </a:prstGeom>
          <a:noFill/>
        </p:spPr>
      </p:pic>
      <p:pic>
        <p:nvPicPr>
          <p:cNvPr id="9" name="Picture 2" descr="C:\Users\Md. Tauhidul Islam.Lenovo\Desktop\ma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8800" y="28194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7" grpId="0"/>
      <p:bldP spid="18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8600"/>
            <a:ext cx="2143125" cy="2143125"/>
          </a:xfrm>
          <a:prstGeom prst="rect">
            <a:avLst/>
          </a:prstGeom>
        </p:spPr>
      </p:pic>
      <p:pic>
        <p:nvPicPr>
          <p:cNvPr id="3" name="Picture 2" descr="f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04800"/>
            <a:ext cx="3180180" cy="1833563"/>
          </a:xfrm>
          <a:prstGeom prst="rect">
            <a:avLst/>
          </a:prstGeom>
        </p:spPr>
      </p:pic>
      <p:pic>
        <p:nvPicPr>
          <p:cNvPr id="5" name="Picture 4" descr="h22226003-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2971800"/>
            <a:ext cx="2819400" cy="2819400"/>
          </a:xfrm>
          <a:prstGeom prst="rect">
            <a:avLst/>
          </a:prstGeom>
        </p:spPr>
      </p:pic>
      <p:pic>
        <p:nvPicPr>
          <p:cNvPr id="6" name="Picture 5" descr="gaj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3276600"/>
            <a:ext cx="1525031" cy="1800225"/>
          </a:xfrm>
          <a:prstGeom prst="rect">
            <a:avLst/>
          </a:prstGeom>
        </p:spPr>
      </p:pic>
      <p:pic>
        <p:nvPicPr>
          <p:cNvPr id="7" name="Picture 6" descr="fruits-food_003848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04800"/>
            <a:ext cx="3291840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2362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5105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গাজর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5105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2133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শশা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2286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তরমুজ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6027003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ভিটামিন 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C:\Users\Md. Tauhidul Islam.Lenovo\Desktop\la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352800"/>
            <a:ext cx="2238375" cy="167662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38200" y="5181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লাল শাক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d. Tauhidul Islam.Lenovo\Desktop\mala_fis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3429000"/>
            <a:ext cx="2152650" cy="161448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181600" y="5181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ছোট মাছ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d. Tauhidul Islam.Lenovo\Desktop\w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048000"/>
            <a:ext cx="2143125" cy="2143125"/>
          </a:xfrm>
          <a:prstGeom prst="rect">
            <a:avLst/>
          </a:prstGeom>
          <a:noFill/>
        </p:spPr>
      </p:pic>
      <p:pic>
        <p:nvPicPr>
          <p:cNvPr id="2" name="Picture 2" descr="C:\Users\Md. Tauhidul Islam.Lenovo\Desktop\w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2000"/>
            <a:ext cx="3257550" cy="1400175"/>
          </a:xfrm>
          <a:prstGeom prst="rect">
            <a:avLst/>
          </a:prstGeom>
          <a:noFill/>
        </p:spPr>
      </p:pic>
      <p:pic>
        <p:nvPicPr>
          <p:cNvPr id="3" name="Picture 2" descr="C:\Users\Md. Tauhidul Islam.Lenovo\Desktop\w.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533400"/>
            <a:ext cx="2324100" cy="1962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0400" y="5750004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পানি 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6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69660"/>
            <a:ext cx="9144000" cy="51706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মহিদুল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হিলি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  <a:r>
              <a:rPr lang="bn-I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হাকিমপুর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4800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2133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 দল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4114800"/>
            <a:ext cx="2133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বেলি  দল </a:t>
            </a:r>
            <a:endParaRPr lang="en-US" sz="4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038600"/>
            <a:ext cx="2133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জুই দল 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2286000"/>
            <a:ext cx="21336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জবা দল 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0"/>
            <a:ext cx="9144000" cy="1446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কোনটি কোন ধরণের খাদ্য উপাদান তা প্রত্যেক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লিখ। 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557d69f-b974-4bf0-bfbb-adcae527669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406"/>
            <a:ext cx="1844020" cy="1762266"/>
          </a:xfrm>
          <a:prstGeom prst="rect">
            <a:avLst/>
          </a:prstGeom>
        </p:spPr>
      </p:pic>
      <p:pic>
        <p:nvPicPr>
          <p:cNvPr id="3" name="Picture 2" descr="h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362200"/>
            <a:ext cx="2438400" cy="1616765"/>
          </a:xfrm>
          <a:prstGeom prst="rect">
            <a:avLst/>
          </a:prstGeom>
        </p:spPr>
      </p:pic>
      <p:pic>
        <p:nvPicPr>
          <p:cNvPr id="4" name="Picture 3" descr="hg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04800"/>
            <a:ext cx="2762250" cy="1657350"/>
          </a:xfrm>
          <a:prstGeom prst="rect">
            <a:avLst/>
          </a:prstGeom>
        </p:spPr>
      </p:pic>
      <p:pic>
        <p:nvPicPr>
          <p:cNvPr id="6" name="Picture 5" descr="m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304800"/>
            <a:ext cx="2263513" cy="1695450"/>
          </a:xfrm>
          <a:prstGeom prst="rect">
            <a:avLst/>
          </a:prstGeom>
        </p:spPr>
      </p:pic>
      <p:pic>
        <p:nvPicPr>
          <p:cNvPr id="7" name="Picture 6" descr="576c87e0-9fcd-11e2-8a9b-22000a270a3d.jpg"/>
          <p:cNvPicPr>
            <a:picLocks noChangeAspect="1"/>
          </p:cNvPicPr>
          <p:nvPr/>
        </p:nvPicPr>
        <p:blipFill>
          <a:blip r:embed="rId6"/>
          <a:srcRect b="13433"/>
          <a:stretch>
            <a:fillRect/>
          </a:stretch>
        </p:blipFill>
        <p:spPr>
          <a:xfrm>
            <a:off x="0" y="2057400"/>
            <a:ext cx="2514600" cy="1676400"/>
          </a:xfrm>
          <a:prstGeom prst="rect">
            <a:avLst/>
          </a:prstGeom>
        </p:spPr>
      </p:pic>
      <p:pic>
        <p:nvPicPr>
          <p:cNvPr id="8" name="Picture 7" descr="fruits-food_003848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2200" y="2286000"/>
            <a:ext cx="2514600" cy="1571625"/>
          </a:xfrm>
          <a:prstGeom prst="rect">
            <a:avLst/>
          </a:prstGeom>
        </p:spPr>
      </p:pic>
      <p:pic>
        <p:nvPicPr>
          <p:cNvPr id="9" name="Picture 8" descr="r_HEALTH_BLOG_large57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495800"/>
            <a:ext cx="2209800" cy="1594624"/>
          </a:xfrm>
          <a:prstGeom prst="rect">
            <a:avLst/>
          </a:prstGeom>
        </p:spPr>
      </p:pic>
      <p:pic>
        <p:nvPicPr>
          <p:cNvPr id="10" name="Picture 9" descr="cf6131687edf097e97ed810cca3348b9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5400" y="228600"/>
            <a:ext cx="1562099" cy="2081798"/>
          </a:xfrm>
          <a:prstGeom prst="rect">
            <a:avLst/>
          </a:prstGeom>
        </p:spPr>
      </p:pic>
      <p:pic>
        <p:nvPicPr>
          <p:cNvPr id="11" name="Picture 10" descr="ka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8400" y="4495800"/>
            <a:ext cx="2071687" cy="1551766"/>
          </a:xfrm>
          <a:prstGeom prst="rect">
            <a:avLst/>
          </a:prstGeom>
        </p:spPr>
      </p:pic>
      <p:pic>
        <p:nvPicPr>
          <p:cNvPr id="12" name="Picture 11" descr="mach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0600" y="4495800"/>
            <a:ext cx="2212802" cy="1564490"/>
          </a:xfrm>
          <a:prstGeom prst="rect">
            <a:avLst/>
          </a:prstGeom>
        </p:spPr>
      </p:pic>
      <p:pic>
        <p:nvPicPr>
          <p:cNvPr id="13" name="Picture 12" descr="xs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1400" y="4495800"/>
            <a:ext cx="1524000" cy="1457325"/>
          </a:xfrm>
          <a:prstGeom prst="rect">
            <a:avLst/>
          </a:prstGeom>
        </p:spPr>
      </p:pic>
      <p:pic>
        <p:nvPicPr>
          <p:cNvPr id="14" name="Picture 13" descr="teer 2-500x500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7800" y="228600"/>
            <a:ext cx="1619250" cy="1619250"/>
          </a:xfrm>
          <a:prstGeom prst="rect">
            <a:avLst/>
          </a:prstGeom>
        </p:spPr>
      </p:pic>
      <p:pic>
        <p:nvPicPr>
          <p:cNvPr id="15" name="Picture 14" descr="ds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9000" y="2590800"/>
            <a:ext cx="1538287" cy="115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828800"/>
            <a:ext cx="4495800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13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-1524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মিলকরন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33400"/>
            <a:ext cx="1676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আমিষ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1676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শর্করা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962400"/>
            <a:ext cx="1752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খনিজ লবণ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743200"/>
            <a:ext cx="1752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স্নেহ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105400"/>
            <a:ext cx="1676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ভিটামিন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f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667000"/>
            <a:ext cx="1594757" cy="558165"/>
          </a:xfrm>
          <a:prstGeom prst="rect">
            <a:avLst/>
          </a:prstGeom>
        </p:spPr>
      </p:pic>
      <p:pic>
        <p:nvPicPr>
          <p:cNvPr id="15" name="Picture 14" descr="d557d69f-b974-4bf0-bfbb-adcae527669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381000"/>
            <a:ext cx="990600" cy="946682"/>
          </a:xfrm>
          <a:prstGeom prst="rect">
            <a:avLst/>
          </a:prstGeom>
        </p:spPr>
      </p:pic>
      <p:pic>
        <p:nvPicPr>
          <p:cNvPr id="17" name="Picture 16" descr="b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724400"/>
            <a:ext cx="1246526" cy="829506"/>
          </a:xfrm>
          <a:prstGeom prst="rect">
            <a:avLst/>
          </a:prstGeom>
        </p:spPr>
      </p:pic>
      <p:pic>
        <p:nvPicPr>
          <p:cNvPr id="18" name="Picture 17" descr="fruits-food_003848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3657600"/>
            <a:ext cx="1219200" cy="762000"/>
          </a:xfrm>
          <a:prstGeom prst="rect">
            <a:avLst/>
          </a:prstGeom>
        </p:spPr>
      </p:pic>
      <p:pic>
        <p:nvPicPr>
          <p:cNvPr id="19" name="Picture 18" descr="hg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1524000"/>
            <a:ext cx="1524000" cy="91440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2438400" y="838200"/>
            <a:ext cx="3962400" cy="19554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590800" y="990600"/>
            <a:ext cx="38862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590800" y="3048000"/>
            <a:ext cx="3886200" cy="2133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667000" y="2133600"/>
            <a:ext cx="3810000" cy="2209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590800" y="4038600"/>
            <a:ext cx="3886200" cy="1371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rticle-2406221-1B8667F8000005DC-309_634x7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715000"/>
            <a:ext cx="1028059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533400" y="2362200"/>
            <a:ext cx="978408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22098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বিভিন্ন ধরণের খাদ্যের উৎসের তালিকা তৈরি কর।  </a:t>
            </a:r>
            <a:endParaRPr lang="en-US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20000" y="0"/>
            <a:ext cx="12192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0"/>
            <a:ext cx="7467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" y="1589254"/>
            <a:ext cx="9144000" cy="550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pPr algn="ctr"/>
            <a:r>
              <a:rPr lang="bn-BD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চতুর্থ</a:t>
            </a:r>
          </a:p>
          <a:p>
            <a:pPr algn="ctr"/>
            <a:r>
              <a:rPr lang="bn-BD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৩০ মিনিট</a:t>
            </a:r>
          </a:p>
          <a:p>
            <a:pPr algn="ctr"/>
            <a:r>
              <a:rPr lang="bn-BD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পাঠঃ খাদ্য 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7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একটি ছবি দেখি  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64965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09600"/>
            <a:ext cx="411480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শিখনফল           </a:t>
            </a:r>
            <a:endParaRPr lang="en-US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1295400" y="1669853"/>
            <a:ext cx="6400800" cy="3816096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unched Tape 5"/>
          <p:cNvSpPr/>
          <p:nvPr/>
        </p:nvSpPr>
        <p:spPr>
          <a:xfrm>
            <a:off x="1600200" y="2115312"/>
            <a:ext cx="5943600" cy="3084576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5500" y="2780437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খাদ্যের উৎস সম্পর্কে বলতে পারবে।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2600"/>
            <a:ext cx="914400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 </a:t>
            </a:r>
            <a:endParaRPr lang="en-US" sz="13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" y="3200400"/>
            <a:ext cx="7620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5400"/>
            <a:ext cx="9144000" cy="221599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 সব দ্রব্য আমাদের শরীরের পুষ্টি সাধন করে তাই খাদ্য।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869</TotalTime>
  <Words>165</Words>
  <Application>Microsoft Office PowerPoint</Application>
  <PresentationFormat>On-screen Show (4:3)</PresentationFormat>
  <Paragraphs>79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NikoshBAN</vt:lpstr>
      <vt:lpstr>Trebuchet MS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Tauhidul Islam</dc:creator>
  <cp:lastModifiedBy>ASUS</cp:lastModifiedBy>
  <cp:revision>125</cp:revision>
  <dcterms:created xsi:type="dcterms:W3CDTF">2006-08-16T00:00:00Z</dcterms:created>
  <dcterms:modified xsi:type="dcterms:W3CDTF">2021-03-05T16:14:48Z</dcterms:modified>
</cp:coreProperties>
</file>