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82" r:id="rId5"/>
    <p:sldId id="257" r:id="rId6"/>
    <p:sldId id="283" r:id="rId7"/>
    <p:sldId id="284" r:id="rId8"/>
    <p:sldId id="258" r:id="rId9"/>
    <p:sldId id="285" r:id="rId10"/>
    <p:sldId id="288" r:id="rId11"/>
    <p:sldId id="289" r:id="rId12"/>
    <p:sldId id="290" r:id="rId13"/>
    <p:sldId id="292" r:id="rId14"/>
    <p:sldId id="260" r:id="rId15"/>
    <p:sldId id="293" r:id="rId16"/>
    <p:sldId id="297" r:id="rId17"/>
    <p:sldId id="291" r:id="rId18"/>
    <p:sldId id="295" r:id="rId19"/>
    <p:sldId id="259" r:id="rId20"/>
    <p:sldId id="261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7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8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4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5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6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1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5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-38100"/>
            <a:ext cx="11430000" cy="6959600"/>
          </a:xfrm>
          <a:prstGeom prst="frame">
            <a:avLst>
              <a:gd name="adj1" fmla="val 2464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perspectiveBelow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844800" y="6488668"/>
            <a:ext cx="574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রাজ্জাক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(আইসিটি)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লালপুর</a:t>
            </a:r>
            <a:r>
              <a:rPr lang="en-US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তানোর,রাজশাহী</a:t>
            </a:r>
            <a:r>
              <a:rPr lang="en-US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7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g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0074" y="145669"/>
            <a:ext cx="6222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163" y="1223494"/>
            <a:ext cx="6453926" cy="4752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53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96" y="2119081"/>
            <a:ext cx="2571750" cy="2423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847" y="2119125"/>
            <a:ext cx="2571750" cy="2423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5903" y="2121958"/>
            <a:ext cx="2571750" cy="239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2119081"/>
            <a:ext cx="2571750" cy="2423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57869" y="1012300"/>
            <a:ext cx="4400008" cy="6117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endParaRPr lang="en-US" sz="3375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1197" y="800827"/>
            <a:ext cx="337517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375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375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375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375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1322" y="4997310"/>
            <a:ext cx="1097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২.সফটওয়্যারঃ 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সমস্যা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সমাধানের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লক্ষ্যে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প্রোগ্রামিং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ভাষায়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লিখিত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নির্দেশনার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সমাবেশ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কে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প্রোগ্রাম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আবার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কতগুলো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প্রোগ্রামের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সমাবেশকে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244116" y="5003802"/>
            <a:ext cx="109707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 প্রতিষ্ঠার জন্য হার্ডওয়্যার এর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পাশাপাশি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বিভিন্ন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প্রোগ্রাম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প্রয়োজন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যেমন-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অপারেটিং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ব্রাউজিং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সফটওয়্যার,কমিউনিকেশন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ইত্যাদি।</a:t>
            </a:r>
            <a:endParaRPr lang="en-US" sz="3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1197" y="163406"/>
            <a:ext cx="3113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উপাদান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8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2" grpId="1"/>
      <p:bldP spid="15" grpId="0"/>
      <p:bldP spid="15" grpId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102116" y="1405301"/>
            <a:ext cx="30764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0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63848" y="1409524"/>
            <a:ext cx="40991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3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কানে</a:t>
            </a:r>
            <a:r>
              <a:rPr lang="en-US" sz="3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ক্টি</a:t>
            </a:r>
            <a:r>
              <a:rPr lang="bn-BD" sz="3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ভিটি</a:t>
            </a:r>
            <a:endParaRPr lang="en-US" sz="3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36" y="2160157"/>
            <a:ext cx="3309833" cy="2906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191" y="2160157"/>
            <a:ext cx="3309833" cy="2906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7360" y="2160158"/>
            <a:ext cx="3309833" cy="2943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68690" y="5293839"/>
            <a:ext cx="109395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৩.নেটওয়ার্ক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কানেক্টিভিটিঃ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মেরুদন্ড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হলো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নেটওয়ার্ক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কানেক্টিভিটি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যার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উপাত্ত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প্রতিটি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নিকট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পৌঁছাতে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4181779" y="252447"/>
            <a:ext cx="3113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উপাদান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0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001501" y="1301836"/>
            <a:ext cx="30764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78792" y="1289500"/>
            <a:ext cx="25987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ইনফরমেশন</a:t>
            </a:r>
            <a:endParaRPr lang="en-US" sz="30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1044" y="5288221"/>
            <a:ext cx="104669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৪.ডেটা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ইনফরমেশনঃ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সুনির্দিষ্ট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ফলাফল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আউটপুট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পাওয়ার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প্রসেসিংয়ে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ব্যবহৃত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কাঁচামাল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সমূহকে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উপাত্ত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078" name="Picture 6" descr="Image result for à¦à¦¨à§à¦à¦¾à¦°à¦¨à§à¦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5082" y="2218889"/>
            <a:ext cx="3349797" cy="2651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53" y="2218888"/>
            <a:ext cx="3363203" cy="2651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65" y="2218887"/>
            <a:ext cx="3363202" cy="2657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08898" y="5285071"/>
            <a:ext cx="107969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অপরদিকে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প্রক্রিয়াকরণ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পরবর্তী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অর্থপূর্ণ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রূপ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হলো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ইনফরমেশন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 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ইনফরমেশন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প্রয়োজনে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অপরের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শেয়ার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3983066" y="233839"/>
            <a:ext cx="3113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উপাদান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9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0" grpId="0"/>
      <p:bldP spid="3" grpId="0"/>
      <p:bldP spid="3" grpId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006933" y="1152272"/>
            <a:ext cx="30764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67398" y="1140633"/>
            <a:ext cx="17091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জ্ঞান</a:t>
            </a:r>
            <a:endParaRPr lang="en-US" sz="30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8535" y="5350377"/>
            <a:ext cx="10912929" cy="95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৫.মানুষের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সক্ষমতাঃ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যেহেতু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বিশ্বগ্রাম মূলত তথ্য প্রযুক্তি নির্ভর ,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তাই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বিশ্বগ্রাম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বাস্তবায়নের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জন্য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সচেতনতা</a:t>
            </a:r>
            <a:r>
              <a:rPr lang="en-US" sz="281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তথ্য 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প্রযুক্তির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অবকাঠামো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ব্যবহারের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সক্ষমতা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থাকার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প্রয়োজন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098" name="Picture 2" descr="Image result for à¦®à¦¾à¦¨à§à¦·à§à¦° à¦à§à¦à¦¾à¦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0343" y="1867064"/>
            <a:ext cx="5929313" cy="3348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06933" y="271953"/>
            <a:ext cx="3113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উপাদান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3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19871" y="5791182"/>
            <a:ext cx="6821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নাম লেখ।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2149" y="121104"/>
            <a:ext cx="29193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1" y="1044434"/>
            <a:ext cx="6761408" cy="4469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3935281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886048" y="5358465"/>
            <a:ext cx="9790073" cy="73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১.ক্লিক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মুহূর্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তেই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8464" y="2082668"/>
            <a:ext cx="3307753" cy="26898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814" y="2062006"/>
            <a:ext cx="3318339" cy="2710463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193622" y="1171192"/>
            <a:ext cx="24737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963" y="5178293"/>
            <a:ext cx="1163678" cy="116126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90768" y="2062006"/>
            <a:ext cx="3307753" cy="2714043"/>
            <a:chOff x="6686136" y="2696028"/>
            <a:chExt cx="4893862" cy="2750457"/>
          </a:xfrm>
        </p:grpSpPr>
        <p:pic>
          <p:nvPicPr>
            <p:cNvPr id="11" name="Picture 2" descr="E:\Content-Rana\Picture\India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2428" y="2696028"/>
              <a:ext cx="2437570" cy="274682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6136" y="2696028"/>
              <a:ext cx="2437570" cy="275045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999" y="2024065"/>
            <a:ext cx="4604230" cy="28575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704" y="1873978"/>
            <a:ext cx="4604230" cy="28575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ounded Rectangle 14"/>
          <p:cNvSpPr/>
          <p:nvPr/>
        </p:nvSpPr>
        <p:spPr>
          <a:xfrm>
            <a:off x="1886048" y="5044851"/>
            <a:ext cx="2400205" cy="5034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456717" y="5031244"/>
            <a:ext cx="2400205" cy="5034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600550" y="5408322"/>
            <a:ext cx="10091511" cy="66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28625">
              <a:lnSpc>
                <a:spcPct val="9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২.মুহূর্তেই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6779" y="1901054"/>
            <a:ext cx="4918525" cy="3282512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2571116" y="5317286"/>
            <a:ext cx="7450336" cy="85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3.মানুষের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406586" y="5362468"/>
            <a:ext cx="7450336" cy="77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4.সহজেই বিভিন্ন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গবেষণার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746" y="1760285"/>
            <a:ext cx="5512514" cy="354775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 bwMode="auto">
          <a:xfrm>
            <a:off x="3658322" y="2689974"/>
            <a:ext cx="7606393" cy="93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5.</a:t>
            </a:r>
            <a:r>
              <a:rPr lang="bn-IN" sz="3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মুহূর্তেই বিশ্বের যেকোন প্রান্তেই-মেইলের মাধ্যমে টেক্সট, অডিও এবং ভিডিও আদান-প্রদান করা যায়।</a:t>
            </a:r>
            <a:endParaRPr lang="en-US" sz="30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516832" y="4890878"/>
            <a:ext cx="7728858" cy="105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6.</a:t>
            </a:r>
            <a:r>
              <a:rPr lang="bn-IN" sz="3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সফটওয়্যার, ফ্রিওয়্যার, বিনোদন উপকরণ ইন্টারনেট থেকে ডাউনলোড করে সংগ্রহ করা যায়।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81" y="1707967"/>
            <a:ext cx="2353112" cy="222059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1139" y="4141958"/>
            <a:ext cx="2346054" cy="222059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itle 1"/>
          <p:cNvSpPr txBox="1">
            <a:spLocks/>
          </p:cNvSpPr>
          <p:nvPr/>
        </p:nvSpPr>
        <p:spPr bwMode="auto">
          <a:xfrm>
            <a:off x="3731692" y="2150911"/>
            <a:ext cx="7315899" cy="155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7.</a:t>
            </a:r>
            <a:r>
              <a:rPr lang="bn-IN" sz="3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শিক্ষামূলক সাইট থেকে জ্ঞানার্জন করা যায়, অনলাইন লাইব্রেরি থেকে বই পড়া যায় এবং ঘরে বসেই বিশ্বের নামকরা শিক্ষা প্রতিষ্ঠানগুলোর শিক্ষা গ্রহণ করা যায়। </a:t>
            </a:r>
            <a:endParaRPr lang="en-US" sz="30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" descr="http://moocs.raiuniversity.edu/wp-content/uploads/2014/06/BENEFITS-OF-ONLINE-EDUCATION-RAI-UNIVERSITY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787" y="1818691"/>
            <a:ext cx="3306535" cy="219828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 bwMode="auto">
          <a:xfrm>
            <a:off x="3849568" y="4305975"/>
            <a:ext cx="7193433" cy="1479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8.</a:t>
            </a:r>
            <a:r>
              <a:rPr lang="bn-IN" sz="3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 পদ্ধতিতে পৃথিবীর যেকোন প্রান্তে বসে বিশ্বের নামকরা চিকিৎসকদের চিকিৎসা সেবা পাওয়া যায়।</a:t>
            </a:r>
            <a:endParaRPr lang="en-US" sz="30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4" descr="http://internetmedicine.com/wp-content/uploads/2012/08/telemed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183" y="4125830"/>
            <a:ext cx="3337745" cy="213460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" descr="http://moocs.raiuniversity.edu/wp-content/uploads/2014/06/BENEFITS-OF-ONLINE-EDUCATION-RAI-UNIVERSITY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708" y="1765278"/>
            <a:ext cx="3306535" cy="219828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internetmedicine.com/wp-content/uploads/2012/08/telemed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423" y="4176890"/>
            <a:ext cx="3337745" cy="213460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800137" y="175683"/>
            <a:ext cx="3700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সুবিধাসমূহ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9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9" grpId="0"/>
      <p:bldP spid="19" grpId="1"/>
      <p:bldP spid="20" grpId="0"/>
      <p:bldP spid="20" grpId="1"/>
      <p:bldP spid="22" grpId="0"/>
      <p:bldP spid="22" grpId="1"/>
      <p:bldP spid="23" grpId="0"/>
      <p:bldP spid="23" grpId="1"/>
      <p:bldP spid="26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 bwMode="auto">
          <a:xfrm>
            <a:off x="326391" y="2125306"/>
            <a:ext cx="7648142" cy="82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9.ঘরে </a:t>
            </a:r>
            <a:r>
              <a:rPr lang="en-US" alt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alt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alt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বিভিন্ন </a:t>
            </a:r>
            <a:r>
              <a:rPr lang="en-US" alt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alt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পত্রপত্রিকা</a:t>
            </a:r>
            <a:r>
              <a:rPr lang="en-US" alt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alt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alt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9358" y="1882420"/>
            <a:ext cx="3172676" cy="221549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193623" y="1171192"/>
            <a:ext cx="24737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0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344625" y="4699649"/>
            <a:ext cx="7030223" cy="95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bn-IN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0.</a:t>
            </a:r>
            <a:r>
              <a:rPr lang="bn-IN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 মুহূর্তে বিশ্বের খবরাখবর জানা যায়।</a:t>
            </a:r>
          </a:p>
        </p:txBody>
      </p:sp>
      <p:pic>
        <p:nvPicPr>
          <p:cNvPr id="25" name="Picture 2" descr="https://i.ytimg.com/vi/TwHSHMd0Hz0/maxresdefau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2144" y="4288683"/>
            <a:ext cx="3199890" cy="208421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 bwMode="auto">
          <a:xfrm>
            <a:off x="511667" y="5230905"/>
            <a:ext cx="4816928" cy="12037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bn-IN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ঘরে বসেই পণ্য কেনা বেচা করা যায়। </a:t>
            </a:r>
            <a:r>
              <a:rPr lang="en-US" sz="300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 বাণিজ্যের প্রসার এবং লেনদেন </a:t>
            </a:r>
            <a:r>
              <a:rPr lang="en-US" sz="300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অধিকতর</a:t>
            </a:r>
            <a:r>
              <a:rPr lang="en-US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 হ</a:t>
            </a:r>
            <a:r>
              <a:rPr lang="en-US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93" y="2241776"/>
            <a:ext cx="4308560" cy="2707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Title 1"/>
          <p:cNvSpPr txBox="1">
            <a:spLocks/>
          </p:cNvSpPr>
          <p:nvPr/>
        </p:nvSpPr>
        <p:spPr bwMode="auto">
          <a:xfrm>
            <a:off x="6054309" y="5007650"/>
            <a:ext cx="5037725" cy="10544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12.</a:t>
            </a:r>
            <a:r>
              <a:rPr lang="bn-IN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 বসে ইন্টারনেটের মাধ্যমে আউটসোর্সিং করে উপার্জন করা যায়।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3474" y="1359385"/>
            <a:ext cx="4308560" cy="2707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/>
          <p:cNvSpPr txBox="1">
            <a:spLocks/>
          </p:cNvSpPr>
          <p:nvPr/>
        </p:nvSpPr>
        <p:spPr bwMode="auto">
          <a:xfrm>
            <a:off x="474097" y="5176383"/>
            <a:ext cx="4892067" cy="115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13.</a:t>
            </a:r>
            <a:r>
              <a:rPr lang="bn-IN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ওয়েবপেজে একটি বিজ্ঞাপন নিমেষেই সারা পৃথিবীতে ছড়িয়ে দেওয়া যায়।</a:t>
            </a:r>
          </a:p>
        </p:txBody>
      </p:sp>
      <p:pic>
        <p:nvPicPr>
          <p:cNvPr id="35" name="Picture 2" descr="http://themecraft.net/wwwdata/thumbs/b/bdnews24.co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092" y="2225690"/>
            <a:ext cx="4016021" cy="2739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itle 1"/>
          <p:cNvSpPr txBox="1">
            <a:spLocks/>
          </p:cNvSpPr>
          <p:nvPr/>
        </p:nvSpPr>
        <p:spPr bwMode="auto">
          <a:xfrm>
            <a:off x="5925357" y="4447975"/>
            <a:ext cx="5103743" cy="145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14.ঘরে </a:t>
            </a:r>
            <a:r>
              <a:rPr lang="en-US" alt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বসেই</a:t>
            </a:r>
            <a:r>
              <a:rPr lang="en-US" alt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কম্পিউটারে বিভিন্ন </a:t>
            </a:r>
            <a:r>
              <a:rPr lang="en-US" alt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alt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টেলিভিশন ও রেডিও </a:t>
            </a:r>
            <a:r>
              <a:rPr lang="en-US" alt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চ্যানেলের</a:t>
            </a:r>
            <a:r>
              <a:rPr lang="en-US" alt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alt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উপভোগ</a:t>
            </a:r>
            <a:r>
              <a:rPr lang="en-US" alt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করা </a:t>
            </a:r>
            <a:r>
              <a:rPr lang="en-US" alt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alt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483" y="1328148"/>
            <a:ext cx="4016021" cy="2770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65535" y="227760"/>
            <a:ext cx="3700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সুবিধাসমূহ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2460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3" grpId="0"/>
      <p:bldP spid="24" grpId="0"/>
      <p:bldP spid="24" grpId="1"/>
      <p:bldP spid="30" grpId="0" animBg="1"/>
      <p:bldP spid="30" grpId="1" animBg="1"/>
      <p:bldP spid="32" grpId="0" animBg="1"/>
      <p:bldP spid="32" grpId="1" animBg="1"/>
      <p:bldP spid="34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48440" y="193727"/>
            <a:ext cx="27174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en-US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10078" y="1249251"/>
            <a:ext cx="8474994" cy="4025196"/>
            <a:chOff x="6128264" y="-382500"/>
            <a:chExt cx="6731885" cy="3590362"/>
          </a:xfrm>
        </p:grpSpPr>
        <p:sp>
          <p:nvSpPr>
            <p:cNvPr id="5" name="Cloud Callout 4"/>
            <p:cNvSpPr/>
            <p:nvPr/>
          </p:nvSpPr>
          <p:spPr>
            <a:xfrm>
              <a:off x="8794278" y="-382500"/>
              <a:ext cx="2302650" cy="116064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 w="12700" cap="flat" cmpd="sng" algn="ctr">
              <a:solidFill>
                <a:srgbClr val="FFFF00"/>
              </a:solidFill>
              <a:prstDash val="solid"/>
              <a:miter lim="800000"/>
            </a:ln>
            <a:effectLst>
              <a:glow rad="228600">
                <a:srgbClr val="ED7D31">
                  <a:satMod val="175000"/>
                  <a:alpha val="40000"/>
                </a:srgbClr>
              </a:glo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128264" y="910771"/>
              <a:ext cx="6731885" cy="2297091"/>
              <a:chOff x="247536" y="683173"/>
              <a:chExt cx="8339075" cy="190971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47536" y="683173"/>
                <a:ext cx="8339075" cy="1879112"/>
                <a:chOff x="171797" y="768467"/>
                <a:chExt cx="9172616" cy="2886003"/>
              </a:xfrm>
            </p:grpSpPr>
            <p:pic>
              <p:nvPicPr>
                <p:cNvPr id="9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964243" y="1636337"/>
                  <a:ext cx="1074800" cy="182716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6470" y="768467"/>
                  <a:ext cx="2927943" cy="2773596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1797" y="904237"/>
                  <a:ext cx="3033794" cy="2750233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</p:grpSp>
          <p:cxnSp>
            <p:nvCxnSpPr>
              <p:cNvPr id="8" name="Straight Connector 7"/>
              <p:cNvCxnSpPr/>
              <p:nvPr/>
            </p:nvCxnSpPr>
            <p:spPr>
              <a:xfrm>
                <a:off x="2691592" y="2583804"/>
                <a:ext cx="3411827" cy="9081"/>
              </a:xfrm>
              <a:prstGeom prst="line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2" name="Rectangle 11"/>
          <p:cNvSpPr/>
          <p:nvPr/>
        </p:nvSpPr>
        <p:spPr>
          <a:xfrm>
            <a:off x="1488220" y="5653054"/>
            <a:ext cx="7556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৫টি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সুবিধাসমূহ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আলোচনা করে লেখ।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75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9920" y="374169"/>
            <a:ext cx="2674107" cy="7848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125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5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5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9871" y="1487548"/>
            <a:ext cx="8585294" cy="4951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১.বিশ্বগ্রামের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(খ)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endParaRPr lang="en-US" sz="262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(ঘ)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কানেক্টিভিটি</a:t>
            </a:r>
            <a:endParaRPr lang="en-US" sz="262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বিশ্বব্যাপী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সাইন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টানাতে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(খ)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পত্রিকায়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62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          (ঘ) রেডিওতে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62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>
              <a:buNone/>
            </a:pP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i.জীবনযাত্রার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>
              <a:buNone/>
            </a:pP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ii.নতুন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>
              <a:buNone/>
            </a:pP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iii.সামাজিক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endParaRPr lang="en-US" sz="262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>
              <a:buNone/>
            </a:pP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ও  ii   (খ) ii ও iii    (গ) 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iii   (ঘ)   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ii  ও iii    </a:t>
            </a:r>
          </a:p>
          <a:p>
            <a:pPr>
              <a:buNone/>
            </a:pPr>
            <a:endParaRPr lang="en-US" sz="262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99441" y="1513443"/>
            <a:ext cx="1778474" cy="571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:-ঘ</a:t>
            </a:r>
            <a:endParaRPr lang="en-US" sz="22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99441" y="4648218"/>
            <a:ext cx="1778474" cy="571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:-খ</a:t>
            </a:r>
            <a:endParaRPr lang="en-US" sz="22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99441" y="2709601"/>
            <a:ext cx="1778474" cy="571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:-গ</a:t>
            </a:r>
            <a:endParaRPr lang="en-US" sz="22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2397" y="159740"/>
            <a:ext cx="26260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2996" y="5673246"/>
            <a:ext cx="6684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৫টি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অসুবিধাসমূহ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লিখে আনবে।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96" y="1250683"/>
            <a:ext cx="6529589" cy="4254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779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060" y="3620577"/>
            <a:ext cx="5715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আব্দুর রাজ্জাক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খোকন</a:t>
            </a:r>
            <a:b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লালপুর মডেল কলেজ</a:t>
            </a:r>
            <a:b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তানোর,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রাজশাহী।</a:t>
            </a:r>
            <a:b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নং-০১৭১২০০৭১৮৯</a:t>
            </a:r>
          </a:p>
        </p:txBody>
      </p:sp>
      <p:sp>
        <p:nvSpPr>
          <p:cNvPr id="3" name="Rectangle 2"/>
          <p:cNvSpPr/>
          <p:nvPr/>
        </p:nvSpPr>
        <p:spPr>
          <a:xfrm>
            <a:off x="4696795" y="261803"/>
            <a:ext cx="20152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973" y="1076551"/>
            <a:ext cx="2144275" cy="2527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508937" y="3647948"/>
            <a:ext cx="5715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একাদশ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তথ্য ও যোগাযোগ প্রযুক্তি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      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প্রথম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পাঠ: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endParaRPr lang="bn-IN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IN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CB1D63-8118-40B6-B73E-184E39CC1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27" y="1346327"/>
            <a:ext cx="1151233" cy="418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02" y="1065430"/>
            <a:ext cx="2143610" cy="2527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8269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4729" y="159741"/>
            <a:ext cx="17459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31" y="1481072"/>
            <a:ext cx="6529589" cy="3837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381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463" y="1651880"/>
            <a:ext cx="4410092" cy="3684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32" y="1651880"/>
            <a:ext cx="4527360" cy="3684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701614" y="5442459"/>
            <a:ext cx="1693497" cy="557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 err="1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3375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1102" y="5442460"/>
            <a:ext cx="2506761" cy="557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 err="1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375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375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endParaRPr lang="en-US" sz="3375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1325" y="654971"/>
            <a:ext cx="3645550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3375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নিবিড়</a:t>
            </a:r>
            <a:r>
              <a:rPr lang="en-US" sz="3375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375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 পর্যবেক্ষ</a:t>
            </a:r>
            <a:r>
              <a:rPr lang="en-US" sz="3375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375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  <a:endParaRPr lang="en-US" sz="3375" kern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2119" y="649130"/>
            <a:ext cx="10339193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375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375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375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375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375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375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375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375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375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078348" y="642888"/>
            <a:ext cx="5279572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 যায়?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4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0" grpId="1"/>
      <p:bldP spid="11" grpId="0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2261948" y="451597"/>
            <a:ext cx="7535195" cy="898475"/>
          </a:xfrm>
          <a:prstGeom prst="plaque">
            <a:avLst/>
          </a:prstGeom>
          <a:noFill/>
          <a:ln w="381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400" dirty="0" err="1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4400" dirty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400" dirty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dirty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endParaRPr lang="en-US" sz="44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087" y="2334296"/>
            <a:ext cx="5653825" cy="3838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44324" y="1410966"/>
            <a:ext cx="1947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1259" y="470904"/>
            <a:ext cx="29674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23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8779" y="121104"/>
            <a:ext cx="21291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6432" y="1044434"/>
            <a:ext cx="4366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4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4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6432" y="2173826"/>
            <a:ext cx="9723549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spc="-1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২.বিশ্বগ্রাম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lvl="0"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৩.বিশ্বগ্রামের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সুবিধাসমূহ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ব্যাখ্যা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587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199" y="1919174"/>
            <a:ext cx="4729744" cy="364274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534" y="1919173"/>
            <a:ext cx="4729744" cy="3642743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60178" y="673824"/>
            <a:ext cx="8606011" cy="601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37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73720" y="5715804"/>
            <a:ext cx="1841372" cy="3852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</a:t>
            </a:r>
            <a:endParaRPr lang="en-US" sz="337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19729" y="5715804"/>
            <a:ext cx="1841372" cy="3852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endParaRPr lang="en-US" sz="337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4926" y="883685"/>
            <a:ext cx="10571180" cy="6296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বিভিন্ন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37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20905" y="687737"/>
            <a:ext cx="8606011" cy="601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37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4926" y="874645"/>
            <a:ext cx="10720858" cy="6296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পৌঁছে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37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72587" y="642905"/>
            <a:ext cx="3595856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375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375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375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375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375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663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047" y="1429151"/>
            <a:ext cx="2562226" cy="200803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283" y="1429151"/>
            <a:ext cx="2562226" cy="200803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à¦à§à¦²à¦¿à¦«à§à¦¨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6733" y="1418235"/>
            <a:ext cx="2562226" cy="200803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2502" y="3997554"/>
            <a:ext cx="2562226" cy="200803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Related imag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4508" y="3997554"/>
            <a:ext cx="2562230" cy="200803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062891" y="3525199"/>
            <a:ext cx="2373009" cy="399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2300" y="3523408"/>
            <a:ext cx="2373009" cy="399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1653" y="6091815"/>
            <a:ext cx="2373009" cy="399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23626" y="6080901"/>
            <a:ext cx="2373009" cy="399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267775" y="3509801"/>
            <a:ext cx="2373009" cy="399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60" y="3977393"/>
            <a:ext cx="2512437" cy="2019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4271718" y="6080900"/>
            <a:ext cx="2373009" cy="399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17171" y="466164"/>
            <a:ext cx="32159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80332" y="540027"/>
            <a:ext cx="7235193" cy="5005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61006" y="499281"/>
            <a:ext cx="10959986" cy="5005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 বিভিন্ন প্রান্তের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as-IN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পরস্পরের সাথে সহজে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2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2" descr="Related imag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40" y="1273117"/>
            <a:ext cx="5039536" cy="3921412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604" y="1273116"/>
            <a:ext cx="5039536" cy="3921412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Rounded Rectangle 22"/>
          <p:cNvSpPr/>
          <p:nvPr/>
        </p:nvSpPr>
        <p:spPr>
          <a:xfrm>
            <a:off x="538603" y="5588351"/>
            <a:ext cx="10455971" cy="70835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মুঠোয়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358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7" grpId="0"/>
      <p:bldP spid="17" grpId="1"/>
      <p:bldP spid="18" grpId="0"/>
      <p:bldP spid="18" grpId="1"/>
      <p:bldP spid="19" grpId="0"/>
      <p:bldP spid="19" grpId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9594" y="194098"/>
            <a:ext cx="2523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1011" y="5753863"/>
            <a:ext cx="52806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0" indent="-685800" algn="just">
              <a:buFont typeface="Wingdings" panose="05000000000000000000" pitchFamily="2" charset="2"/>
              <a:buChar char="q"/>
              <a:defRPr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 লেখ।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486" y="1216179"/>
            <a:ext cx="6155664" cy="4340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819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6241143" y="2364645"/>
            <a:ext cx="2088157" cy="188213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endParaRPr lang="en-US" sz="300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1614" y="1582401"/>
            <a:ext cx="1714500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6643" y="3515468"/>
            <a:ext cx="1714500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468" y="1531221"/>
            <a:ext cx="1714500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Content Placeholder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275" y="4359923"/>
            <a:ext cx="1714500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550" y="537003"/>
            <a:ext cx="1714500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5369" y="3547155"/>
            <a:ext cx="1714500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/>
          <p:cNvSpPr/>
          <p:nvPr/>
        </p:nvSpPr>
        <p:spPr>
          <a:xfrm>
            <a:off x="6233283" y="2364645"/>
            <a:ext cx="2088157" cy="18821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7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7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88135" y="1889791"/>
            <a:ext cx="39326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১.হার্ডওয়্যারঃ 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ধরনের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প্রয়োজন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উপযুক্ত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হার্ডওয়্যার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  <a:p>
            <a:pPr lvl="0" algn="just" fontAlgn="base"/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lvl="0" algn="just" fontAlgn="base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যেমন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কম্পিউটার,টেলিফোন,ক্যামেরা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মোবাইল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রেডিও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টেলিভিশন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ইত্যাদি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2732" y="537003"/>
            <a:ext cx="3309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উপাদান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9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2" grpId="1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839</Words>
  <Application>Microsoft Office PowerPoint</Application>
  <PresentationFormat>Custom</PresentationFormat>
  <Paragraphs>109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SolaimanLipi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Razzak</dc:creator>
  <cp:lastModifiedBy>Abdur Razzak</cp:lastModifiedBy>
  <cp:revision>50</cp:revision>
  <dcterms:created xsi:type="dcterms:W3CDTF">2019-12-30T14:57:06Z</dcterms:created>
  <dcterms:modified xsi:type="dcterms:W3CDTF">2021-02-13T15:08:13Z</dcterms:modified>
</cp:coreProperties>
</file>