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72" r:id="rId13"/>
    <p:sldId id="274" r:id="rId14"/>
    <p:sldId id="273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8668B-F1C8-4525-971C-553992F615F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1AF0B-E76D-4AA4-9FF2-22CBCBFD0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োো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CB202-FF85-4FA6-B394-1C0767C1D66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88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3/5/2021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18D4-5431-4D35-97CF-41BE314B0ED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67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3/5/2021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18D4-5431-4D35-97CF-41BE314B0ED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3/5/2021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18D4-5431-4D35-97CF-41BE314B0ED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7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3/5/2021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18D4-5431-4D35-97CF-41BE314B0ED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6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3/5/2021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18D4-5431-4D35-97CF-41BE314B0ED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26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3/5/2021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18D4-5431-4D35-97CF-41BE314B0ED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8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3/5/2021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18D4-5431-4D35-97CF-41BE314B0ED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7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3/5/2021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18D4-5431-4D35-97CF-41BE314B0ED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2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3/5/2021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18D4-5431-4D35-97CF-41BE314B0ED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7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3/5/2021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18D4-5431-4D35-97CF-41BE314B0ED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6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3/5/2021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55418D4-5431-4D35-97CF-41BE314B0ED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17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E0351A-F169-431B-9C7E-646D946DBEA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3/5/2021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5418D4-5431-4D35-97CF-41BE314B0ED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137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550" y="948690"/>
            <a:ext cx="6625590" cy="784098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bn-IN" sz="4000" dirty="0"/>
              <a:t>আজকের </a:t>
            </a:r>
            <a:r>
              <a:rPr lang="bn-IN" sz="4000" dirty="0" smtClean="0"/>
              <a:t>ক্লা</a:t>
            </a:r>
            <a:r>
              <a:rPr lang="en-US" sz="4400" b="1" dirty="0" err="1" smtClean="0"/>
              <a:t>সে</a:t>
            </a:r>
            <a:r>
              <a:rPr lang="en-US" sz="4000" dirty="0" smtClean="0"/>
              <a:t> </a:t>
            </a:r>
            <a:r>
              <a:rPr lang="bn-IN" sz="4000" dirty="0" smtClean="0"/>
              <a:t> </a:t>
            </a:r>
            <a:r>
              <a:rPr lang="bn-IN" sz="4000" dirty="0"/>
              <a:t>সবাইকে স্বাগতম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1977390"/>
            <a:ext cx="9841230" cy="478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6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" y="80010"/>
            <a:ext cx="8846820" cy="18973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৮।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কমপক্ষে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৫১%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" y="2217420"/>
            <a:ext cx="8846820" cy="232029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৯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কোম্পানিঃ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শেয়ারের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জনসাধারণ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প্রবর্তক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পরিচালক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" y="4617720"/>
            <a:ext cx="11772900" cy="1977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।হোল্ডিং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১৯৯৪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২(৫)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৫০%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হোল্ডিং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752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" y="160020"/>
            <a:ext cx="7989570" cy="22745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১১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সাবসিডিয়ারি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কোম্পানিঃ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১৯৯৪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২(২)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কোম্পানিকে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সাবসিডিয়ারি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" y="2606040"/>
            <a:ext cx="9086850" cy="22059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।অনিবন্ধিত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কোম্পানিঃ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৩৭১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অনিবন্ধিত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অধীক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সমিতি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আওতায়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নিবন্ধিত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১৯৯৪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প্রতিষ্ঠানকে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অস্তিত্ব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" y="5189220"/>
            <a:ext cx="11361420" cy="152019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কোম্পানিঃউল্লিখিত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অস্তিত্ব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বিদেশী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অব্যবসায়ী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মুনাফাবিহীন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4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124200" y="762000"/>
            <a:ext cx="6096000" cy="10668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ysClr val="windowText" lastClr="000000"/>
                </a:solidFill>
              </a:rPr>
              <a:t>একক কাজ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019800" y="1905000"/>
            <a:ext cx="457200" cy="381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eparation 4"/>
          <p:cNvSpPr/>
          <p:nvPr/>
        </p:nvSpPr>
        <p:spPr>
          <a:xfrm>
            <a:off x="1828800" y="2438400"/>
            <a:ext cx="8534400" cy="3733800"/>
          </a:xfrm>
          <a:prstGeom prst="flowChartPreparati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ome 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1" y="2633662"/>
            <a:ext cx="5029200" cy="1785938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>
            <a:off x="3581400" y="4572000"/>
            <a:ext cx="5257800" cy="1295400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</a:rPr>
              <a:t>হোল্ডিং</a:t>
            </a:r>
            <a:r>
              <a:rPr lang="en-US" sz="3200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</a:rPr>
              <a:t>কোম্পানি</a:t>
            </a:r>
            <a:r>
              <a:rPr lang="en-US" sz="3200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</a:rPr>
              <a:t>কী</a:t>
            </a:r>
            <a:r>
              <a:rPr lang="en-US" sz="3200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</a:rPr>
              <a:t>তা</a:t>
            </a:r>
            <a:r>
              <a:rPr lang="en-US" sz="3200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খাতায়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</a:rPr>
              <a:t>লেখ</a:t>
            </a:r>
            <a:r>
              <a:rPr lang="en-US" sz="3200" dirty="0" smtClean="0">
                <a:solidFill>
                  <a:sysClr val="windowText" lastClr="000000"/>
                </a:solidFill>
              </a:rPr>
              <a:t> ? </a:t>
            </a:r>
            <a:r>
              <a:rPr lang="bn-IN" sz="3200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7" descr="a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838200"/>
            <a:ext cx="1905000" cy="1066800"/>
          </a:xfrm>
          <a:prstGeom prst="rect">
            <a:avLst/>
          </a:prstGeom>
        </p:spPr>
      </p:pic>
      <p:pic>
        <p:nvPicPr>
          <p:cNvPr id="9" name="Picture 8" descr="ghor o kassfu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1" y="685801"/>
            <a:ext cx="1724025" cy="11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38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429000" y="762000"/>
            <a:ext cx="5715000" cy="1143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</a:rPr>
              <a:t>মূল্যায়ন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172200" y="1981200"/>
            <a:ext cx="457200" cy="457200"/>
          </a:xfrm>
          <a:prstGeom prst="downArrow">
            <a:avLst/>
          </a:prstGeom>
          <a:solidFill>
            <a:srgbClr val="1524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2514600" y="2514600"/>
            <a:ext cx="7620000" cy="3962400"/>
          </a:xfrm>
          <a:prstGeom prst="round2Diag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Same Side Corner Rectangle 6"/>
          <p:cNvSpPr/>
          <p:nvPr/>
        </p:nvSpPr>
        <p:spPr>
          <a:xfrm>
            <a:off x="2667000" y="2781300"/>
            <a:ext cx="7239000" cy="3429000"/>
          </a:xfrm>
          <a:prstGeom prst="snip2SameRect">
            <a:avLst/>
          </a:prstGeom>
          <a:solidFill>
            <a:srgbClr val="46E6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tx1"/>
                </a:solidFill>
              </a:rPr>
              <a:t>১</a:t>
            </a:r>
            <a:r>
              <a:rPr lang="en-US" sz="3600" b="1" dirty="0">
                <a:solidFill>
                  <a:schemeClr val="tx1"/>
                </a:solidFill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</a:rPr>
              <a:t>বিধিবদ্ধ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কোম্পানির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বলতে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কি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বুঝায়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bn-IN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২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।সনদপ্রাপ্ত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কোম্পানি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কি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? </a:t>
            </a:r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৩।পাবলিক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লিঃ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কোম্পানি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কাকে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বলে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 </a:t>
            </a:r>
          </a:p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৪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।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অনিবন্ধিত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কোম্পানি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কী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   </a:t>
            </a:r>
            <a:endParaRPr lang="bn-IN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g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762000"/>
            <a:ext cx="1828800" cy="1143000"/>
          </a:xfrm>
          <a:prstGeom prst="rect">
            <a:avLst/>
          </a:prstGeom>
        </p:spPr>
      </p:pic>
      <p:pic>
        <p:nvPicPr>
          <p:cNvPr id="9" name="Picture 8" descr="air sh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762000"/>
            <a:ext cx="15811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08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76600" y="609600"/>
            <a:ext cx="6019800" cy="1219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বাড়ির কাজ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81200" y="2209800"/>
            <a:ext cx="7924800" cy="4419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943600" y="1981200"/>
            <a:ext cx="304800" cy="228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09800" y="5181600"/>
            <a:ext cx="7467600" cy="1371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##</a:t>
            </a:r>
            <a:r>
              <a:rPr lang="en-US" sz="3200" b="1" dirty="0" err="1" smtClean="0">
                <a:solidFill>
                  <a:schemeClr val="tx1"/>
                </a:solidFill>
              </a:rPr>
              <a:t>যৌথমূলধনি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কোম্পানির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গঠন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প্রনালী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পড়ানো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হবে</a:t>
            </a:r>
            <a:r>
              <a:rPr lang="en-US" sz="3200" b="1" dirty="0" smtClean="0">
                <a:solidFill>
                  <a:schemeClr val="tx1"/>
                </a:solidFill>
              </a:rPr>
              <a:t> ।   </a:t>
            </a:r>
            <a:r>
              <a:rPr lang="bn-IN" sz="3200" b="1" dirty="0" smtClean="0">
                <a:solidFill>
                  <a:schemeClr val="tx1"/>
                </a:solidFill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বোীগ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438400"/>
            <a:ext cx="6324600" cy="2514600"/>
          </a:xfrm>
          <a:prstGeom prst="rect">
            <a:avLst/>
          </a:prstGeom>
        </p:spPr>
      </p:pic>
      <p:pic>
        <p:nvPicPr>
          <p:cNvPr id="9" name="Picture 8" descr="nnnhhh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609600"/>
            <a:ext cx="1524000" cy="1219200"/>
          </a:xfrm>
          <a:prstGeom prst="rect">
            <a:avLst/>
          </a:prstGeom>
        </p:spPr>
      </p:pic>
      <p:pic>
        <p:nvPicPr>
          <p:cNvPr id="10" name="Picture 9" descr="দহপ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609600"/>
            <a:ext cx="1524000" cy="12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4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ame Side Corner Rectangle 5"/>
          <p:cNvSpPr/>
          <p:nvPr/>
        </p:nvSpPr>
        <p:spPr>
          <a:xfrm>
            <a:off x="2057400" y="2057400"/>
            <a:ext cx="8305800" cy="4267200"/>
          </a:xfrm>
          <a:prstGeom prst="snip2SameRect">
            <a:avLst/>
          </a:prstGeom>
          <a:blipFill>
            <a:blip r:embed="rId3">
              <a:lum bright="70000" contrast="-70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"/>
            <a:ext cx="91440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5348" y="2057400"/>
            <a:ext cx="4789821" cy="101566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i="1" u="sng" dirty="0" err="1" smtClean="0">
                <a:solidFill>
                  <a:srgbClr val="FF0000"/>
                </a:solidFill>
              </a:rPr>
              <a:t>সবাইকে</a:t>
            </a:r>
            <a:r>
              <a:rPr lang="bn-IN" sz="4000" b="1" i="1" u="sng" dirty="0" smtClean="0">
                <a:solidFill>
                  <a:srgbClr val="FF0000"/>
                </a:solidFill>
              </a:rPr>
              <a:t> </a:t>
            </a:r>
            <a:r>
              <a:rPr lang="bn-IN" sz="5400" b="1" i="1" u="sng" dirty="0">
                <a:solidFill>
                  <a:srgbClr val="FF0000"/>
                </a:solidFill>
              </a:rPr>
              <a:t>ধন্যবাদ</a:t>
            </a:r>
            <a:endParaRPr lang="en-US" sz="54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64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625192"/>
            <a:ext cx="4375991" cy="412420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মোঃ </a:t>
            </a:r>
            <a:r>
              <a:rPr lang="en-US" sz="54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মিন্টু</a:t>
            </a:r>
            <a:r>
              <a:rPr lang="en-US" sz="54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মিয়া </a:t>
            </a:r>
          </a:p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প্রভাষক</a:t>
            </a:r>
            <a:endParaRPr lang="en-US" sz="3600" b="1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বিভাগ</a:t>
            </a:r>
            <a:endParaRPr lang="en-US" sz="3600" b="1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গঙ্গানন্দপুর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ডিগ্রী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কলেজ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,</a:t>
            </a:r>
          </a:p>
          <a:p>
            <a:pPr algn="ctr"/>
            <a:r>
              <a:rPr lang="bn-BD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ঝিকরগাছা,যশোর</a:t>
            </a:r>
            <a:endParaRPr lang="en-US" sz="3600" b="1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01724504635</a:t>
            </a:r>
          </a:p>
          <a:p>
            <a:pPr algn="ctr"/>
            <a:r>
              <a:rPr lang="en-US" sz="28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mintujess@gmai.com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541708" y="1190264"/>
            <a:ext cx="4274820" cy="9233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8080" y="2898500"/>
            <a:ext cx="4693920" cy="38472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/>
              </a:rPr>
              <a:t>পাঠ</a:t>
            </a:r>
            <a:r>
              <a:rPr lang="en-US" sz="48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/>
              </a:rPr>
              <a:t>পরিচিতি</a:t>
            </a:r>
            <a:endParaRPr lang="en-US" sz="4800" b="1" dirty="0" smtClean="0">
              <a:solidFill>
                <a:srgbClr val="FF0000"/>
              </a:solidFill>
              <a:latin typeface="NikoshBAN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বিষয়ঃ</a:t>
            </a:r>
            <a:r>
              <a:rPr lang="en-US" sz="32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ব্যবসায়</a:t>
            </a:r>
            <a:r>
              <a:rPr lang="en-US" sz="32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সংগঠন</a:t>
            </a:r>
            <a:r>
              <a:rPr lang="en-US" sz="3200" b="1" dirty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ও </a:t>
            </a:r>
            <a:r>
              <a:rPr lang="en-US" sz="3200" b="1" dirty="0" err="1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ব্যবস্থাপনা</a:t>
            </a:r>
            <a:endParaRPr lang="en-US" sz="3200" b="1" dirty="0" smtClean="0">
              <a:solidFill>
                <a:srgbClr val="FF0000"/>
              </a:solidFill>
              <a:latin typeface="NikoshBAN"/>
              <a:cs typeface="Vrinda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শ্রেণীঃ</a:t>
            </a:r>
            <a:r>
              <a:rPr lang="bn-IN" sz="32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একাদশ </a:t>
            </a:r>
            <a:endParaRPr lang="as-IN" sz="3200" b="1" dirty="0">
              <a:solidFill>
                <a:srgbClr val="FF0000"/>
              </a:solidFill>
              <a:latin typeface="NikoshBAN"/>
              <a:cs typeface="Vrinda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অধ্যায়ঃ</a:t>
            </a:r>
            <a:r>
              <a:rPr lang="en-US" sz="32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পঞ্চম</a:t>
            </a:r>
            <a:r>
              <a:rPr lang="en-US" sz="32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 </a:t>
            </a:r>
            <a:endParaRPr lang="as-IN" sz="3200" b="1" dirty="0">
              <a:solidFill>
                <a:srgbClr val="FF0000"/>
              </a:solidFill>
              <a:latin typeface="NikoshBAN"/>
              <a:cs typeface="Vrinda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বিষয়ঃ</a:t>
            </a:r>
            <a:r>
              <a:rPr lang="en-US" sz="3200" b="1" dirty="0" err="1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কোম্পানি</a:t>
            </a:r>
            <a:r>
              <a:rPr lang="en-US" sz="32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সংগঠনের</a:t>
            </a:r>
            <a:r>
              <a:rPr lang="en-US" sz="32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শ্রেণি</a:t>
            </a:r>
            <a:r>
              <a:rPr lang="en-US" sz="32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বিভাগ</a:t>
            </a:r>
            <a:r>
              <a:rPr lang="en-US" sz="32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bn-IN" sz="36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 </a:t>
            </a:r>
            <a:endParaRPr lang="as-IN" sz="3600" b="1" dirty="0">
              <a:solidFill>
                <a:srgbClr val="FF0000"/>
              </a:solidFill>
              <a:latin typeface="NikoshBAN"/>
              <a:cs typeface="Vrinda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28" y="2898500"/>
            <a:ext cx="2838141" cy="31936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27084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43200" y="0"/>
            <a:ext cx="6553200" cy="1752600"/>
          </a:xfrm>
          <a:prstGeom prst="roundRect">
            <a:avLst/>
          </a:prstGeom>
          <a:solidFill>
            <a:srgbClr val="1524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/>
              <a:t>এসো ছবি গুলো লক্ষ্য করি</a:t>
            </a:r>
            <a:endParaRPr lang="en-US" sz="36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752600" y="1828800"/>
            <a:ext cx="8610600" cy="472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ko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9" y="2286000"/>
            <a:ext cx="3707130" cy="3581400"/>
          </a:xfrm>
          <a:prstGeom prst="rect">
            <a:avLst/>
          </a:prstGeom>
        </p:spPr>
      </p:pic>
      <p:pic>
        <p:nvPicPr>
          <p:cNvPr id="7" name="Picture 6" descr="ততরপু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1252538" cy="1752600"/>
          </a:xfrm>
          <a:prstGeom prst="rect">
            <a:avLst/>
          </a:prstGeom>
        </p:spPr>
      </p:pic>
      <p:pic>
        <p:nvPicPr>
          <p:cNvPr id="8" name="Picture 7" descr="ল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0" y="1"/>
            <a:ext cx="1447800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6000"/>
            <a:ext cx="406908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9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04088"/>
            <a:ext cx="8491538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950369" y="729234"/>
            <a:ext cx="62484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আজকের পাঠ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791200" y="1933956"/>
            <a:ext cx="457200" cy="381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81200" y="2496312"/>
            <a:ext cx="8229600" cy="449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irect Access Storage 5"/>
          <p:cNvSpPr/>
          <p:nvPr/>
        </p:nvSpPr>
        <p:spPr>
          <a:xfrm>
            <a:off x="2216550" y="2724911"/>
            <a:ext cx="7994249" cy="4038600"/>
          </a:xfrm>
          <a:prstGeom prst="flowChartMagneticDru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kj 1st 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477" y="3105911"/>
            <a:ext cx="2650602" cy="32766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791200" y="4120588"/>
            <a:ext cx="1220707" cy="97757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িিি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685800"/>
            <a:ext cx="1143000" cy="1143000"/>
          </a:xfrm>
          <a:prstGeom prst="rect">
            <a:avLst/>
          </a:prstGeom>
        </p:spPr>
      </p:pic>
      <p:pic>
        <p:nvPicPr>
          <p:cNvPr id="11" name="Picture 10" descr="পুিি্্েে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685800"/>
            <a:ext cx="1176338" cy="1143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578007" y="3696886"/>
            <a:ext cx="2708041" cy="2120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21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1" y="704088"/>
            <a:ext cx="8763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2819400" y="685799"/>
            <a:ext cx="6629400" cy="1143001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2">
                    <a:lumMod val="50000"/>
                  </a:schemeClr>
                </a:solidFill>
              </a:rPr>
              <a:t>শিখনফল-</a:t>
            </a:r>
            <a:endParaRPr lang="en-US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791200" y="1600200"/>
            <a:ext cx="457200" cy="3810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ame Side Corner Rectangle 4"/>
          <p:cNvSpPr/>
          <p:nvPr/>
        </p:nvSpPr>
        <p:spPr>
          <a:xfrm>
            <a:off x="1981200" y="2057400"/>
            <a:ext cx="8305800" cy="3352800"/>
          </a:xfrm>
          <a:prstGeom prst="snip2SameRect">
            <a:avLst/>
          </a:prstGeom>
          <a:solidFill>
            <a:srgbClr val="46E6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পাঠ শেষে শিক্ষার্থীরা-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---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</a:rPr>
              <a:t>যৌথ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কোম্পানি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সংগঠনে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শ্রেণিবিভাগ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সম্পর্কে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জানতে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পারবে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। </a:t>
            </a:r>
          </a:p>
        </p:txBody>
      </p:sp>
      <p:pic>
        <p:nvPicPr>
          <p:cNvPr id="7" name="Picture 6" descr="nok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1"/>
            <a:ext cx="8382000" cy="1304925"/>
          </a:xfrm>
          <a:prstGeom prst="rect">
            <a:avLst/>
          </a:prstGeom>
        </p:spPr>
      </p:pic>
      <p:pic>
        <p:nvPicPr>
          <p:cNvPr id="8" name="Picture 7" descr="িত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1" y="685801"/>
            <a:ext cx="990600" cy="1152525"/>
          </a:xfrm>
          <a:prstGeom prst="rect">
            <a:avLst/>
          </a:prstGeom>
        </p:spPr>
      </p:pic>
      <p:pic>
        <p:nvPicPr>
          <p:cNvPr id="9" name="Picture 8" descr="দহ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685802"/>
            <a:ext cx="1219200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03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280" y="979506"/>
            <a:ext cx="7064415" cy="712769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err="1" smtClean="0"/>
              <a:t>যৌথ</a:t>
            </a:r>
            <a:r>
              <a:rPr lang="en-US" sz="4000" dirty="0" smtClean="0"/>
              <a:t> </a:t>
            </a:r>
            <a:r>
              <a:rPr lang="en-US" sz="4000" dirty="0" err="1" smtClean="0"/>
              <a:t>মূলধনী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কোম্পানির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প্রকারভেদ</a:t>
            </a:r>
            <a:r>
              <a:rPr lang="en-US" sz="4000" dirty="0" smtClean="0"/>
              <a:t> - 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601884" y="2384384"/>
            <a:ext cx="10542366" cy="43868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১।সনদপ্রাপ্ত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কোম্পানি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২।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বিধিবদ্ধ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কোম্পানি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৩।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নিবন্ধিত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কোম্পানি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৪।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সীম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দায়সম্পন্ন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কোম্পানি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৫।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সীম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দায়সম্পন্ন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কোম্পানি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৬।প্রাইভেট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লিঃ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কোঃ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৭।পাবলিক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লিঃ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কোঃ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৮।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কোম্পানি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৯।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বেসরকারি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কোম্পানি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১০।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হোল্ডিং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কোম্পানি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১১।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সাবসিডিয়ারি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কোঃ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১২।অনিবন্ধিত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কোঃ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১৩।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অন্যান্য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কোম্পানি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0966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esajibi som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0" y="2438401"/>
            <a:ext cx="4419600" cy="2229644"/>
          </a:xfrm>
          <a:blipFill>
            <a:blip r:embed="rId3"/>
            <a:tile tx="0" ty="0" sx="100000" sy="100000" flip="none" algn="tl"/>
          </a:blipFill>
        </p:spPr>
      </p:pic>
      <p:sp>
        <p:nvSpPr>
          <p:cNvPr id="5" name="Rectangle 4"/>
          <p:cNvSpPr/>
          <p:nvPr/>
        </p:nvSpPr>
        <p:spPr>
          <a:xfrm>
            <a:off x="937260" y="67073"/>
            <a:ext cx="9978390" cy="67208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051560" y="137160"/>
            <a:ext cx="5303520" cy="61690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১।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সনদপ্রাপ্ত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কোম্পানি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1560" y="765495"/>
            <a:ext cx="6617970" cy="2862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১৮৪৪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বৃটেনে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তৎকালীন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রাণীদের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ইন্ডিয়া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চার্টার্ড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ইংল্যান্ড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1560" y="3726180"/>
            <a:ext cx="6080760" cy="30518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২।বিধিবদ্ধ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কোম্পানিঃ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প্রেসিডেন্টের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বিধিবদ্ধ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জনকল্যান্মূলক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টিএ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726180"/>
            <a:ext cx="340614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5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" y="148590"/>
            <a:ext cx="7783830" cy="2594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নিবন্ধিত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অনূযায়ী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নিবন্ধিত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এরুপ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" y="2823210"/>
            <a:ext cx="11990070" cy="21031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৪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সসীম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সম্পন্ন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কোম্পানিঃযে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কোম্পানির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শেয়ার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হোল্ডারদের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তাদের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প্রকৃত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শেয়ার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পর্যন্তসীমাবদ্ধ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সসীম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সম্পন্ন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কোম্পানি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দায়ের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ভিত্তিতে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সীমিত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সম্পন্ন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কোম্পানি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ধরনের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যথাঃ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(১)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প্রতিশ্রুতিদ্বারা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সীমাবদ্ধ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কোম্পানি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(২)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শেয়ার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দ্বারা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সীমাবদ্ধ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কোম্পানি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" y="4926330"/>
            <a:ext cx="11830050" cy="19316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দায়সম্পন্ন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কোম্পানিঃ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১৯৯৪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৫(গ)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মতে,যে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নিবন্ধিত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হোল্ডারদের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সীমাহীন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767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0030" y="2891790"/>
            <a:ext cx="6057900" cy="3737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লিমিটেড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১৯৯৪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২(ঞ)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কমপক্ষে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জনসাধারণ্যে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ডিবেঞ্চার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আমন্ত্রণ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অবাধে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হস্তান্তরযোগ্য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054" y="91440"/>
            <a:ext cx="8169556" cy="25374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প্রাইভেট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লিমিটেড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কোম্পানিঃ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১৯৯৪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২(১)-ট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ন্যূনতম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সর্বাধিক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প্রাইভেট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লিঃ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কোঃ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জনসাধারণের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আমন্ত্রণ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জানাতে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অবাধে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হস্তান্তরযোগ্য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33" y="3033395"/>
            <a:ext cx="5560907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8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748</Words>
  <Application>Microsoft Office PowerPoint</Application>
  <PresentationFormat>Widescreen</PresentationFormat>
  <Paragraphs>48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Constantia</vt:lpstr>
      <vt:lpstr>NikoshBAN</vt:lpstr>
      <vt:lpstr>Vrinda</vt:lpstr>
      <vt:lpstr>Wingdings</vt:lpstr>
      <vt:lpstr>Wingdings 2</vt:lpstr>
      <vt:lpstr>Flow</vt:lpstr>
      <vt:lpstr>আজকের ক্লাসে  সবাইকে স্বাগতম </vt:lpstr>
      <vt:lpstr>PowerPoint Presentation</vt:lpstr>
      <vt:lpstr>PowerPoint Presentation</vt:lpstr>
      <vt:lpstr>PowerPoint Presentation</vt:lpstr>
      <vt:lpstr>PowerPoint Presentation</vt:lpstr>
      <vt:lpstr>যৌথ মূলধনী কোম্পানির প্রকারভেদ -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Mintu</dc:creator>
  <cp:lastModifiedBy>Mintu</cp:lastModifiedBy>
  <cp:revision>38</cp:revision>
  <dcterms:created xsi:type="dcterms:W3CDTF">2021-02-25T14:55:30Z</dcterms:created>
  <dcterms:modified xsi:type="dcterms:W3CDTF">2021-03-05T15:29:40Z</dcterms:modified>
</cp:coreProperties>
</file>