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3" r:id="rId2"/>
    <p:sldId id="290" r:id="rId3"/>
    <p:sldId id="260" r:id="rId4"/>
    <p:sldId id="291" r:id="rId5"/>
    <p:sldId id="276" r:id="rId6"/>
    <p:sldId id="277" r:id="rId7"/>
    <p:sldId id="278" r:id="rId8"/>
    <p:sldId id="283" r:id="rId9"/>
    <p:sldId id="293" r:id="rId10"/>
    <p:sldId id="345" r:id="rId11"/>
    <p:sldId id="300" r:id="rId12"/>
    <p:sldId id="301" r:id="rId13"/>
    <p:sldId id="347" r:id="rId14"/>
    <p:sldId id="351" r:id="rId15"/>
    <p:sldId id="352" r:id="rId16"/>
    <p:sldId id="353" r:id="rId17"/>
    <p:sldId id="325" r:id="rId18"/>
    <p:sldId id="342" r:id="rId19"/>
    <p:sldId id="346" r:id="rId20"/>
    <p:sldId id="327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5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BCB84-366B-4CB7-A852-3D30C8208985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D1AE-C1E2-4AC3-905A-6FCCE73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C805-7B3A-48C5-92D6-A79A43AC5AFE}" type="datetime1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AE42-9CCB-4144-9FC7-E2E5B1C905E7}" type="datetime1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2B7A-DD44-461C-A9B2-7243ED7487B3}" type="datetime1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C72-E205-4BC1-9F77-F4C140331015}" type="datetime1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8E0-6997-47A4-B878-E182432FD5AD}" type="datetime1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A9A-C64C-4E6F-B00D-299F4A4A6A16}" type="datetime1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CDCA-B00B-40F8-B72D-F56A0B5B5EC2}" type="datetime1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3396-E41C-4B40-871E-FEFD06D062A5}" type="datetime1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3E3-798E-4F76-9460-C0CB46D1E066}" type="datetime1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1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864-38AA-4659-BBDB-FB3BE990C4B5}" type="datetime1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DF17-4D8C-4848-91AD-81B816445F54}" type="datetime1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EEB0-1917-42AE-8C96-4CD40968A50C}" type="datetime1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jpeg"/><Relationship Id="rId7" Type="http://schemas.openxmlformats.org/officeDocument/2006/relationships/hyperlink" Target="mailto:salimhossainsp@gmail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381000"/>
            <a:ext cx="11430000" cy="609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6:39:39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0999"/>
            <a:ext cx="11506200" cy="611187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219200" y="1295400"/>
            <a:ext cx="2708402" cy="450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 err="1">
                <a:ln w="28575">
                  <a:solidFill>
                    <a:srgbClr val="FF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4000" b="1" dirty="0">
              <a:ln w="28575">
                <a:solidFill>
                  <a:srgbClr val="FF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14800" y="1371600"/>
            <a:ext cx="1880643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28575">
                  <a:solidFill>
                    <a:srgbClr val="FF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4000" b="1" dirty="0">
              <a:ln w="28575">
                <a:solidFill>
                  <a:srgbClr val="FF000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61364" y="1371600"/>
            <a:ext cx="2258952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>
                  <a:solidFill>
                    <a:srgbClr val="FF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n w="11430">
                <a:solidFill>
                  <a:srgbClr val="FF0000"/>
                </a:solidFill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24371" y="1371600"/>
            <a:ext cx="2074607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>
                  <a:solidFill>
                    <a:srgbClr val="FF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n w="11430">
                <a:solidFill>
                  <a:srgbClr val="FF0000"/>
                </a:solidFill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4800600"/>
            <a:ext cx="11277600" cy="135421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সোনামনিরা </a:t>
            </a:r>
            <a:r>
              <a:rPr lang="bn-BD" sz="8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কেমন আছো</a:t>
            </a:r>
            <a:endParaRPr lang="en-US" sz="8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33400"/>
            <a:ext cx="1181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1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1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80999" y="381000"/>
            <a:ext cx="5614444" cy="609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19800" y="365264"/>
            <a:ext cx="597839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22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4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5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5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6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9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"/>
            <a:ext cx="1143000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68660"/>
            <a:ext cx="11430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99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9900" dirty="0" smtClean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সাহাবাদের পরিচয় লিখ।</a:t>
            </a:r>
            <a:endParaRPr lang="en-US" sz="8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4606"/>
          <a:stretch/>
        </p:blipFill>
        <p:spPr>
          <a:xfrm>
            <a:off x="381001" y="456248"/>
            <a:ext cx="11430000" cy="6036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47490" r="3213"/>
          <a:stretch/>
        </p:blipFill>
        <p:spPr>
          <a:xfrm>
            <a:off x="381000" y="419100"/>
            <a:ext cx="11430000" cy="607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3750" r="3083" b="28512"/>
          <a:stretch/>
        </p:blipFill>
        <p:spPr>
          <a:xfrm>
            <a:off x="381000" y="381000"/>
            <a:ext cx="11430000" cy="61084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85123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t="2380" r="9741" b="35962"/>
          <a:stretch/>
        </p:blipFill>
        <p:spPr>
          <a:xfrm>
            <a:off x="381000" y="381000"/>
            <a:ext cx="11429999" cy="605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5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31482" r="5743"/>
          <a:stretch/>
        </p:blipFill>
        <p:spPr>
          <a:xfrm>
            <a:off x="381000" y="380999"/>
            <a:ext cx="11430000" cy="609504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21174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4710" b="33922"/>
          <a:stretch/>
        </p:blipFill>
        <p:spPr>
          <a:xfrm>
            <a:off x="381000" y="381000"/>
            <a:ext cx="11430000" cy="605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25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11430000" cy="5121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7700" y="419100"/>
            <a:ext cx="3009900" cy="9525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143750" y="28956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60468" y="55626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2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4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3"/>
          <a:stretch/>
        </p:blipFill>
        <p:spPr>
          <a:xfrm>
            <a:off x="381000" y="1571169"/>
            <a:ext cx="11430000" cy="48677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7700" y="419099"/>
            <a:ext cx="3009900" cy="1152071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00800" y="588818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7700" y="419100"/>
            <a:ext cx="3009900" cy="9525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13944" r="9481" b="4265"/>
          <a:stretch/>
        </p:blipFill>
        <p:spPr>
          <a:xfrm>
            <a:off x="381000" y="1371600"/>
            <a:ext cx="11429999" cy="50673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104900" y="2933700"/>
            <a:ext cx="647700" cy="2667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V="1">
            <a:off x="3048000" y="6095999"/>
            <a:ext cx="647700" cy="342901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9906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7D3E3-798E-4F76-9460-C0CB46D1E06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7630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025" y="6534090"/>
            <a:ext cx="1067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381000"/>
            <a:ext cx="11430000" cy="6019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00600"/>
            <a:ext cx="1581964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 descr="Screenshot_2017-01-30-19-19-40-1.png"/>
          <p:cNvPicPr>
            <a:picLocks noChangeAspect="1"/>
          </p:cNvPicPr>
          <p:nvPr/>
        </p:nvPicPr>
        <p:blipFill>
          <a:blip r:embed="rId4">
            <a:lum bright="40000" contrast="30000"/>
          </a:blip>
          <a:stretch>
            <a:fillRect/>
          </a:stretch>
        </p:blipFill>
        <p:spPr>
          <a:xfrm>
            <a:off x="9677400" y="4800600"/>
            <a:ext cx="2057400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457200"/>
            <a:ext cx="11353800" cy="594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err="1" smtClean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 smtClean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0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12500" b="0" i="0" u="none" strike="noStrike" kern="1200" cap="none" spc="0" normalizeH="0" baseline="0" noProof="0" dirty="0" smtClean="0">
                <a:ln w="1905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</a:t>
            </a:r>
            <a:r>
              <a:rPr kumimoji="0" lang="en-US" sz="12500" b="0" i="0" u="none" strike="noStrike" kern="1200" cap="none" spc="0" normalizeH="0" baseline="0" noProof="0" dirty="0" smtClean="0">
                <a:ln w="1905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সেলিম হ</a:t>
            </a:r>
            <a:r>
              <a:rPr kumimoji="0" lang="bn-BD" sz="12500" b="0" i="0" u="none" strike="noStrike" kern="1200" cap="none" spc="0" normalizeH="0" baseline="0" noProof="0" dirty="0" smtClean="0">
                <a:ln w="1905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ো</a:t>
            </a:r>
            <a:r>
              <a:rPr kumimoji="0" lang="en-US" sz="12500" b="0" i="0" u="none" strike="noStrike" kern="1200" cap="none" spc="0" normalizeH="0" baseline="0" noProof="0" dirty="0" smtClean="0">
                <a:ln w="1905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সাইন</a:t>
            </a:r>
            <a:endParaRPr kumimoji="0" lang="bn-BD" sz="12500" b="0" i="0" u="none" strike="noStrike" kern="1200" cap="none" spc="0" normalizeH="0" baseline="0" noProof="0" dirty="0" smtClean="0">
              <a:ln w="1905"/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</a:t>
            </a:r>
            <a:r>
              <a:rPr kumimoji="0" lang="en-US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r>
              <a:rPr kumimoji="0" lang="bn-BD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ৌলভি  </a:t>
            </a:r>
            <a:endParaRPr kumimoji="0" lang="bn-IN" sz="4000" b="0" i="0" u="none" strike="noStrike" kern="1200" cap="none" spc="0" normalizeH="0" baseline="0" noProof="0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সিংচাপইড় ইসলামিয়া আলিম মাদ্রাসা</a:t>
            </a:r>
            <a:r>
              <a:rPr kumimoji="0" lang="en-US" sz="4400" b="1" i="0" u="none" strike="noStrike" kern="1200" cap="none" spc="0" normalizeH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ছাতক, সু্নামগঞ্জ 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7"/>
              </a:rPr>
              <a:t>s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7"/>
              </a:rPr>
              <a:t>alimhossains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7"/>
              </a:rPr>
              <a:t>p@gmail.com</a:t>
            </a:r>
            <a:endParaRPr kumimoji="0" lang="en-US" sz="44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মোবাইল০১৭১২৩৯৭৯০৯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০১৭২৬৯৮৩৭৯৬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04800" y="392794"/>
            <a:ext cx="5791200" cy="609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78672" y="373684"/>
            <a:ext cx="5791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03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1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" b="32742"/>
          <a:stretch/>
        </p:blipFill>
        <p:spPr>
          <a:xfrm>
            <a:off x="381000" y="1371600"/>
            <a:ext cx="11430000" cy="5067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29000" y="419100"/>
            <a:ext cx="5334000" cy="9525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" y="381000"/>
            <a:ext cx="11277600" cy="609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8989" r="5952" b="10535"/>
          <a:stretch/>
        </p:blipFill>
        <p:spPr>
          <a:xfrm>
            <a:off x="381000" y="457200"/>
            <a:ext cx="11430000" cy="6019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927734" y="2763322"/>
            <a:ext cx="1050226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" y="753070"/>
            <a:ext cx="1071372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endParaRPr lang="en-US" sz="6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762000"/>
            <a:ext cx="10820399" cy="5867400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616928"/>
                <a:gd name="adj2" fmla="val 18815"/>
              </a:avLst>
            </a:prstTxWarp>
            <a:spAutoFit/>
          </a:bodyPr>
          <a:lstStyle/>
          <a:p>
            <a:pPr algn="ctr"/>
            <a:r>
              <a:rPr lang="bn-BD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5434" y="3886200"/>
            <a:ext cx="9092565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 হাফিয </a:t>
            </a:r>
            <a:endParaRPr lang="en-US" sz="16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54651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5340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53409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54996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81000" y="381000"/>
            <a:ext cx="5638800" cy="609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996940" y="381000"/>
            <a:ext cx="581406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1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1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801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801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601"/>
                            </p:stCondLst>
                            <p:childTnLst>
                              <p:par>
                                <p:cTn id="40" presetID="2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2403" y="533400"/>
            <a:ext cx="11066146" cy="575542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আকাইদ</a:t>
            </a:r>
            <a:endParaRPr lang="en-US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endParaRPr lang="bn-BD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২য় ও ৩য়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fld id="{5C7D2911-63BC-467B-8DD0-B8385E4B0D1D}" type="datetime10">
              <a:rPr lang="bn-BD" sz="4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বুধবার, 11 নভেম্বর,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3049162" y="533400"/>
            <a:ext cx="5637638" cy="830997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bn-BD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নীচের চিত্রগুলো লক্ষ্য কর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23060"/>
            <a:ext cx="5867400" cy="47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623061"/>
            <a:ext cx="5410200" cy="47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7" y="230502"/>
            <a:ext cx="2720662" cy="18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457200"/>
            <a:ext cx="5715000" cy="15696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9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IMG-20161110-WA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3810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19100" y="2438399"/>
            <a:ext cx="11277600" cy="3872345"/>
          </a:xfrm>
          <a:prstGeom prst="flowChartAlternateProcess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400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সাহাবায়ে কেরামের প্রতি আকিদা</a:t>
            </a:r>
            <a:endParaRPr lang="en-US" sz="14000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-20161110-WA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48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00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9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609600"/>
            <a:ext cx="11201400" cy="5816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n w="18415" cmpd="sng">
                  <a:solidFill>
                    <a:srgbClr val="FF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bn-BD" sz="13800" dirty="0" smtClean="0">
              <a:ln w="18415" cmpd="sng">
                <a:solidFill>
                  <a:srgbClr val="FF0000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en-US" sz="5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জানবো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endParaRPr lang="en-US" sz="54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সাহাবায়ে কেরামের পরিচিতি ও মর্যাদা।</a:t>
            </a:r>
          </a:p>
          <a:p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সাহাবায়ে কেরামের প্রতি সম্মান প্রদর্শন।</a:t>
            </a:r>
            <a:endParaRPr lang="bn-BD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সাহাবিগণ সমালোচনার উর্ধ্ব।</a:t>
            </a:r>
            <a:endParaRPr lang="bn-BD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200" y="457200"/>
            <a:ext cx="11277600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1" y="457200"/>
            <a:ext cx="11430000" cy="601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402336" lvl="1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5400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3068" r="2819" b="2158"/>
          <a:stretch/>
        </p:blipFill>
        <p:spPr>
          <a:xfrm>
            <a:off x="408709" y="381000"/>
            <a:ext cx="11402291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590800" y="6096000"/>
            <a:ext cx="2667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685800" lvl="1" indent="-228600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4400" b="1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1246" r="1717" b="17374"/>
          <a:stretch/>
        </p:blipFill>
        <p:spPr>
          <a:xfrm>
            <a:off x="381000" y="304800"/>
            <a:ext cx="11429999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81000" y="304800"/>
            <a:ext cx="2133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6:39:41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বুধবার, 11 নভেম্বর, 2020</a:t>
            </a:fld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r="1317" b="37178"/>
          <a:stretch/>
        </p:blipFill>
        <p:spPr>
          <a:xfrm>
            <a:off x="381001" y="381000"/>
            <a:ext cx="114300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401</Words>
  <Application>Microsoft Office PowerPoint</Application>
  <PresentationFormat>Widescreen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Monowar hussain</dc:creator>
  <cp:lastModifiedBy>Salim</cp:lastModifiedBy>
  <cp:revision>472</cp:revision>
  <dcterms:modified xsi:type="dcterms:W3CDTF">2020-11-11T13:00:06Z</dcterms:modified>
</cp:coreProperties>
</file>