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53" r:id="rId2"/>
    <p:sldId id="330" r:id="rId3"/>
    <p:sldId id="333" r:id="rId4"/>
    <p:sldId id="335" r:id="rId5"/>
    <p:sldId id="337" r:id="rId6"/>
    <p:sldId id="325" r:id="rId7"/>
    <p:sldId id="327" r:id="rId8"/>
    <p:sldId id="328" r:id="rId9"/>
    <p:sldId id="339" r:id="rId10"/>
    <p:sldId id="355" r:id="rId11"/>
    <p:sldId id="351" r:id="rId12"/>
    <p:sldId id="343" r:id="rId13"/>
    <p:sldId id="345" r:id="rId14"/>
    <p:sldId id="347" r:id="rId15"/>
    <p:sldId id="349" r:id="rId16"/>
    <p:sldId id="298" r:id="rId17"/>
  </p:sldIdLst>
  <p:sldSz cx="11522075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2B91"/>
    <a:srgbClr val="FF00FF"/>
    <a:srgbClr val="CC0066"/>
    <a:srgbClr val="CC0099"/>
    <a:srgbClr val="ABC674"/>
    <a:srgbClr val="990099"/>
    <a:srgbClr val="793905"/>
    <a:srgbClr val="29C7FF"/>
    <a:srgbClr val="641F6B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99" autoAdjust="0"/>
  </p:normalViewPr>
  <p:slideViewPr>
    <p:cSldViewPr>
      <p:cViewPr varScale="1">
        <p:scale>
          <a:sx n="67" d="100"/>
          <a:sy n="67" d="100"/>
        </p:scale>
        <p:origin x="480" y="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10706-C379-40CD-B660-6EC0F1D7631A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3E0F0-9368-4322-B44A-DF6ECC3E30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39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329D1-AAA0-49E0-AAF4-9153627462F2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11413" y="514350"/>
            <a:ext cx="4321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64F66-60FC-4F2E-86E7-889926A200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43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64F66-60FC-4F2E-86E7-889926A2001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32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260" y="1122363"/>
            <a:ext cx="8641556" cy="2387600"/>
          </a:xfrm>
        </p:spPr>
        <p:txBody>
          <a:bodyPr anchor="b"/>
          <a:lstStyle>
            <a:lvl1pPr algn="ctr">
              <a:defRPr sz="567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260" y="3602038"/>
            <a:ext cx="8641556" cy="1655762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100" indent="0" algn="ctr">
              <a:buNone/>
              <a:defRPr sz="1890"/>
            </a:lvl2pPr>
            <a:lvl3pPr marL="864199" indent="0" algn="ctr">
              <a:buNone/>
              <a:defRPr sz="1701"/>
            </a:lvl3pPr>
            <a:lvl4pPr marL="1296299" indent="0" algn="ctr">
              <a:buNone/>
              <a:defRPr sz="1512"/>
            </a:lvl4pPr>
            <a:lvl5pPr marL="1728399" indent="0" algn="ctr">
              <a:buNone/>
              <a:defRPr sz="1512"/>
            </a:lvl5pPr>
            <a:lvl6pPr marL="2160499" indent="0" algn="ctr">
              <a:buNone/>
              <a:defRPr sz="1512"/>
            </a:lvl6pPr>
            <a:lvl7pPr marL="2592598" indent="0" algn="ctr">
              <a:buNone/>
              <a:defRPr sz="1512"/>
            </a:lvl7pPr>
            <a:lvl8pPr marL="3024698" indent="0" algn="ctr">
              <a:buNone/>
              <a:defRPr sz="1512"/>
            </a:lvl8pPr>
            <a:lvl9pPr marL="3456798" indent="0" algn="ctr">
              <a:buNone/>
              <a:defRPr sz="1512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9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5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5485" y="365125"/>
            <a:ext cx="2484447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143" y="365125"/>
            <a:ext cx="730931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5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0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141" y="1709739"/>
            <a:ext cx="9937790" cy="2852737"/>
          </a:xfrm>
        </p:spPr>
        <p:txBody>
          <a:bodyPr anchor="b"/>
          <a:lstStyle>
            <a:lvl1pPr>
              <a:defRPr sz="567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141" y="4589464"/>
            <a:ext cx="9937790" cy="1500187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1pPr>
            <a:lvl2pPr marL="43210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9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299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399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499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59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69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79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4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43" y="1825625"/>
            <a:ext cx="489688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3050" y="1825625"/>
            <a:ext cx="489688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0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43" y="365126"/>
            <a:ext cx="993779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644" y="1681163"/>
            <a:ext cx="4874377" cy="823912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644" y="2505075"/>
            <a:ext cx="487437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33050" y="1681163"/>
            <a:ext cx="4898383" cy="823912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33050" y="2505075"/>
            <a:ext cx="4898383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9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8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44" y="457200"/>
            <a:ext cx="3716169" cy="160020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383" y="987426"/>
            <a:ext cx="5833050" cy="4873625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644" y="2057400"/>
            <a:ext cx="3716169" cy="3811588"/>
          </a:xfrm>
        </p:spPr>
        <p:txBody>
          <a:bodyPr/>
          <a:lstStyle>
            <a:lvl1pPr marL="0" indent="0">
              <a:buNone/>
              <a:defRPr sz="1512"/>
            </a:lvl1pPr>
            <a:lvl2pPr marL="432100" indent="0">
              <a:buNone/>
              <a:defRPr sz="1323"/>
            </a:lvl2pPr>
            <a:lvl3pPr marL="864199" indent="0">
              <a:buNone/>
              <a:defRPr sz="1134"/>
            </a:lvl3pPr>
            <a:lvl4pPr marL="1296299" indent="0">
              <a:buNone/>
              <a:defRPr sz="945"/>
            </a:lvl4pPr>
            <a:lvl5pPr marL="1728399" indent="0">
              <a:buNone/>
              <a:defRPr sz="945"/>
            </a:lvl5pPr>
            <a:lvl6pPr marL="2160499" indent="0">
              <a:buNone/>
              <a:defRPr sz="945"/>
            </a:lvl6pPr>
            <a:lvl7pPr marL="2592598" indent="0">
              <a:buNone/>
              <a:defRPr sz="945"/>
            </a:lvl7pPr>
            <a:lvl8pPr marL="3024698" indent="0">
              <a:buNone/>
              <a:defRPr sz="945"/>
            </a:lvl8pPr>
            <a:lvl9pPr marL="3456798" indent="0">
              <a:buNone/>
              <a:defRPr sz="94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7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44" y="457200"/>
            <a:ext cx="3716169" cy="160020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98383" y="987426"/>
            <a:ext cx="5833050" cy="4873625"/>
          </a:xfrm>
        </p:spPr>
        <p:txBody>
          <a:bodyPr/>
          <a:lstStyle>
            <a:lvl1pPr marL="0" indent="0">
              <a:buNone/>
              <a:defRPr sz="3024"/>
            </a:lvl1pPr>
            <a:lvl2pPr marL="432100" indent="0">
              <a:buNone/>
              <a:defRPr sz="2646"/>
            </a:lvl2pPr>
            <a:lvl3pPr marL="864199" indent="0">
              <a:buNone/>
              <a:defRPr sz="2268"/>
            </a:lvl3pPr>
            <a:lvl4pPr marL="1296299" indent="0">
              <a:buNone/>
              <a:defRPr sz="1890"/>
            </a:lvl4pPr>
            <a:lvl5pPr marL="1728399" indent="0">
              <a:buNone/>
              <a:defRPr sz="1890"/>
            </a:lvl5pPr>
            <a:lvl6pPr marL="2160499" indent="0">
              <a:buNone/>
              <a:defRPr sz="1890"/>
            </a:lvl6pPr>
            <a:lvl7pPr marL="2592598" indent="0">
              <a:buNone/>
              <a:defRPr sz="1890"/>
            </a:lvl7pPr>
            <a:lvl8pPr marL="3024698" indent="0">
              <a:buNone/>
              <a:defRPr sz="1890"/>
            </a:lvl8pPr>
            <a:lvl9pPr marL="3456798" indent="0">
              <a:buNone/>
              <a:defRPr sz="189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644" y="2057400"/>
            <a:ext cx="3716169" cy="3811588"/>
          </a:xfrm>
        </p:spPr>
        <p:txBody>
          <a:bodyPr/>
          <a:lstStyle>
            <a:lvl1pPr marL="0" indent="0">
              <a:buNone/>
              <a:defRPr sz="1512"/>
            </a:lvl1pPr>
            <a:lvl2pPr marL="432100" indent="0">
              <a:buNone/>
              <a:defRPr sz="1323"/>
            </a:lvl2pPr>
            <a:lvl3pPr marL="864199" indent="0">
              <a:buNone/>
              <a:defRPr sz="1134"/>
            </a:lvl3pPr>
            <a:lvl4pPr marL="1296299" indent="0">
              <a:buNone/>
              <a:defRPr sz="945"/>
            </a:lvl4pPr>
            <a:lvl5pPr marL="1728399" indent="0">
              <a:buNone/>
              <a:defRPr sz="945"/>
            </a:lvl5pPr>
            <a:lvl6pPr marL="2160499" indent="0">
              <a:buNone/>
              <a:defRPr sz="945"/>
            </a:lvl6pPr>
            <a:lvl7pPr marL="2592598" indent="0">
              <a:buNone/>
              <a:defRPr sz="945"/>
            </a:lvl7pPr>
            <a:lvl8pPr marL="3024698" indent="0">
              <a:buNone/>
              <a:defRPr sz="945"/>
            </a:lvl8pPr>
            <a:lvl9pPr marL="3456798" indent="0">
              <a:buNone/>
              <a:defRPr sz="94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7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43" y="365126"/>
            <a:ext cx="99377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43" y="1825625"/>
            <a:ext cx="993779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143" y="6356351"/>
            <a:ext cx="2592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6688" y="6356351"/>
            <a:ext cx="3888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7465" y="6356351"/>
            <a:ext cx="2592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5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99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50" indent="-216050" algn="l" defTabSz="864199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150" indent="-216050" algn="l" defTabSz="864199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249" indent="-216050" algn="l" defTabSz="864199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349" indent="-216050" algn="l" defTabSz="864199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449" indent="-216050" algn="l" defTabSz="864199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548" indent="-216050" algn="l" defTabSz="864199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648" indent="-216050" algn="l" defTabSz="864199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748" indent="-216050" algn="l" defTabSz="864199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848" indent="-216050" algn="l" defTabSz="864199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10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2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3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4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5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6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7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rd-face-clip-art-free-clipart-images-birds-clip-art-600_50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79637" y="1066800"/>
            <a:ext cx="3523875" cy="2819400"/>
          </a:xfrm>
          <a:prstGeom prst="rect">
            <a:avLst/>
          </a:prstGeom>
        </p:spPr>
      </p:pic>
      <p:pic>
        <p:nvPicPr>
          <p:cNvPr id="5" name="Picture 4" descr="hgffd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761037" y="990600"/>
            <a:ext cx="3581402" cy="3048000"/>
          </a:xfrm>
          <a:prstGeom prst="rect">
            <a:avLst/>
          </a:prstGeom>
        </p:spPr>
      </p:pic>
      <p:pic>
        <p:nvPicPr>
          <p:cNvPr id="6" name="Picture 5" descr="ewwewe.png"/>
          <p:cNvPicPr>
            <a:picLocks noChangeAspect="1"/>
          </p:cNvPicPr>
          <p:nvPr/>
        </p:nvPicPr>
        <p:blipFill>
          <a:blip r:embed="rId4" cstate="print"/>
          <a:srcRect l="17256" t="22971" r="16087" b="19592"/>
          <a:stretch>
            <a:fillRect/>
          </a:stretch>
        </p:blipFill>
        <p:spPr>
          <a:xfrm>
            <a:off x="4179512" y="3296250"/>
            <a:ext cx="3048000" cy="148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40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6837" y="2667000"/>
            <a:ext cx="243689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চমৎকার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5084" y="1273314"/>
            <a:ext cx="7594553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পাঠ্যাংশে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বলো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29294" y="3060159"/>
            <a:ext cx="1032339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39402" y="3864114"/>
            <a:ext cx="4341235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চারপাশের</a:t>
            </a:r>
            <a:r>
              <a:rPr lang="en-US" sz="4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4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6171" y="3833812"/>
            <a:ext cx="1820325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65637" y="4203159"/>
            <a:ext cx="1032339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39402" y="2706216"/>
            <a:ext cx="225358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4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6457" y="5105400"/>
            <a:ext cx="1820325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ঝুঁটি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465637" y="5451127"/>
            <a:ext cx="1032339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37237" y="5083314"/>
            <a:ext cx="476818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উচু</a:t>
            </a:r>
            <a:r>
              <a:rPr lang="en-US" sz="4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বাঁধা</a:t>
            </a:r>
            <a:r>
              <a:rPr lang="en-US" sz="4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চুল</a:t>
            </a:r>
            <a:r>
              <a:rPr lang="en-US" sz="4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65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7" grpId="0"/>
      <p:bldP spid="9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1718" y="1295400"/>
            <a:ext cx="9418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যুক্তবর্ণ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7137" y="2889794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লম্বা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8837" y="2889794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652B91"/>
                </a:solidFill>
                <a:latin typeface="NikoshBAN" pitchFamily="2" charset="0"/>
                <a:cs typeface="NikoshBAN" pitchFamily="2" charset="0"/>
              </a:rPr>
              <a:t>ম্ব</a:t>
            </a:r>
            <a:r>
              <a:rPr lang="bn-BD" sz="4400" dirty="0" smtClean="0">
                <a:solidFill>
                  <a:srgbClr val="652B9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652B9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2889794"/>
            <a:ext cx="5794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652B91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bn-BD" sz="4400" dirty="0" smtClean="0">
                <a:solidFill>
                  <a:srgbClr val="652B9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652B9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6837" y="2889794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652B9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solidFill>
                  <a:srgbClr val="652B91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bn-BD" sz="4400" dirty="0" smtClean="0">
                <a:solidFill>
                  <a:srgbClr val="652B9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652B9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70837" y="2891429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খাম্বা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কম্বল</a:t>
            </a:r>
            <a:r>
              <a:rPr lang="bn-BD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46437" y="2856457"/>
            <a:ext cx="914400" cy="76944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46637" y="2889794"/>
            <a:ext cx="914400" cy="76944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46837" y="2889794"/>
            <a:ext cx="914400" cy="76944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4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66 2.77521E-8 L -3.33333E-6 2.77521E-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33 -0.00046 L -3.33333E-6 -2.50694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9" grpId="1"/>
      <p:bldP spid="11" grpId="0"/>
      <p:bldP spid="11" grpId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4853" y="1061099"/>
            <a:ext cx="98361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চঞ্চল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পাখির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দোয়েল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শালিক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বুলবুলি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চড়ুঁই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টুঁই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টুঁই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-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দোয়েল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খ)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টুনটুনি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শালিক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ঘ)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চড়ুই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--------।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দোয়েল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    খ)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ময়না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    গ)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শালিক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 ঘ)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চড়ুই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বোনের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বোনের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অংশটুকু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নদী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পাহাড়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৫।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দ্রুত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উড়তে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শালিক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ময়না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বুলবুলি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টুনটুনি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6"/>
          <p:cNvSpPr txBox="1"/>
          <p:nvPr/>
        </p:nvSpPr>
        <p:spPr>
          <a:xfrm>
            <a:off x="1224853" y="333511"/>
            <a:ext cx="523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n>
                  <a:solidFill>
                    <a:srgbClr val="92D05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n>
                  <a:solidFill>
                    <a:srgbClr val="92D05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সঠিক উত্তরটি খাতায় লেখ।</a:t>
            </a:r>
            <a:endParaRPr lang="en-US" sz="3600" dirty="0">
              <a:ln>
                <a:solidFill>
                  <a:srgbClr val="92D050"/>
                </a:solidFill>
              </a:ln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24245" y="230102"/>
            <a:ext cx="2736709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2195" y="1447800"/>
            <a:ext cx="891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sym typeface="Wingdings 2"/>
              </a:rPr>
              <a:t>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69297" y="2249699"/>
            <a:ext cx="891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sym typeface="Wingdings 2"/>
              </a:rPr>
              <a:t>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37899" y="3061646"/>
            <a:ext cx="891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sym typeface="Wingdings 2"/>
              </a:rPr>
              <a:t>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3795" y="4388939"/>
            <a:ext cx="891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sym typeface="Wingdings 2"/>
              </a:rPr>
              <a:t>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43887" y="5266369"/>
            <a:ext cx="891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sym typeface="Wingdings 2"/>
              </a:rPr>
              <a:t>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71728" y="6097366"/>
            <a:ext cx="6235196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উত্তরগুলো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মিলায়ে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নাও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7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0526" y="1274858"/>
            <a:ext cx="6096000" cy="707886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effectLst/>
                <a:latin typeface="NikoshBAN" pitchFamily="2" charset="0"/>
                <a:cs typeface="NikoshBAN" pitchFamily="2" charset="0"/>
              </a:rPr>
              <a:t>খাতায় </a:t>
            </a:r>
            <a:r>
              <a:rPr lang="en-US" sz="4000" dirty="0" smtClean="0"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effectLst/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effectLst/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effectLst/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5125" y="2374726"/>
            <a:ext cx="6838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টুনটুনির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ঠোঁট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8358328" y="443861"/>
            <a:ext cx="3163747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19249" y="3413039"/>
            <a:ext cx="8251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চমৎকার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বাসা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বানায়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19249" y="4422777"/>
            <a:ext cx="8251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বুলবুলির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7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237" y="611186"/>
            <a:ext cx="8763000" cy="7078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4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বর্ণগুলো</a:t>
            </a:r>
            <a:r>
              <a:rPr lang="en-US" sz="4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4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sz="4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1638" y="2899126"/>
            <a:ext cx="2438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জ্ঞ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0075" y="3836102"/>
            <a:ext cx="1880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ঙ্গ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44593" y="1981200"/>
            <a:ext cx="2233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ন্দ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56637" y="549630"/>
            <a:ext cx="2736709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97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4275" y="3124200"/>
            <a:ext cx="906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টুনটুনি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60837" y="1371600"/>
            <a:ext cx="2736709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bn-BD" sz="5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54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398837" y="2040776"/>
            <a:ext cx="3988411" cy="18620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rinKkX97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23037" y="3352800"/>
            <a:ext cx="3397535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4703" y="2133600"/>
            <a:ext cx="585539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কওছার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আলী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দুর্লভপুর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সরঃ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প্রাথঃ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হরিণাকুন্ডু,ঝিনাইদহ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2275" y="2510658"/>
            <a:ext cx="3269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৪র্থ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5850892" y="3433988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বিষয়ঃ বাংলা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6.png"/>
          <p:cNvPicPr>
            <a:picLocks noChangeAspect="1"/>
          </p:cNvPicPr>
          <p:nvPr/>
        </p:nvPicPr>
        <p:blipFill>
          <a:blip r:embed="rId2" cstate="print"/>
          <a:srcRect l="63223" t="27572" r="8990"/>
          <a:stretch>
            <a:fillRect/>
          </a:stretch>
        </p:blipFill>
        <p:spPr>
          <a:xfrm>
            <a:off x="5901478" y="914400"/>
            <a:ext cx="778734" cy="479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38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7637" y="2743200"/>
            <a:ext cx="8711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ঘোষণা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08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84437" y="1269881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বিষয়ও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64327" y="2807226"/>
            <a:ext cx="2949310" cy="76944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পাখির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ৎ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 smtClean="0"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237" y="4283016"/>
            <a:ext cx="1028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আরেক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-----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দ্রুত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ঊড়তে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928" y="2513721"/>
            <a:ext cx="990599" cy="12864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04037" y="2474710"/>
            <a:ext cx="990600" cy="1286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53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9280" y="644309"/>
            <a:ext cx="6564313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শোনা- ১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.</a:t>
            </a:r>
            <a:r>
              <a:rPr lang="bn-BD" sz="2400" dirty="0" smtClean="0">
                <a:latin typeface="Bookman Old Style"/>
                <a:cs typeface="NikoshBAN" pitchFamily="2" charset="0"/>
              </a:rPr>
              <a:t>১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.</a:t>
            </a:r>
            <a:r>
              <a:rPr lang="bn-BD" sz="2400" dirty="0" smtClean="0">
                <a:latin typeface="Bookman Old Style"/>
                <a:cs typeface="NikoshBAN" pitchFamily="2" charset="0"/>
              </a:rPr>
              <a:t>১ </a:t>
            </a:r>
            <a:r>
              <a:rPr lang="en-US" sz="2400" dirty="0" err="1" smtClean="0">
                <a:latin typeface="Bookman Old Style"/>
                <a:cs typeface="NikoshBAN" pitchFamily="2" charset="0"/>
              </a:rPr>
              <a:t>যুক্তব্যাঞ্জন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 smtClean="0">
                <a:latin typeface="Bookman Old Style"/>
                <a:cs typeface="NikoshBAN" pitchFamily="2" charset="0"/>
              </a:rPr>
              <a:t>সহযোগে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 smtClean="0">
                <a:latin typeface="Bookman Old Style"/>
                <a:cs typeface="NikoshBAN" pitchFamily="2" charset="0"/>
              </a:rPr>
              <a:t>গঠিত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 smtClean="0">
                <a:latin typeface="Bookman Old Style"/>
                <a:cs typeface="NikoshBAN" pitchFamily="2" charset="0"/>
              </a:rPr>
              <a:t>শব্দ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 </a:t>
            </a:r>
            <a:r>
              <a:rPr lang="bn-BD" sz="2400" dirty="0" smtClean="0">
                <a:latin typeface="Bookman Old Style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শুনে বুঝতে পারবে।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.২.</a:t>
            </a:r>
            <a:r>
              <a:rPr lang="bn-BD" sz="2400" dirty="0">
                <a:latin typeface="Bookman Old Style"/>
                <a:cs typeface="NikoshBAN" pitchFamily="2" charset="0"/>
              </a:rPr>
              <a:t>১ </a:t>
            </a:r>
            <a:r>
              <a:rPr lang="en-US" sz="2400" dirty="0" err="1" smtClean="0">
                <a:latin typeface="Bookman Old Style"/>
                <a:cs typeface="NikoshBAN" pitchFamily="2" charset="0"/>
              </a:rPr>
              <a:t>উচচারিত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 smtClean="0">
                <a:latin typeface="Bookman Old Style"/>
                <a:cs typeface="NikoshBAN" pitchFamily="2" charset="0"/>
              </a:rPr>
              <a:t>পঠিত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 smtClean="0">
                <a:latin typeface="Bookman Old Style"/>
                <a:cs typeface="NikoshBAN" pitchFamily="2" charset="0"/>
              </a:rPr>
              <a:t>বাক্য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 smtClean="0">
                <a:latin typeface="Bookman Old Style"/>
                <a:cs typeface="NikoshBAN" pitchFamily="2" charset="0"/>
              </a:rPr>
              <a:t>শুনে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 smtClean="0">
                <a:latin typeface="Bookman Old Style"/>
                <a:cs typeface="NikoshBAN" pitchFamily="2" charset="0"/>
              </a:rPr>
              <a:t>বলতে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পারবে।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.৩.</a:t>
            </a:r>
            <a:r>
              <a:rPr lang="bn-BD" sz="2400" dirty="0">
                <a:latin typeface="Bookman Old Style"/>
                <a:cs typeface="NikoshBAN" pitchFamily="2" charset="0"/>
              </a:rPr>
              <a:t>১ </a:t>
            </a:r>
            <a:r>
              <a:rPr lang="en-US" sz="2400" dirty="0" err="1" smtClean="0">
                <a:latin typeface="Bookman Old Style"/>
                <a:cs typeface="NikoshBAN" pitchFamily="2" charset="0"/>
              </a:rPr>
              <a:t>নির্দেশনা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শুনে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বুঝতে পারবে।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.৩.৫</a:t>
            </a:r>
            <a:r>
              <a:rPr lang="bn-BD" sz="24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 smtClean="0">
                <a:latin typeface="Bookman Old Style"/>
                <a:cs typeface="NikoshBAN" pitchFamily="2" charset="0"/>
              </a:rPr>
              <a:t>প্রশ্ন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 smtClean="0">
                <a:latin typeface="Bookman Old Style"/>
                <a:cs typeface="NikoshBAN" pitchFamily="2" charset="0"/>
              </a:rPr>
              <a:t>শুনে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 smtClean="0">
                <a:latin typeface="Bookman Old Style"/>
                <a:cs typeface="NikoshBAN" pitchFamily="2" charset="0"/>
              </a:rPr>
              <a:t>পালন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 smtClean="0">
                <a:latin typeface="Bookman Old Style"/>
                <a:cs typeface="NikoshBAN" pitchFamily="2" charset="0"/>
              </a:rPr>
              <a:t>করবে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39117" y="2223487"/>
            <a:ext cx="7478713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বলা-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.</a:t>
            </a:r>
            <a:r>
              <a:rPr lang="bn-BD" sz="2400" dirty="0" smtClean="0">
                <a:latin typeface="Bookman Old Style"/>
                <a:cs typeface="NikoshBAN" pitchFamily="2" charset="0"/>
              </a:rPr>
              <a:t>১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.</a:t>
            </a:r>
            <a:r>
              <a:rPr lang="bn-BD" sz="2400" dirty="0" smtClean="0">
                <a:latin typeface="Bookman Old Style"/>
                <a:cs typeface="NikoshBAN" pitchFamily="2" charset="0"/>
              </a:rPr>
              <a:t>১ যুক্তবর্ণ সহযোগে তৈরি শব্দ শুদ্ধভাবে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বলতে পারবে।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400" dirty="0">
                <a:latin typeface="Bookman Old Style"/>
                <a:cs typeface="NikoshBAN" pitchFamily="2" charset="0"/>
              </a:rPr>
              <a:t>.২.</a:t>
            </a:r>
            <a:r>
              <a:rPr lang="bn-BD" sz="2400" dirty="0">
                <a:latin typeface="Bookman Old Style"/>
                <a:cs typeface="NikoshBAN" pitchFamily="2" charset="0"/>
              </a:rPr>
              <a:t>১ </a:t>
            </a:r>
            <a:r>
              <a:rPr lang="en-US" sz="2400" dirty="0" err="1">
                <a:latin typeface="Bookman Old Style"/>
                <a:cs typeface="NikoshBAN" pitchFamily="2" charset="0"/>
              </a:rPr>
              <a:t>যুক্তব্যঞ্জন</a:t>
            </a:r>
            <a:r>
              <a:rPr lang="en-US" sz="2400" dirty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>
                <a:latin typeface="Bookman Old Style"/>
                <a:cs typeface="NikoshBAN" pitchFamily="2" charset="0"/>
              </a:rPr>
              <a:t>সহযোগে</a:t>
            </a:r>
            <a:r>
              <a:rPr lang="bn-BD" sz="2400" dirty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>
                <a:latin typeface="Bookman Old Style"/>
                <a:cs typeface="NikoshBAN" pitchFamily="2" charset="0"/>
              </a:rPr>
              <a:t>তৈরি</a:t>
            </a:r>
            <a:r>
              <a:rPr lang="en-US" sz="2400" dirty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>
                <a:latin typeface="Bookman Old Style"/>
                <a:cs typeface="NikoshBAN" pitchFamily="2" charset="0"/>
              </a:rPr>
              <a:t>শব্দ</a:t>
            </a:r>
            <a:r>
              <a:rPr lang="en-US" sz="2400" dirty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>
                <a:latin typeface="Bookman Old Style"/>
                <a:cs typeface="NikoshBAN" pitchFamily="2" charset="0"/>
              </a:rPr>
              <a:t>স্পষ্ট</a:t>
            </a:r>
            <a:r>
              <a:rPr lang="en-US" sz="2400" dirty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>
                <a:latin typeface="Bookman Old Style"/>
                <a:cs typeface="NikoshBAN" pitchFamily="2" charset="0"/>
              </a:rPr>
              <a:t>শুদ্ধভাবে</a:t>
            </a:r>
            <a:r>
              <a:rPr lang="en-US" sz="2400" dirty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>
                <a:latin typeface="Bookman Old Style"/>
                <a:cs typeface="NikoshBAN" pitchFamily="2" charset="0"/>
              </a:rPr>
              <a:t>বলতে</a:t>
            </a:r>
            <a:r>
              <a:rPr lang="en-US" sz="2400" dirty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>
                <a:latin typeface="Bookman Old Style"/>
                <a:cs typeface="NikoshBAN" pitchFamily="2" charset="0"/>
              </a:rPr>
              <a:t>পারবে</a:t>
            </a:r>
            <a:r>
              <a:rPr lang="en-US" sz="2400" dirty="0">
                <a:latin typeface="Bookman Old Style"/>
                <a:cs typeface="NikoshBAN" pitchFamily="2" charset="0"/>
              </a:rPr>
              <a:t>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400" dirty="0">
                <a:latin typeface="Bookman Old Style"/>
                <a:cs typeface="NikoshBAN" pitchFamily="2" charset="0"/>
              </a:rPr>
              <a:t>.৩.৬</a:t>
            </a:r>
            <a:r>
              <a:rPr lang="bn-BD" sz="2400" dirty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>
                <a:latin typeface="Bookman Old Style"/>
                <a:cs typeface="NikoshBAN" pitchFamily="2" charset="0"/>
              </a:rPr>
              <a:t>শুদ্ধ</a:t>
            </a:r>
            <a:r>
              <a:rPr lang="en-US" sz="2400" dirty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>
                <a:latin typeface="Bookman Old Style"/>
                <a:cs typeface="NikoshBAN" pitchFamily="2" charset="0"/>
              </a:rPr>
              <a:t>উচচারনণে</a:t>
            </a:r>
            <a:r>
              <a:rPr lang="en-US" sz="2400" dirty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>
                <a:latin typeface="Bookman Old Style"/>
                <a:cs typeface="NikoshBAN" pitchFamily="2" charset="0"/>
              </a:rPr>
              <a:t>প্রশ্ন</a:t>
            </a:r>
            <a:r>
              <a:rPr lang="en-US" sz="2400" dirty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>
                <a:latin typeface="Bookman Old Style"/>
                <a:cs typeface="NikoshBAN" pitchFamily="2" charset="0"/>
              </a:rPr>
              <a:t>করতে</a:t>
            </a:r>
            <a:r>
              <a:rPr lang="en-US" sz="2400" dirty="0">
                <a:latin typeface="Bookman Old Style"/>
                <a:cs typeface="NikoshBAN" pitchFamily="2" charset="0"/>
              </a:rPr>
              <a:t> ও </a:t>
            </a:r>
            <a:r>
              <a:rPr lang="en-US" sz="2400" dirty="0" err="1">
                <a:latin typeface="Bookman Old Style"/>
                <a:cs typeface="NikoshBAN" pitchFamily="2" charset="0"/>
              </a:rPr>
              <a:t>উত্তর</a:t>
            </a:r>
            <a:r>
              <a:rPr lang="en-US" sz="2400" dirty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>
                <a:latin typeface="Bookman Old Style"/>
                <a:cs typeface="NikoshBAN" pitchFamily="2" charset="0"/>
              </a:rPr>
              <a:t>দিতে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পারবে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7529" y="3433334"/>
            <a:ext cx="6172200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পড়া-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400" dirty="0">
                <a:latin typeface="Bookman Old Style"/>
                <a:cs typeface="NikoshBAN" pitchFamily="2" charset="0"/>
              </a:rPr>
              <a:t>.</a:t>
            </a:r>
            <a:r>
              <a:rPr lang="bn-BD" sz="2400" dirty="0">
                <a:latin typeface="Bookman Old Style"/>
                <a:cs typeface="NikoshBAN" pitchFamily="2" charset="0"/>
              </a:rPr>
              <a:t>৩</a:t>
            </a:r>
            <a:r>
              <a:rPr lang="en-US" sz="2400" dirty="0">
                <a:latin typeface="Bookman Old Style"/>
                <a:cs typeface="NikoshBAN" pitchFamily="2" charset="0"/>
              </a:rPr>
              <a:t>.</a:t>
            </a:r>
            <a:r>
              <a:rPr lang="bn-BD" sz="2400" dirty="0">
                <a:latin typeface="Bookman Old Style"/>
                <a:cs typeface="NikoshBAN" pitchFamily="2" charset="0"/>
              </a:rPr>
              <a:t>১ </a:t>
            </a:r>
            <a:r>
              <a:rPr lang="en-US" sz="2400" dirty="0" err="1" smtClean="0">
                <a:latin typeface="Bookman Old Style"/>
                <a:cs typeface="NikoshBAN" pitchFamily="2" charset="0"/>
              </a:rPr>
              <a:t>যুক্তব্যঞ্জন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 smtClean="0">
                <a:latin typeface="Bookman Old Style"/>
                <a:cs typeface="NikoshBAN" pitchFamily="2" charset="0"/>
              </a:rPr>
              <a:t>সংবলিত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 smtClean="0">
                <a:latin typeface="Bookman Old Style"/>
                <a:cs typeface="NikoshBAN" pitchFamily="2" charset="0"/>
              </a:rPr>
              <a:t>শব্দ</a:t>
            </a:r>
            <a:r>
              <a:rPr lang="en-US" sz="2400" dirty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 smtClean="0">
                <a:latin typeface="Bookman Old Style"/>
                <a:cs typeface="NikoshBAN" pitchFamily="2" charset="0"/>
              </a:rPr>
              <a:t>পড়তে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 smtClean="0">
                <a:latin typeface="Bookman Old Style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।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.৫.২</a:t>
            </a:r>
            <a:r>
              <a:rPr lang="bn-BD" sz="2400" dirty="0" smtClean="0">
                <a:latin typeface="Bookman Old Style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বিরাম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সাবলীলভাবে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পড়তে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২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.৪.৪</a:t>
            </a:r>
            <a:r>
              <a:rPr lang="bn-BD" sz="2400" dirty="0" smtClean="0">
                <a:latin typeface="Bookman Old Style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গল্প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9"/>
          <p:cNvSpPr txBox="1"/>
          <p:nvPr/>
        </p:nvSpPr>
        <p:spPr>
          <a:xfrm>
            <a:off x="1843877" y="4643181"/>
            <a:ext cx="7346160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লেখা-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.৪.</a:t>
            </a:r>
            <a:r>
              <a:rPr lang="bn-BD" sz="2400" dirty="0">
                <a:latin typeface="Bookman Old Style"/>
                <a:cs typeface="NikoshBAN" pitchFamily="2" charset="0"/>
              </a:rPr>
              <a:t>১ </a:t>
            </a:r>
            <a:r>
              <a:rPr lang="en-US" sz="2400" dirty="0" err="1">
                <a:latin typeface="Bookman Old Style"/>
                <a:cs typeface="NikoshBAN" pitchFamily="2" charset="0"/>
              </a:rPr>
              <a:t>যুক্তব্যঞ্জন</a:t>
            </a:r>
            <a:r>
              <a:rPr lang="en-US" sz="2400" dirty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 smtClean="0">
                <a:latin typeface="Bookman Old Style"/>
                <a:cs typeface="NikoshBAN" pitchFamily="2" charset="0"/>
              </a:rPr>
              <a:t>ভেঙে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 smtClean="0">
                <a:latin typeface="Bookman Old Style"/>
                <a:cs typeface="NikoshBAN" pitchFamily="2" charset="0"/>
              </a:rPr>
              <a:t>লিখতে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>
                <a:latin typeface="Bookman Old Style"/>
                <a:cs typeface="NikoshBAN" pitchFamily="2" charset="0"/>
              </a:rPr>
              <a:t>পারবে</a:t>
            </a:r>
            <a:r>
              <a:rPr lang="en-US" sz="2400" dirty="0">
                <a:latin typeface="Bookman Old Style"/>
                <a:cs typeface="NikoshBAN" pitchFamily="2" charset="0"/>
              </a:rPr>
              <a:t>।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.৬.১</a:t>
            </a:r>
            <a:r>
              <a:rPr lang="bn-BD" sz="24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ব্যবহ্নত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400" dirty="0">
                <a:latin typeface="Bookman Old Style"/>
                <a:cs typeface="NikoshBAN" pitchFamily="2" charset="0"/>
              </a:rPr>
              <a:t>.</a:t>
            </a:r>
            <a:r>
              <a:rPr lang="bn-BD" sz="2400" dirty="0">
                <a:latin typeface="Bookman Old Style"/>
                <a:cs typeface="NikoshBAN" pitchFamily="2" charset="0"/>
              </a:rPr>
              <a:t>৫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.২</a:t>
            </a:r>
            <a:r>
              <a:rPr lang="bn-BD" sz="24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বহির্ভূত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৩</a:t>
            </a:r>
            <a:r>
              <a:rPr lang="en-US" sz="2400" dirty="0" smtClean="0">
                <a:latin typeface="Bookman Old Style"/>
                <a:cs typeface="NikoshBAN" pitchFamily="2" charset="0"/>
              </a:rPr>
              <a:t>.১.২</a:t>
            </a:r>
            <a:r>
              <a:rPr lang="bn-BD" sz="2400" dirty="0" smtClean="0">
                <a:latin typeface="Bookman Old Style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অনুচ্ছেদ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11"/>
          <p:cNvSpPr txBox="1"/>
          <p:nvPr/>
        </p:nvSpPr>
        <p:spPr>
          <a:xfrm>
            <a:off x="274637" y="173125"/>
            <a:ext cx="2018851" cy="83099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খনফল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13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417637" y="3810000"/>
            <a:ext cx="8458200" cy="206210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আরেক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পাখি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টুনটনি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পালকের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রঙ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জলপাই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সবুজ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মাথায়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লালচে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রঙের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ছাপ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লম্বা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ঠোঁটের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রঙ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কালচে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খয়েরি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রঙ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হলুদাভ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নাড়িয়ে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ঊড়ে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বেড়ায়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কাছাকাছি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ভালোবাসে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55"/>
          <a:stretch/>
        </p:blipFill>
        <p:spPr>
          <a:xfrm>
            <a:off x="1112837" y="893771"/>
            <a:ext cx="3048000" cy="26683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55"/>
          <a:stretch/>
        </p:blipFill>
        <p:spPr>
          <a:xfrm flipH="1">
            <a:off x="6446837" y="922346"/>
            <a:ext cx="3124200" cy="268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0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37" y="1293517"/>
            <a:ext cx="4495800" cy="29085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42"/>
          <a:stretch/>
        </p:blipFill>
        <p:spPr>
          <a:xfrm>
            <a:off x="6197599" y="1331260"/>
            <a:ext cx="4495800" cy="2870844"/>
          </a:xfrm>
          <a:prstGeom prst="rect">
            <a:avLst/>
          </a:prstGeom>
        </p:spPr>
      </p:pic>
      <p:sp>
        <p:nvSpPr>
          <p:cNvPr id="6" name="TextBox 4"/>
          <p:cNvSpPr txBox="1"/>
          <p:nvPr/>
        </p:nvSpPr>
        <p:spPr>
          <a:xfrm>
            <a:off x="1485899" y="4307265"/>
            <a:ext cx="3444876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>
                <a:effectLst/>
                <a:latin typeface="NikoshBAN" pitchFamily="2" charset="0"/>
                <a:cs typeface="NikoshBAN" pitchFamily="2" charset="0"/>
              </a:rPr>
              <a:t>চমৎকার</a:t>
            </a:r>
            <a:r>
              <a:rPr lang="en-US" sz="3200" dirty="0" smtClean="0"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/>
                <a:latin typeface="NikoshBAN" pitchFamily="2" charset="0"/>
                <a:cs typeface="NikoshBAN" pitchFamily="2" charset="0"/>
              </a:rPr>
              <a:t>বাসা</a:t>
            </a:r>
            <a:r>
              <a:rPr lang="en-US" sz="3200" dirty="0" smtClean="0"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/>
                <a:latin typeface="NikoshBAN" pitchFamily="2" charset="0"/>
                <a:cs typeface="NikoshBAN" pitchFamily="2" charset="0"/>
              </a:rPr>
              <a:t>বানায়</a:t>
            </a:r>
            <a:r>
              <a:rPr lang="en-US" sz="3200" dirty="0" smtClean="0">
                <a:effectLst/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6197599" y="4297740"/>
            <a:ext cx="4897438" cy="15696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>
                <a:effectLst/>
                <a:latin typeface="NikoshBAN" pitchFamily="2" charset="0"/>
                <a:cs typeface="NikoshBAN" pitchFamily="2" charset="0"/>
              </a:rPr>
              <a:t>পোকামাকড়</a:t>
            </a:r>
            <a:r>
              <a:rPr lang="en-US" sz="3200" dirty="0" smtClean="0"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/>
                <a:latin typeface="NikoshBAN" pitchFamily="2" charset="0"/>
                <a:cs typeface="NikoshBAN" pitchFamily="2" charset="0"/>
              </a:rPr>
              <a:t>খেয়ে</a:t>
            </a:r>
            <a:r>
              <a:rPr lang="en-US" sz="3200" dirty="0" smtClean="0"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/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3200" dirty="0" smtClean="0"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/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3200" dirty="0" smtClean="0">
                <a:effectLst/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effectLst/>
                <a:latin typeface="NikoshBAN" pitchFamily="2" charset="0"/>
                <a:cs typeface="NikoshBAN" pitchFamily="2" charset="0"/>
              </a:rPr>
              <a:t>রাখে</a:t>
            </a:r>
            <a:r>
              <a:rPr lang="en-US" sz="3200" dirty="0" smtClean="0">
                <a:effectLst/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effectLst/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US" sz="3200" dirty="0" smtClean="0"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/>
                <a:latin typeface="NikoshBAN" pitchFamily="2" charset="0"/>
                <a:cs typeface="NikoshBAN" pitchFamily="2" charset="0"/>
              </a:rPr>
              <a:t>মধুই</a:t>
            </a:r>
            <a:r>
              <a:rPr lang="en-US" sz="3200" dirty="0" smtClean="0"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/>
                <a:latin typeface="NikoshBAN" pitchFamily="2" charset="0"/>
                <a:cs typeface="NikoshBAN" pitchFamily="2" charset="0"/>
              </a:rPr>
              <a:t>টুনটুনির</a:t>
            </a:r>
            <a:r>
              <a:rPr lang="en-US" sz="3200" dirty="0" smtClean="0"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/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3200" dirty="0" smtClean="0">
                <a:effectLst/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effectLst/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200" dirty="0" smtClean="0">
                <a:effectLst/>
                <a:latin typeface="NikoshBAN" pitchFamily="2" charset="0"/>
                <a:cs typeface="NikoshBAN" pitchFamily="2" charset="0"/>
              </a:rPr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val="16197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7637" y="4643945"/>
            <a:ext cx="9448800" cy="15696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চড়ুঁইয়ের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চঞ্চল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স্বভাবের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আরেকটি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বুলবুলি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বুলবুলির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মাথার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রাজকীয়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ঝুঁটি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তলপেট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তলপেটের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ছোপ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দ্রুত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উড়তে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23"/>
          <a:stretch/>
        </p:blipFill>
        <p:spPr>
          <a:xfrm>
            <a:off x="7696199" y="914400"/>
            <a:ext cx="3344461" cy="33861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6"/>
          <a:stretch/>
        </p:blipFill>
        <p:spPr>
          <a:xfrm flipH="1">
            <a:off x="503237" y="976313"/>
            <a:ext cx="3354388" cy="33408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17"/>
          <a:stretch/>
        </p:blipFill>
        <p:spPr>
          <a:xfrm>
            <a:off x="4170361" y="914400"/>
            <a:ext cx="3114676" cy="338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19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9637" y="1654315"/>
            <a:ext cx="198120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শিক্ষ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027237" y="3864114"/>
            <a:ext cx="754380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শিক্ষার্থীদের নিরব 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সারসংক্ষেপ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03637" y="19591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344985" y="1654315"/>
            <a:ext cx="4159251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শি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ক্ষার্থী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2179637" y="2405272"/>
            <a:ext cx="198120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শি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ক্ষার্থী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03637" y="2710072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344985" y="2405272"/>
            <a:ext cx="4159251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শি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ক্ষার্থী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364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2284</TotalTime>
  <Words>548</Words>
  <Application>Microsoft Office PowerPoint</Application>
  <PresentationFormat>Custom</PresentationFormat>
  <Paragraphs>82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Bookman Old Style</vt:lpstr>
      <vt:lpstr>Calibri</vt:lpstr>
      <vt:lpstr>Calibri Light</vt:lpstr>
      <vt:lpstr>NikoshBAN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</dc:creator>
  <cp:lastModifiedBy>SALAM COMPUTER</cp:lastModifiedBy>
  <cp:revision>369</cp:revision>
  <dcterms:created xsi:type="dcterms:W3CDTF">2006-08-16T00:00:00Z</dcterms:created>
  <dcterms:modified xsi:type="dcterms:W3CDTF">2021-03-06T01:45:41Z</dcterms:modified>
</cp:coreProperties>
</file>