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1" r:id="rId2"/>
    <p:sldMasterId id="2147483748" r:id="rId3"/>
  </p:sldMasterIdLst>
  <p:sldIdLst>
    <p:sldId id="262" r:id="rId4"/>
    <p:sldId id="256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F94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6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93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9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8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95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6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2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0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63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5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93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1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8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36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4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21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3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77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7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7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3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69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3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3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21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0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13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5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95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792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3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985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6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8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4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9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0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1A7AEF-E860-4AAD-8F54-AC4EC7C3C0A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E6C78B-4A8F-489B-A91A-7DBE3195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2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23875" y="-23393"/>
            <a:ext cx="13030200" cy="6881393"/>
            <a:chOff x="-533400" y="-23393"/>
            <a:chExt cx="13030200" cy="68813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5" name="Frame 4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7075" y="101084"/>
            <a:ext cx="245745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670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9917"/>
            <a:ext cx="12191999" cy="89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w Teachers Engage Reluctant Readers with Classroom Co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63" y="300232"/>
            <a:ext cx="2967662" cy="2580055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43538" y="1818600"/>
            <a:ext cx="2114549" cy="52322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8300" y="4210049"/>
            <a:ext cx="9077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kern="11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4800" kern="110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</a:t>
            </a:r>
            <a:r>
              <a:rPr lang="bn-BD" sz="4800" kern="11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এর</a:t>
            </a:r>
            <a:r>
              <a:rPr lang="en-US" sz="4800" kern="11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মাধ্যমে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শিক্ষাগ্রহণ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হলে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ব্যবহার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করবে</a:t>
            </a:r>
            <a:r>
              <a:rPr lang="en-US" sz="4800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800" spc="150" dirty="0">
              <a:ln w="11430"/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61975" y="-23393"/>
            <a:ext cx="13030200" cy="6881393"/>
            <a:chOff x="-533400" y="-23393"/>
            <a:chExt cx="13030200" cy="68813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69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063" y="466725"/>
            <a:ext cx="509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 ই-লার্নিং এর ভূমিকা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70533"/>
            <a:ext cx="12192000" cy="65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2" y="1425625"/>
            <a:ext cx="3061317" cy="2204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1425625"/>
            <a:ext cx="3868640" cy="2372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29" y="1425625"/>
            <a:ext cx="4582512" cy="2372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47750" y="4229100"/>
            <a:ext cx="10382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পাঠদানে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561975" y="0"/>
            <a:ext cx="13030200" cy="6881393"/>
            <a:chOff x="-533400" y="-23393"/>
            <a:chExt cx="13030200" cy="68813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9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5300" y="152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83397"/>
            <a:ext cx="1219200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pmchampion.com/images/PMP-Course-PMBOK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2250638"/>
            <a:ext cx="3257004" cy="282618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60" y="3863105"/>
            <a:ext cx="2868784" cy="1909045"/>
          </a:xfrm>
          <a:prstGeom prst="rect">
            <a:avLst/>
          </a:prstGeom>
        </p:spPr>
      </p:pic>
      <p:pic>
        <p:nvPicPr>
          <p:cNvPr id="2050" name="Picture 2" descr="Child Using Laptop Image &amp; Photo (Free Trial) | Big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54181"/>
            <a:ext cx="2762250" cy="20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5325" y="3339885"/>
            <a:ext cx="204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হোমওয়ার্ক জমা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5325" y="5870102"/>
            <a:ext cx="255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 পরীক্ষা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848" y="5346882"/>
            <a:ext cx="433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 উম্মোক্ত  কোর্স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43128" y="2398548"/>
            <a:ext cx="2095500" cy="2731652"/>
            <a:chOff x="5676900" y="2085975"/>
            <a:chExt cx="2095500" cy="273165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676900" y="3214820"/>
              <a:ext cx="2095500" cy="160280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676900" y="2085975"/>
              <a:ext cx="2095500" cy="11288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-533400" y="0"/>
            <a:ext cx="13030200" cy="6881393"/>
            <a:chOff x="-533400" y="-23393"/>
            <a:chExt cx="13030200" cy="688139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29" name="Frame 2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79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5300" y="18221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29" y="990354"/>
            <a:ext cx="11981847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4251" y="-570183"/>
            <a:ext cx="5322735" cy="66794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1772" y="-420183"/>
            <a:ext cx="4797778" cy="6679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7717" y="-270183"/>
            <a:ext cx="4849667" cy="6679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0152" y="1196036"/>
            <a:ext cx="11771695" cy="5314095"/>
            <a:chOff x="175139" y="1285488"/>
            <a:chExt cx="11771695" cy="53140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492" y="1285488"/>
              <a:ext cx="3934342" cy="52828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586" y="1334591"/>
              <a:ext cx="3534309" cy="52649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39" y="1285488"/>
              <a:ext cx="3605851" cy="5314095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1331" y="-870183"/>
            <a:ext cx="5322735" cy="6679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8852" y="-720183"/>
            <a:ext cx="4797778" cy="66794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4797" y="-570183"/>
            <a:ext cx="4849667" cy="667942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583347" y="0"/>
            <a:ext cx="13030200" cy="6881393"/>
            <a:chOff x="-533400" y="-23393"/>
            <a:chExt cx="13030200" cy="688139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41" name="Frame 40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0204" y="1195431"/>
            <a:ext cx="11771695" cy="5314095"/>
            <a:chOff x="175139" y="1285488"/>
            <a:chExt cx="11771695" cy="53140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492" y="1285488"/>
              <a:ext cx="3934342" cy="52828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586" y="1334591"/>
              <a:ext cx="3534309" cy="52649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39" y="1285488"/>
              <a:ext cx="3605851" cy="531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00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069" y="409576"/>
            <a:ext cx="3098006" cy="647700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6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ই-লার্নিং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62051"/>
            <a:ext cx="12192000" cy="571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শিক্ষক বাতায়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9" y="1323976"/>
            <a:ext cx="5600475" cy="53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ktopath Course Completitio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63" y="1323976"/>
            <a:ext cx="5968998" cy="53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752600" y="0"/>
            <a:ext cx="13944600" cy="7301067"/>
            <a:chOff x="-533400" y="-526575"/>
            <a:chExt cx="13944600" cy="73010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1219200" y="-526575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22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0975" y="190500"/>
            <a:ext cx="218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41261"/>
            <a:ext cx="12192000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49" y="85726"/>
            <a:ext cx="2905126" cy="2377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790700" y="3248025"/>
            <a:ext cx="94468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ই-লার্নিং কী?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কিভাবে ই-লার্নিং এর মাধ্যমে তুমি শিক্ষা গ্রহন করবে 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বাংলাদেশে  ই-লার্নিং এর অগ্রগতি কিভাবে হচ্ছে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514350" y="-23393"/>
            <a:ext cx="13030200" cy="6881393"/>
            <a:chOff x="-533400" y="-23393"/>
            <a:chExt cx="13030200" cy="68813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0" name="Frame 9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9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5388" y="453480"/>
            <a:ext cx="218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38651" y="152401"/>
            <a:ext cx="2952750" cy="12191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478281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925" y="4962525"/>
            <a:ext cx="972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1630681"/>
            <a:ext cx="2976563" cy="32935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33399" y="0"/>
            <a:ext cx="13030200" cy="6881393"/>
            <a:chOff x="-533400" y="-23393"/>
            <a:chExt cx="13030200" cy="68813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3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2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30" y="439211"/>
            <a:ext cx="2150564" cy="14848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213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91439"/>
            <a:ext cx="12191999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25456" y="1200727"/>
            <a:ext cx="4756727" cy="17733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স্বাগতম</a:t>
            </a:r>
          </a:p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514350" y="0"/>
            <a:ext cx="13030200" cy="6881393"/>
            <a:chOff x="-533400" y="-23393"/>
            <a:chExt cx="13030200" cy="68813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4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4509" y="4170364"/>
            <a:ext cx="4184035" cy="3880772"/>
          </a:xfrm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(আইসিটি)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নোয়াগাঁও জনকল্যাণ উচ্চ বিদ্যালয়(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রামগঞ্জ</a:t>
            </a: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,লক্ষ্মীপুর)</a:t>
            </a:r>
            <a:endPara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মোবাইলঃ০১৭৭৫-৮০৬৫৫০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E-mai:shshjahanit1988@gmail.com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86727" y="609600"/>
            <a:ext cx="5218546" cy="1320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2039939"/>
            <a:ext cx="1876425" cy="224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447307" y="4403697"/>
            <a:ext cx="3257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BD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</a:t>
            </a:r>
            <a:r>
              <a:rPr lang="bn-BD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ই-লার্নিং ও বাংলাদেশ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তারিখঃ01-০-২০২১</a:t>
            </a:r>
            <a:endParaRPr lang="bn-BD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BD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05326" y="2123114"/>
            <a:ext cx="428625" cy="4219575"/>
            <a:chOff x="5819775" y="2289176"/>
            <a:chExt cx="428625" cy="4219575"/>
          </a:xfrm>
        </p:grpSpPr>
        <p:sp>
          <p:nvSpPr>
            <p:cNvPr id="4" name="Rounded Rectangle 3"/>
            <p:cNvSpPr/>
            <p:nvPr/>
          </p:nvSpPr>
          <p:spPr>
            <a:xfrm>
              <a:off x="6000751" y="2289176"/>
              <a:ext cx="57150" cy="421957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19775" y="2686050"/>
              <a:ext cx="70293" cy="360045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168584" y="2686050"/>
              <a:ext cx="79816" cy="36004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09" y="1930399"/>
            <a:ext cx="2359025" cy="2359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7109771" y="6342689"/>
            <a:ext cx="663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 , সহকারি শিক্ষক (আইসিটি) ,নোয়াগাঁও জনকল্যাণ উচ্চ বিদ্যালয়, রামগঞ্জ, লক্ষ্মীপুর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539481" y="0"/>
            <a:ext cx="13030200" cy="6881393"/>
            <a:chOff x="-533400" y="-23393"/>
            <a:chExt cx="13030200" cy="688139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5" name="Frame 14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12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367" y="559837"/>
            <a:ext cx="7122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94990"/>
              </p:ext>
            </p:extLst>
          </p:nvPr>
        </p:nvGraphicFramePr>
        <p:xfrm>
          <a:off x="4530725" y="3124362"/>
          <a:ext cx="3128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Packager Shell Object" showAsIcon="1" r:id="rId3" imgW="3128400" imgH="439560" progId="Package">
                  <p:embed/>
                </p:oleObj>
              </mc:Choice>
              <mc:Fallback>
                <p:oleObj name="Packager Shell Object" showAsIcon="1" r:id="rId3" imgW="312840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0725" y="3124362"/>
                        <a:ext cx="3128963" cy="4397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5004" y="4460033"/>
            <a:ext cx="7135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তে কীসের কথা বলা হয়েছে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23875" y="0"/>
            <a:ext cx="13030200" cy="6881393"/>
            <a:chOff x="-533400" y="-23393"/>
            <a:chExt cx="13030200" cy="68813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4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275" y="1466850"/>
            <a:ext cx="596509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এবং বাংলাদেশ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5" y="409575"/>
            <a:ext cx="42767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All About Bani : SUMMARY OF E -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88" y="2905125"/>
            <a:ext cx="4161107" cy="265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570278" y="0"/>
            <a:ext cx="13030200" cy="6881393"/>
            <a:chOff x="-533400" y="-23393"/>
            <a:chExt cx="13030200" cy="68813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8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730" y="247650"/>
            <a:ext cx="380668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8625" y="876300"/>
            <a:ext cx="113442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" y="1285875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0050" y="847725"/>
            <a:ext cx="6667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1801475" y="839152"/>
            <a:ext cx="57150" cy="74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3949" y="2981325"/>
            <a:ext cx="10182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কি তা বলতে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 ই-লার্নিং এর ভূমিকা বর্নণা করতে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ই-লার্নিং এর অবস্থা ব্যাখ্যা করতে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ই-লার্নিং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ভূমিকা বর্নণা করতে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42925" y="0"/>
            <a:ext cx="13030200" cy="6881393"/>
            <a:chOff x="-533400" y="-23393"/>
            <a:chExt cx="13030200" cy="68813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01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4" y="3537491"/>
            <a:ext cx="3419521" cy="217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0254"/>
            <a:ext cx="2241882" cy="2253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99" y="3255013"/>
            <a:ext cx="2585233" cy="272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New links for network services – channel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43" y="342986"/>
            <a:ext cx="3477506" cy="2071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01362" y="2279405"/>
            <a:ext cx="1460237" cy="654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9865" y="2707775"/>
            <a:ext cx="1497626" cy="654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2168" y="6106454"/>
            <a:ext cx="1249495" cy="654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সিডিরম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1975" y="5983869"/>
            <a:ext cx="1832434" cy="6544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40909" y="2349469"/>
            <a:ext cx="2322670" cy="13088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ই-লার্নিং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58321" y="1846422"/>
            <a:ext cx="1115328" cy="74173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30894" y="3599063"/>
            <a:ext cx="825399" cy="79928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61231" y="3456352"/>
            <a:ext cx="1377842" cy="45655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88186" y="1598506"/>
            <a:ext cx="1550888" cy="9334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7" y="104775"/>
            <a:ext cx="2241882" cy="2253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9" name="Oval 48"/>
          <p:cNvSpPr/>
          <p:nvPr/>
        </p:nvSpPr>
        <p:spPr>
          <a:xfrm>
            <a:off x="4222586" y="2343989"/>
            <a:ext cx="2322670" cy="13088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ই-লার্নিং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3400" y="6446257"/>
            <a:ext cx="13030200" cy="351628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rgbClr val="CEF50B">
                  <a:alpha val="80000"/>
                </a:srgbClr>
              </a:gs>
              <a:gs pos="79866">
                <a:srgbClr val="CEF50B"/>
              </a:gs>
              <a:gs pos="36000">
                <a:srgbClr val="5BCF31"/>
              </a:gs>
              <a:gs pos="95302">
                <a:srgbClr val="CEF50B"/>
              </a:gs>
              <a:gs pos="51000">
                <a:srgbClr val="CEF50B"/>
              </a:gs>
              <a:gs pos="93000">
                <a:srgbClr val="24A8B1"/>
              </a:gs>
              <a:gs pos="7000">
                <a:srgbClr val="00B050"/>
              </a:gs>
              <a:gs pos="71000">
                <a:srgbClr val="00B05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 animBg="1"/>
      <p:bldP spid="4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2275" y="4772025"/>
            <a:ext cx="485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যন্ত্র ব্যবহার করে পাঠদান কার্যক্রম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5" y="4758095"/>
            <a:ext cx="513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 পাঠদান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2082" y="177414"/>
            <a:ext cx="164019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ই-লার্নিং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World Teachers Day and Bangladesh's Teachers – Greenwatch Dhaka | The  leading online daily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8435"/>
            <a:ext cx="506730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 Gallery / Album : Multimedia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448435"/>
            <a:ext cx="4597400" cy="30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562922" y="0"/>
            <a:ext cx="13030200" cy="6881393"/>
            <a:chOff x="-533400" y="-23393"/>
            <a:chExt cx="13030200" cy="68813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0" name="Frame 9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4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52674" y="0"/>
            <a:ext cx="8477252" cy="4114800"/>
            <a:chOff x="3290802" y="215384"/>
            <a:chExt cx="5636764" cy="3151681"/>
          </a:xfrm>
        </p:grpSpPr>
        <p:sp>
          <p:nvSpPr>
            <p:cNvPr id="3" name="Rectangle 2"/>
            <p:cNvSpPr/>
            <p:nvPr/>
          </p:nvSpPr>
          <p:spPr>
            <a:xfrm>
              <a:off x="5170021" y="215384"/>
              <a:ext cx="1851958" cy="5893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ই-লার্নিং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290802" y="1659835"/>
              <a:ext cx="3209390" cy="161238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75244" y="1659834"/>
              <a:ext cx="3252322" cy="170723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1262" y="2154611"/>
            <a:ext cx="2896742" cy="1738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962" y="2055699"/>
            <a:ext cx="2926093" cy="1681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74245" y="4293679"/>
            <a:ext cx="525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যন্ত্র ব্যবহার করে পাঠদান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9981" y="4916846"/>
            <a:ext cx="88520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র্নিং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576412" y="-23393"/>
            <a:ext cx="13030200" cy="6881393"/>
            <a:chOff x="-533400" y="-23393"/>
            <a:chExt cx="13030200" cy="6881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5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799</TotalTime>
  <Words>239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Century Gothic</vt:lpstr>
      <vt:lpstr>NikoshBAN</vt:lpstr>
      <vt:lpstr>NikoshLightBAN</vt:lpstr>
      <vt:lpstr>Times New Roman</vt:lpstr>
      <vt:lpstr>Trebuchet MS</vt:lpstr>
      <vt:lpstr>Tw Cen MT</vt:lpstr>
      <vt:lpstr>Vrinda</vt:lpstr>
      <vt:lpstr>Wingdings</vt:lpstr>
      <vt:lpstr>Wingdings 3</vt:lpstr>
      <vt:lpstr>Circuit</vt:lpstr>
      <vt:lpstr>Facet</vt:lpstr>
      <vt:lpstr>Slice</vt:lpstr>
      <vt:lpstr>Packager Shell Object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104</cp:revision>
  <dcterms:created xsi:type="dcterms:W3CDTF">2021-02-11T08:30:14Z</dcterms:created>
  <dcterms:modified xsi:type="dcterms:W3CDTF">2021-03-06T13:24:49Z</dcterms:modified>
</cp:coreProperties>
</file>