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70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9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6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6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9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1">
                <a:lumMod val="5000"/>
                <a:lumOff val="95000"/>
              </a:schemeClr>
            </a:gs>
            <a:gs pos="96000">
              <a:schemeClr val="accent2">
                <a:lumMod val="75000"/>
              </a:schemeClr>
            </a:gs>
            <a:gs pos="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2" y="250938"/>
            <a:ext cx="8673352" cy="6365015"/>
          </a:xfrm>
          <a:prstGeom prst="rect">
            <a:avLst/>
          </a:prstGeom>
        </p:spPr>
      </p:pic>
      <p:sp>
        <p:nvSpPr>
          <p:cNvPr id="1048617" name="Title 1"/>
          <p:cNvSpPr>
            <a:spLocks noGrp="1"/>
          </p:cNvSpPr>
          <p:nvPr>
            <p:ph type="ctrTitle"/>
          </p:nvPr>
        </p:nvSpPr>
        <p:spPr>
          <a:xfrm>
            <a:off x="719418" y="2662517"/>
            <a:ext cx="7772400" cy="2138083"/>
          </a:xfrm>
        </p:spPr>
        <p:txBody>
          <a:bodyPr>
            <a:noAutofit/>
          </a:bodyPr>
          <a:lstStyle/>
          <a:p>
            <a:r>
              <a:rPr lang="zh-CN" altLang="en-US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altLang="zh-CN" sz="13800" dirty="0">
              <a:ln w="0"/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>
          <a:xfrm>
            <a:off x="1927972" y="268840"/>
            <a:ext cx="2410385" cy="632012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0000"/>
          </a:bodyPr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66229" y="309232"/>
            <a:ext cx="3004904" cy="2407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7054" y="1123281"/>
            <a:ext cx="4508126" cy="4350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Picture 209716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66229" y="2969168"/>
            <a:ext cx="3004904" cy="2561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10" name="TextBox 1048609"/>
          <p:cNvSpPr txBox="1"/>
          <p:nvPr/>
        </p:nvSpPr>
        <p:spPr>
          <a:xfrm>
            <a:off x="1502153" y="5857656"/>
            <a:ext cx="60954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048617"/>
          <p:cNvSpPr>
            <a:spLocks noGrp="1"/>
          </p:cNvSpPr>
          <p:nvPr>
            <p:ph type="title"/>
          </p:nvPr>
        </p:nvSpPr>
        <p:spPr>
          <a:xfrm>
            <a:off x="3156266" y="429011"/>
            <a:ext cx="2989040" cy="71398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GB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কবিতা</a:t>
            </a:r>
            <a:r>
              <a:rPr lang="en-US" altLang="en-GB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alt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আবৃত্তি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>
          <a:xfrm>
            <a:off x="1400768" y="4490821"/>
            <a:ext cx="6479210" cy="777779"/>
          </a:xfrm>
        </p:spPr>
        <p:txBody>
          <a:bodyPr>
            <a:normAutofit/>
          </a:bodyPr>
          <a:lstStyle/>
          <a:p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নিঝুম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ঘোর-ঘোর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আন্ধার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Rectangle 1048619"/>
          <p:cNvSpPr>
            <a:spLocks noGrp="1"/>
          </p:cNvSpPr>
          <p:nvPr/>
        </p:nvSpPr>
        <p:spPr>
          <a:xfrm>
            <a:off x="1212508" y="5268600"/>
            <a:ext cx="7138116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9659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নিশ্বাষ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88" y="203910"/>
            <a:ext cx="4910880" cy="3593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0" y="203910"/>
            <a:ext cx="3377830" cy="3567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048620"/>
          <p:cNvSpPr>
            <a:spLocks noGrp="1"/>
          </p:cNvSpPr>
          <p:nvPr/>
        </p:nvSpPr>
        <p:spPr>
          <a:xfrm>
            <a:off x="1817318" y="5055736"/>
            <a:ext cx="5991869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875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রুগণ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একেলা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জাগিছে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Rectangle 1048621"/>
          <p:cNvSpPr>
            <a:spLocks noGrp="1"/>
          </p:cNvSpPr>
          <p:nvPr/>
        </p:nvSpPr>
        <p:spPr>
          <a:xfrm>
            <a:off x="1818136" y="5708651"/>
            <a:ext cx="5991869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3068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চাহনি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ঢুলিছে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11" y="326913"/>
            <a:ext cx="5032346" cy="4728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1048622"/>
          <p:cNvSpPr>
            <a:spLocks noGrp="1"/>
          </p:cNvSpPr>
          <p:nvPr/>
        </p:nvSpPr>
        <p:spPr>
          <a:xfrm>
            <a:off x="1594031" y="4909940"/>
            <a:ext cx="6674955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3068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শিয়রের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নিবু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নিবু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ঘুরিয়া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ঘুরিয়া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Rectangle 1048623"/>
          <p:cNvSpPr>
            <a:spLocks noGrp="1"/>
          </p:cNvSpPr>
          <p:nvPr/>
        </p:nvSpPr>
        <p:spPr>
          <a:xfrm>
            <a:off x="1326045" y="5517107"/>
            <a:ext cx="6674955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9659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বিরহী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একেলা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পরাণ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দোলে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9" name="Picture 2097168"/>
          <p:cNvPicPr>
            <a:picLocks/>
          </p:cNvPicPr>
          <p:nvPr/>
        </p:nvPicPr>
        <p:blipFill rotWithShape="1">
          <a:blip r:embed="rId2"/>
          <a:srcRect l="-305" t="921" r="305" b="8811"/>
          <a:stretch/>
        </p:blipFill>
        <p:spPr>
          <a:xfrm>
            <a:off x="457677" y="309283"/>
            <a:ext cx="4407073" cy="4111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08" y="309282"/>
            <a:ext cx="3857624" cy="4111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1048624"/>
          <p:cNvSpPr>
            <a:spLocks noGrp="1"/>
          </p:cNvSpPr>
          <p:nvPr/>
        </p:nvSpPr>
        <p:spPr>
          <a:xfrm>
            <a:off x="1222966" y="5239605"/>
            <a:ext cx="5930870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614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বেদেছে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মশকের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6" name="Rectangle 1048625"/>
          <p:cNvSpPr>
            <a:spLocks noGrp="1"/>
          </p:cNvSpPr>
          <p:nvPr/>
        </p:nvSpPr>
        <p:spPr>
          <a:xfrm>
            <a:off x="940577" y="5780803"/>
            <a:ext cx="683182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625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GB" dirty="0"/>
              <a:t> </a:t>
            </a:r>
            <a:r>
              <a:rPr lang="en-GB" alt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এদো</a:t>
            </a:r>
            <a:r>
              <a:rPr lang="en-US" alt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alt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alt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বহিছে</a:t>
            </a:r>
            <a:r>
              <a:rPr lang="en-US" alt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alt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পচান</a:t>
            </a:r>
            <a:r>
              <a:rPr lang="en-US" alt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alt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ঘ্রান</a:t>
            </a:r>
            <a:r>
              <a:rPr lang="en-GB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7" name="Rectangle 1048626"/>
          <p:cNvSpPr>
            <a:spLocks noGrp="1"/>
          </p:cNvSpPr>
          <p:nvPr/>
        </p:nvSpPr>
        <p:spPr>
          <a:xfrm>
            <a:off x="177913" y="4007859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4886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GB"/>
              <a:t> </a:t>
            </a:r>
            <a:endParaRPr lang="en-GB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215724"/>
            <a:ext cx="8592671" cy="5023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1048627"/>
          <p:cNvSpPr>
            <a:spLocks noGrp="1"/>
          </p:cNvSpPr>
          <p:nvPr/>
        </p:nvSpPr>
        <p:spPr>
          <a:xfrm>
            <a:off x="1502529" y="3917915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9659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কুড়েঘর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ফাকেতে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আসিছে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9" name="Rectangle 1048628"/>
          <p:cNvSpPr>
            <a:spLocks noGrp="1"/>
          </p:cNvSpPr>
          <p:nvPr/>
        </p:nvSpPr>
        <p:spPr>
          <a:xfrm>
            <a:off x="1502530" y="4506295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625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শিউরে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গনিছে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0" name="Rectangle 1048629"/>
          <p:cNvSpPr>
            <a:spLocks noGrp="1"/>
          </p:cNvSpPr>
          <p:nvPr/>
        </p:nvSpPr>
        <p:spPr>
          <a:xfrm>
            <a:off x="1502531" y="5084584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625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'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1" name="Rectangle 1048630"/>
          <p:cNvSpPr>
            <a:spLocks noGrp="1"/>
          </p:cNvSpPr>
          <p:nvPr/>
        </p:nvSpPr>
        <p:spPr>
          <a:xfrm>
            <a:off x="1502531" y="5627172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795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লাগেনা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3" name="Picture 2097172"/>
          <p:cNvPicPr>
            <a:picLocks/>
          </p:cNvPicPr>
          <p:nvPr/>
        </p:nvPicPr>
        <p:blipFill rotWithShape="1">
          <a:blip r:embed="rId2"/>
          <a:srcRect b="16627"/>
          <a:stretch/>
        </p:blipFill>
        <p:spPr>
          <a:xfrm>
            <a:off x="4988859" y="233885"/>
            <a:ext cx="3849653" cy="354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6" y="233885"/>
            <a:ext cx="4276165" cy="354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1048631"/>
          <p:cNvSpPr>
            <a:spLocks noGrp="1"/>
          </p:cNvSpPr>
          <p:nvPr/>
        </p:nvSpPr>
        <p:spPr>
          <a:xfrm>
            <a:off x="838836" y="3900813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625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'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বাচারে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! 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চুপটি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ঘুমো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একটিবার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Rectangle 1048632"/>
          <p:cNvSpPr>
            <a:spLocks noGrp="1"/>
          </p:cNvSpPr>
          <p:nvPr/>
        </p:nvSpPr>
        <p:spPr>
          <a:xfrm>
            <a:off x="559362" y="4490671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9659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রেগে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'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করিব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4" name="Rectangle 1048633"/>
          <p:cNvSpPr>
            <a:spLocks noGrp="1"/>
          </p:cNvSpPr>
          <p:nvPr/>
        </p:nvSpPr>
        <p:spPr>
          <a:xfrm>
            <a:off x="838837" y="5163323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625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পান্ডুর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গালে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5" name="Rectangle 1048634"/>
          <p:cNvSpPr>
            <a:spLocks noGrp="1"/>
          </p:cNvSpPr>
          <p:nvPr/>
        </p:nvSpPr>
        <p:spPr>
          <a:xfrm>
            <a:off x="559363" y="5835975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9659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স্নেহ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ঢেলে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06" y="217603"/>
            <a:ext cx="4195482" cy="368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1048635"/>
          <p:cNvSpPr>
            <a:spLocks noGrp="1"/>
          </p:cNvSpPr>
          <p:nvPr/>
        </p:nvSpPr>
        <p:spPr>
          <a:xfrm>
            <a:off x="877223" y="4018437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3068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দরগায়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7" name="Rectangle 1048636"/>
          <p:cNvSpPr>
            <a:spLocks noGrp="1"/>
          </p:cNvSpPr>
          <p:nvPr/>
        </p:nvSpPr>
        <p:spPr>
          <a:xfrm>
            <a:off x="877222" y="4568918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9659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8" name="Rectangle 1048637"/>
          <p:cNvSpPr>
            <a:spLocks noGrp="1"/>
          </p:cNvSpPr>
          <p:nvPr/>
        </p:nvSpPr>
        <p:spPr>
          <a:xfrm>
            <a:off x="877224" y="5159299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625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রসুল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,'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9" name="Rectangle 1048638"/>
          <p:cNvSpPr>
            <a:spLocks noGrp="1"/>
          </p:cNvSpPr>
          <p:nvPr/>
        </p:nvSpPr>
        <p:spPr>
          <a:xfrm>
            <a:off x="877222" y="5709780"/>
            <a:ext cx="7258249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614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কহিতে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কহিতে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মুখখানি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বহিয়া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 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3" y="228600"/>
            <a:ext cx="4138348" cy="366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81" name="Picture 209718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44153" y="188274"/>
            <a:ext cx="3982988" cy="370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1048639"/>
          <p:cNvSpPr>
            <a:spLocks noGrp="1"/>
          </p:cNvSpPr>
          <p:nvPr/>
        </p:nvSpPr>
        <p:spPr>
          <a:xfrm>
            <a:off x="1154216" y="5342856"/>
            <a:ext cx="9185563" cy="74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9659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কুয়ো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আধার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ঠেলি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Rectangle 1048640"/>
          <p:cNvSpPr>
            <a:spLocks noGrp="1"/>
          </p:cNvSpPr>
          <p:nvPr/>
        </p:nvSpPr>
        <p:spPr>
          <a:xfrm>
            <a:off x="1486297" y="5861192"/>
            <a:ext cx="6366786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3068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বাদুড়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বাতাসেতে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সুপাড়ির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হেলি</a:t>
            </a: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2" name="Rectangle 1048641"/>
          <p:cNvSpPr>
            <a:spLocks noGrp="1"/>
          </p:cNvSpPr>
          <p:nvPr/>
        </p:nvSpPr>
        <p:spPr>
          <a:xfrm>
            <a:off x="275589" y="4070975"/>
            <a:ext cx="9185563" cy="77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4886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GB"/>
              <a:t> </a:t>
            </a:r>
            <a:endParaRPr lang="en-GB"/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9" y="349624"/>
            <a:ext cx="4485409" cy="474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83" name="Picture 209718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27" y="1296646"/>
            <a:ext cx="3941307" cy="379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84" name="Picture 209718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26728" y="349624"/>
            <a:ext cx="3941307" cy="94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206" y="336858"/>
            <a:ext cx="275664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GB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endParaRPr lang="en-GB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400" y="2774827"/>
            <a:ext cx="52363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 w="3810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bn-IN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রাজাপুর দরগাপাড়া উচ্চ বিদ্যালয়</a:t>
            </a:r>
          </a:p>
          <a:p>
            <a:r>
              <a:rPr lang="bn-IN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</a:t>
            </a:r>
            <a:r>
              <a:rPr lang="bn-IN" sz="3600" b="1" dirty="0" smtClean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600" b="1" dirty="0" smtClean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ln w="3810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০১৭৩২৩৬৬১৩১</a:t>
            </a:r>
            <a:r>
              <a:rPr lang="bn-IN" sz="3600" b="1" dirty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ln w="3810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Email:jharnakhatun@gmail.com</a:t>
            </a:r>
            <a:endParaRPr lang="en-US" sz="2000" b="1" dirty="0">
              <a:ln w="3810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1772" y="2774827"/>
            <a:ext cx="35105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  <a:r>
              <a:rPr lang="en-US" sz="4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  <a:r>
              <a:rPr lang="bn-IN" sz="4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পত্র  </a:t>
            </a:r>
            <a:endParaRPr lang="bn-IN" sz="4000" b="1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r>
              <a:rPr lang="bn-IN" sz="40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4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৩/০</a:t>
            </a:r>
            <a:r>
              <a:rPr lang="en-US" sz="4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/২০২১</a:t>
            </a:r>
            <a:endParaRPr lang="bn-IN" sz="4000" b="1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5096435" y="1680882"/>
            <a:ext cx="147917" cy="4948518"/>
          </a:xfrm>
          <a:prstGeom prst="irregularSeal2">
            <a:avLst/>
          </a:prstGeom>
          <a:solidFill>
            <a:schemeClr val="bg2">
              <a:lumMod val="25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86" y="1680882"/>
            <a:ext cx="1759120" cy="19353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83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extBox 1048644"/>
          <p:cNvSpPr txBox="1"/>
          <p:nvPr/>
        </p:nvSpPr>
        <p:spPr>
          <a:xfrm>
            <a:off x="2861010" y="327558"/>
            <a:ext cx="400000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altLang="en-GB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6" name="TextBox 1048645"/>
          <p:cNvSpPr txBox="1"/>
          <p:nvPr/>
        </p:nvSpPr>
        <p:spPr>
          <a:xfrm>
            <a:off x="1626732" y="1849894"/>
            <a:ext cx="6064985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32" y="2482632"/>
            <a:ext cx="5351928" cy="3756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>
          <a:xfrm>
            <a:off x="2918640" y="190213"/>
            <a:ext cx="2754314" cy="662318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pPr algn="ctr"/>
            <a:r>
              <a:rPr lang="en-GB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8" name="TextBox 1048647"/>
          <p:cNvSpPr txBox="1"/>
          <p:nvPr/>
        </p:nvSpPr>
        <p:spPr>
          <a:xfrm>
            <a:off x="444295" y="964222"/>
            <a:ext cx="805424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'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পল্লিজননী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9" name="TextBox 1048648"/>
          <p:cNvSpPr txBox="1"/>
          <p:nvPr/>
        </p:nvSpPr>
        <p:spPr>
          <a:xfrm>
            <a:off x="484155" y="2777815"/>
            <a:ext cx="797452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পল্লিজননী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"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0" name="TextBox 1048649"/>
          <p:cNvSpPr txBox="1"/>
          <p:nvPr/>
        </p:nvSpPr>
        <p:spPr>
          <a:xfrm>
            <a:off x="484155" y="4686496"/>
            <a:ext cx="797452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শিউরে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জ্বলা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দীপটির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1" name="TextBox 1048650"/>
          <p:cNvSpPr txBox="1"/>
          <p:nvPr/>
        </p:nvSpPr>
        <p:spPr>
          <a:xfrm>
            <a:off x="997444" y="1572754"/>
            <a:ext cx="246904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হাসু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2" name="TextBox 1048651"/>
          <p:cNvSpPr txBox="1"/>
          <p:nvPr/>
        </p:nvSpPr>
        <p:spPr>
          <a:xfrm>
            <a:off x="4014344" y="1584508"/>
            <a:ext cx="284365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পয়সার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বাসি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3" name="TextBox 1048652"/>
          <p:cNvSpPr txBox="1"/>
          <p:nvPr/>
        </p:nvSpPr>
        <p:spPr>
          <a:xfrm>
            <a:off x="997444" y="2181805"/>
            <a:ext cx="246904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রাখালি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4" name="TextBox 1048653"/>
          <p:cNvSpPr txBox="1"/>
          <p:nvPr/>
        </p:nvSpPr>
        <p:spPr>
          <a:xfrm>
            <a:off x="4014344" y="2123746"/>
            <a:ext cx="284365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5" name="TextBox 1048654"/>
          <p:cNvSpPr txBox="1"/>
          <p:nvPr/>
        </p:nvSpPr>
        <p:spPr>
          <a:xfrm>
            <a:off x="914612" y="3386347"/>
            <a:ext cx="255188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বেদনাবোধ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6" name="TextBox 1048655"/>
          <p:cNvSpPr txBox="1"/>
          <p:nvPr/>
        </p:nvSpPr>
        <p:spPr>
          <a:xfrm>
            <a:off x="4014344" y="3413521"/>
            <a:ext cx="284365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7" name="TextBox 1048656"/>
          <p:cNvSpPr txBox="1"/>
          <p:nvPr/>
        </p:nvSpPr>
        <p:spPr>
          <a:xfrm>
            <a:off x="914612" y="4032686"/>
            <a:ext cx="255188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উতকন্ঠা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8" name="TextBox 1048657"/>
          <p:cNvSpPr txBox="1"/>
          <p:nvPr/>
        </p:nvSpPr>
        <p:spPr>
          <a:xfrm>
            <a:off x="4014344" y="4059860"/>
            <a:ext cx="284365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9" name="TextBox 1048658"/>
          <p:cNvSpPr txBox="1"/>
          <p:nvPr/>
        </p:nvSpPr>
        <p:spPr>
          <a:xfrm>
            <a:off x="914612" y="5332835"/>
            <a:ext cx="255188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উজ্জল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0" name="TextBox 1048659"/>
          <p:cNvSpPr txBox="1"/>
          <p:nvPr/>
        </p:nvSpPr>
        <p:spPr>
          <a:xfrm>
            <a:off x="4014344" y="5340306"/>
            <a:ext cx="284365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ভাঙা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1" name="TextBox 1048660"/>
          <p:cNvSpPr txBox="1"/>
          <p:nvPr/>
        </p:nvSpPr>
        <p:spPr>
          <a:xfrm>
            <a:off x="914612" y="5979174"/>
            <a:ext cx="255188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মলিন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2" name="TextBox 1048661"/>
          <p:cNvSpPr txBox="1"/>
          <p:nvPr/>
        </p:nvSpPr>
        <p:spPr>
          <a:xfrm>
            <a:off x="4014344" y="5979174"/>
            <a:ext cx="284365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নিবু</a:t>
            </a:r>
            <a:r>
              <a:rPr lang="en-US" alt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নিবু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-Shape 1"/>
          <p:cNvSpPr/>
          <p:nvPr/>
        </p:nvSpPr>
        <p:spPr>
          <a:xfrm rot="19427529">
            <a:off x="4127146" y="3432295"/>
            <a:ext cx="688541" cy="296687"/>
          </a:xfrm>
          <a:prstGeom prst="corne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/>
        </p:nvSpPr>
        <p:spPr>
          <a:xfrm rot="19427529">
            <a:off x="1039577" y="2189693"/>
            <a:ext cx="688541" cy="296687"/>
          </a:xfrm>
          <a:prstGeom prst="corne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9427529">
            <a:off x="4195653" y="6092328"/>
            <a:ext cx="688541" cy="296687"/>
          </a:xfrm>
          <a:prstGeom prst="corne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1018433" y="1566826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106001" y="1576804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062317" y="2050102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014344" y="4040157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992075" y="3324182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992075" y="5313132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914612" y="3971608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992075" y="5921665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4014344" y="5290974"/>
            <a:ext cx="525580" cy="7153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48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48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8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48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8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8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48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48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8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48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8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2"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>
          <a:xfrm>
            <a:off x="3412777" y="263604"/>
            <a:ext cx="3129797" cy="1043307"/>
          </a:xfrm>
        </p:spPr>
        <p:txBody>
          <a:bodyPr>
            <a:normAutofit/>
          </a:bodyPr>
          <a:lstStyle/>
          <a:p>
            <a:r>
              <a:rPr lang="en-GB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GB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4" name="TextBox 1048663"/>
          <p:cNvSpPr txBox="1"/>
          <p:nvPr/>
        </p:nvSpPr>
        <p:spPr>
          <a:xfrm>
            <a:off x="255625" y="1306911"/>
            <a:ext cx="8386557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দরগায়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8" name="Picture 20971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08" y="2652990"/>
            <a:ext cx="5541818" cy="374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209718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" y="215152"/>
            <a:ext cx="8565777" cy="6441141"/>
          </a:xfrm>
          <a:prstGeom prst="rect">
            <a:avLst/>
          </a:prstGeom>
        </p:spPr>
      </p:pic>
      <p:sp>
        <p:nvSpPr>
          <p:cNvPr id="1048665" name="Title 1048664"/>
          <p:cNvSpPr>
            <a:spLocks noGrp="1"/>
          </p:cNvSpPr>
          <p:nvPr>
            <p:ph type="title"/>
          </p:nvPr>
        </p:nvSpPr>
        <p:spPr>
          <a:xfrm>
            <a:off x="2040782" y="2749163"/>
            <a:ext cx="5449229" cy="1755602"/>
          </a:xfrm>
        </p:spPr>
        <p:txBody>
          <a:bodyPr>
            <a:noAutofit/>
          </a:bodyPr>
          <a:lstStyle/>
          <a:p>
            <a:r>
              <a:rPr lang="en-GB" sz="1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15153"/>
            <a:ext cx="4234602" cy="418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43" y="215152"/>
            <a:ext cx="4304281" cy="419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06071" y="5136776"/>
            <a:ext cx="560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বুঝতে পারছ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01152" y="197224"/>
            <a:ext cx="4253753" cy="6096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80835"/>
              </p:ext>
            </p:extLst>
          </p:nvPr>
        </p:nvGraphicFramePr>
        <p:xfrm>
          <a:off x="3240741" y="2348216"/>
          <a:ext cx="3003176" cy="247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0741" y="2348216"/>
                        <a:ext cx="3003176" cy="2471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5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>
          <a:xfrm>
            <a:off x="877489" y="-33344"/>
            <a:ext cx="7886700" cy="1325563"/>
          </a:xfrm>
        </p:spPr>
        <p:txBody>
          <a:bodyPr/>
          <a:lstStyle/>
          <a:p>
            <a:r>
              <a:rPr lang="en-GB"/>
              <a:t>আজকের</a:t>
            </a:r>
            <a:r>
              <a:rPr lang="en-US" altLang="en-GB"/>
              <a:t> </a:t>
            </a:r>
            <a:r>
              <a:rPr lang="en-GB" altLang="en-US"/>
              <a:t>পাঠের</a:t>
            </a:r>
            <a:r>
              <a:rPr lang="en-US" altLang="en-GB"/>
              <a:t> </a:t>
            </a:r>
            <a:r>
              <a:rPr lang="en-GB" altLang="en-US"/>
              <a:t>আলোচ্য</a:t>
            </a:r>
            <a:r>
              <a:rPr lang="en-US" altLang="en-GB"/>
              <a:t> </a:t>
            </a:r>
            <a:r>
              <a:rPr lang="en-GB" altLang="en-US"/>
              <a:t>বিষয়-</a:t>
            </a:r>
            <a:endParaRPr lang="en-GB"/>
          </a:p>
        </p:txBody>
      </p:sp>
      <p:sp>
        <p:nvSpPr>
          <p:cNvPr id="1048607" name="Rectangle 1048606"/>
          <p:cNvSpPr>
            <a:spLocks noGrp="1"/>
          </p:cNvSpPr>
          <p:nvPr/>
        </p:nvSpPr>
        <p:spPr>
          <a:xfrm>
            <a:off x="1534591" y="1022927"/>
            <a:ext cx="5553462" cy="910820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vert="horz" lIns="91440" tIns="45720" rIns="91440" bIns="45720" rtlCol="0" anchor="ctr">
            <a:normAutofit fontScale="84659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421" b="1" dirty="0" err="1">
                <a:solidFill>
                  <a:schemeClr val="tx2"/>
                </a:solidFill>
              </a:rPr>
              <a:t>পল্লিজননী</a:t>
            </a:r>
            <a:endParaRPr lang="en-GB" sz="8421" b="1" dirty="0">
              <a:solidFill>
                <a:schemeClr val="tx2"/>
              </a:solidFill>
            </a:endParaRPr>
          </a:p>
        </p:txBody>
      </p:sp>
      <p:sp>
        <p:nvSpPr>
          <p:cNvPr id="1048608" name="Rectangle 1048607"/>
          <p:cNvSpPr>
            <a:spLocks noGrp="1"/>
          </p:cNvSpPr>
          <p:nvPr/>
        </p:nvSpPr>
        <p:spPr>
          <a:xfrm>
            <a:off x="4311322" y="1737793"/>
            <a:ext cx="4009469" cy="1178398"/>
          </a:xfrm>
          <a:prstGeom prst="rect">
            <a:avLst/>
          </a:prstGeom>
          <a:solidFill>
            <a:schemeClr val="bg1"/>
          </a:solidFill>
          <a:ln w="25400">
            <a:noFill/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err="1"/>
              <a:t>জসীম</a:t>
            </a:r>
            <a:r>
              <a:rPr lang="en-US" altLang="en-GB" sz="4800" b="1" dirty="0"/>
              <a:t> </a:t>
            </a:r>
            <a:r>
              <a:rPr lang="en-GB" altLang="en-US" sz="4800" b="1" dirty="0" err="1"/>
              <a:t>উদ্দীন</a:t>
            </a:r>
            <a:endParaRPr lang="en-GB" sz="4800" b="1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91" y="3361765"/>
            <a:ext cx="3983658" cy="325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>
          <a:xfrm>
            <a:off x="832268" y="1034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শিখনফল</a:t>
            </a:r>
            <a:endParaRPr lang="en-GB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48594" name="TextBox 1048593"/>
          <p:cNvSpPr txBox="1"/>
          <p:nvPr/>
        </p:nvSpPr>
        <p:spPr>
          <a:xfrm>
            <a:off x="832268" y="1370456"/>
            <a:ext cx="766040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GB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5" name="TextBox 1048594"/>
          <p:cNvSpPr txBox="1"/>
          <p:nvPr/>
        </p:nvSpPr>
        <p:spPr>
          <a:xfrm>
            <a:off x="1058561" y="2332227"/>
            <a:ext cx="7660407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TextBox 1048595"/>
          <p:cNvSpPr txBox="1"/>
          <p:nvPr/>
        </p:nvSpPr>
        <p:spPr>
          <a:xfrm>
            <a:off x="1058560" y="2872713"/>
            <a:ext cx="7660407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TextBox 1048596"/>
          <p:cNvSpPr txBox="1"/>
          <p:nvPr/>
        </p:nvSpPr>
        <p:spPr>
          <a:xfrm>
            <a:off x="945414" y="3882292"/>
            <a:ext cx="7660407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জীবনচিত্র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2717003" y="160054"/>
            <a:ext cx="2675268" cy="851219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40" y="1154596"/>
            <a:ext cx="2840131" cy="2229521"/>
          </a:xfrm>
          <a:prstGeom prst="rect">
            <a:avLst/>
          </a:prstGeom>
        </p:spPr>
      </p:pic>
      <p:sp>
        <p:nvSpPr>
          <p:cNvPr id="1048587" name="TextBox 1048586"/>
          <p:cNvSpPr txBox="1"/>
          <p:nvPr/>
        </p:nvSpPr>
        <p:spPr>
          <a:xfrm>
            <a:off x="5689273" y="327163"/>
            <a:ext cx="3064762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১৯০৩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তাম্বুলখানা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মাতুলালয়ে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8" name="TextBox 1048587"/>
          <p:cNvSpPr txBox="1"/>
          <p:nvPr/>
        </p:nvSpPr>
        <p:spPr>
          <a:xfrm>
            <a:off x="4518212" y="3384117"/>
            <a:ext cx="4235823" cy="3170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নকসীকাথার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সোজন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বাদিয়ার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ঘাট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সখিনা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কান্দে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রাখালী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ধানক্ষেত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বোবা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হাসু</a:t>
            </a:r>
            <a:r>
              <a:rPr lang="bn-I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alt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পয়সার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বাশি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মধুমালা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রঙিলা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নায়ের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TextBox 1048588"/>
          <p:cNvSpPr txBox="1"/>
          <p:nvPr/>
        </p:nvSpPr>
        <p:spPr>
          <a:xfrm>
            <a:off x="424517" y="4480171"/>
            <a:ext cx="354768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alt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আশা-সপ্ন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বেদনার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আবেজ্ঞহন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0" name="TextBox 1048589"/>
          <p:cNvSpPr txBox="1"/>
          <p:nvPr/>
        </p:nvSpPr>
        <p:spPr>
          <a:xfrm>
            <a:off x="311618" y="1472216"/>
            <a:ext cx="2135747" cy="255454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১৯৭৬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১৪ই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মৃত্যুবরন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  <p:bldP spid="1048588" grpId="0" animBg="1"/>
      <p:bldP spid="1048589" grpId="0" animBg="1"/>
      <p:bldP spid="10485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title"/>
          </p:nvPr>
        </p:nvSpPr>
        <p:spPr>
          <a:xfrm>
            <a:off x="3151037" y="238246"/>
            <a:ext cx="2483281" cy="676154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GB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GB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TextBox 1048591"/>
          <p:cNvSpPr txBox="1"/>
          <p:nvPr/>
        </p:nvSpPr>
        <p:spPr>
          <a:xfrm>
            <a:off x="1016954" y="1461105"/>
            <a:ext cx="710506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মৃত্যুসহ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13" y="2592585"/>
            <a:ext cx="4120950" cy="321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1048599"/>
          <p:cNvSpPr txBox="1"/>
          <p:nvPr/>
        </p:nvSpPr>
        <p:spPr>
          <a:xfrm>
            <a:off x="5933004" y="3844090"/>
            <a:ext cx="187973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TextBox 1048602"/>
          <p:cNvSpPr txBox="1"/>
          <p:nvPr/>
        </p:nvSpPr>
        <p:spPr>
          <a:xfrm>
            <a:off x="5933004" y="5378072"/>
            <a:ext cx="26665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13927" y="3307976"/>
            <a:ext cx="2039554" cy="1430009"/>
          </a:xfrm>
          <a:prstGeom prst="rect">
            <a:avLst/>
          </a:prstGeom>
        </p:spPr>
      </p:pic>
      <p:pic>
        <p:nvPicPr>
          <p:cNvPr id="2097156" name="Picture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00" y="1727906"/>
            <a:ext cx="1957281" cy="13753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159" y="2145495"/>
            <a:ext cx="21692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12" y="5378072"/>
            <a:ext cx="22359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আরঙের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966" y="3889214"/>
            <a:ext cx="177160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alt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2271" y="2222880"/>
            <a:ext cx="184047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6200" y="5147390"/>
            <a:ext cx="1047358" cy="1046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43558" y="5147390"/>
            <a:ext cx="1141296" cy="1046137"/>
          </a:xfrm>
          <a:prstGeom prst="rect">
            <a:avLst/>
          </a:prstGeom>
        </p:spPr>
      </p:pic>
      <p:sp>
        <p:nvSpPr>
          <p:cNvPr id="12" name="Title 1048637"/>
          <p:cNvSpPr>
            <a:spLocks noGrp="1"/>
          </p:cNvSpPr>
          <p:nvPr>
            <p:ph type="title"/>
          </p:nvPr>
        </p:nvSpPr>
        <p:spPr>
          <a:xfrm>
            <a:off x="1824449" y="556367"/>
            <a:ext cx="4952869" cy="63990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অর্থগুলো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alt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537</Words>
  <Application>Microsoft Office PowerPoint</Application>
  <PresentationFormat>On-screen Show (4:3)</PresentationFormat>
  <Paragraphs>89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আজকের পাঠের আলোচ্য বিষয়-</vt:lpstr>
      <vt:lpstr>শিখনফল</vt:lpstr>
      <vt:lpstr>কবি পরিচিতি</vt:lpstr>
      <vt:lpstr> একক কাজ</vt:lpstr>
      <vt:lpstr>এস শব্দের অর্থগুলো জেনে নিই</vt:lpstr>
      <vt:lpstr>জোড়ায় কাজ</vt:lpstr>
      <vt:lpstr>কবিতা আবৃত্তি</vt:lpstr>
      <vt:lpstr>রাত থম থম স্তব্ধ নিঝুম, ঘোর-ঘোর- আন্ধার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cp:lastModifiedBy>DOEL</cp:lastModifiedBy>
  <cp:revision>93</cp:revision>
  <dcterms:created xsi:type="dcterms:W3CDTF">2015-05-02T21:30:45Z</dcterms:created>
  <dcterms:modified xsi:type="dcterms:W3CDTF">2021-03-06T04:53:14Z</dcterms:modified>
</cp:coreProperties>
</file>