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FFC4-89CE-4D04-ABC9-3745521C72F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CF33-3A67-4470-BDFA-BAE9BBCD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6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FFC4-89CE-4D04-ABC9-3745521C72F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CF33-3A67-4470-BDFA-BAE9BBCD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98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FFC4-89CE-4D04-ABC9-3745521C72F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CF33-3A67-4470-BDFA-BAE9BBCD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FFC4-89CE-4D04-ABC9-3745521C72F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CF33-3A67-4470-BDFA-BAE9BBCD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06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FFC4-89CE-4D04-ABC9-3745521C72F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CF33-3A67-4470-BDFA-BAE9BBCD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FFC4-89CE-4D04-ABC9-3745521C72F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CF33-3A67-4470-BDFA-BAE9BBCD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2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FFC4-89CE-4D04-ABC9-3745521C72F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CF33-3A67-4470-BDFA-BAE9BBCD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05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FFC4-89CE-4D04-ABC9-3745521C72F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CF33-3A67-4470-BDFA-BAE9BBCD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56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FFC4-89CE-4D04-ABC9-3745521C72F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CF33-3A67-4470-BDFA-BAE9BBCD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2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FFC4-89CE-4D04-ABC9-3745521C72F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CF33-3A67-4470-BDFA-BAE9BBCD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9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FFC4-89CE-4D04-ABC9-3745521C72F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CF33-3A67-4470-BDFA-BAE9BBCD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6FFC4-89CE-4D04-ABC9-3745521C72F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ACF33-3A67-4470-BDFA-BAE9BBCD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4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9334" y="2257779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ar-SA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بسم الله الرحمن الرحيم</a:t>
            </a:r>
            <a:br>
              <a:rPr lang="ar-SA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السلام عليكم ورحمة الله</a:t>
            </a:r>
            <a:r>
              <a:rPr lang="ar-SA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SA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اهلا سهلا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724" y="4346223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28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1445" y="967980"/>
            <a:ext cx="322897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/>
              <a:t>وقد يحذف فعله لقيام قرينة جوازا- نحو  خير مقدم أي قدمت قدوما خير مقدم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" y="90311"/>
            <a:ext cx="3987588" cy="44626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71432" y="1429645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ar-S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812311"/>
      </p:ext>
    </p:extLst>
  </p:cSld>
  <p:clrMapOvr>
    <a:masterClrMapping/>
  </p:clrMapOvr>
  <p:transition spd="slow">
    <p:push dir="u"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2178" y="699911"/>
            <a:ext cx="54412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/>
              <a:t>ووجوبا-سماعا-</a:t>
            </a:r>
          </a:p>
          <a:p>
            <a:endParaRPr lang="ar-SA" sz="2800" dirty="0"/>
          </a:p>
          <a:p>
            <a:r>
              <a:rPr lang="ar-SA" sz="2800" dirty="0"/>
              <a:t>سقيا و شكرا وحمدا ورعيا</a:t>
            </a:r>
          </a:p>
          <a:p>
            <a:r>
              <a:rPr lang="ar-SA" sz="2800" dirty="0"/>
              <a:t> </a:t>
            </a:r>
          </a:p>
          <a:p>
            <a:r>
              <a:rPr lang="ar-SA" sz="2800" dirty="0"/>
              <a:t>أي</a:t>
            </a:r>
          </a:p>
          <a:p>
            <a:r>
              <a:rPr lang="ar-SA" sz="2800" dirty="0"/>
              <a:t>سقاك الله سقيا</a:t>
            </a:r>
          </a:p>
          <a:p>
            <a:endParaRPr lang="ar-SA" sz="2800" dirty="0"/>
          </a:p>
          <a:p>
            <a:r>
              <a:rPr lang="ar-SA" sz="2800" dirty="0"/>
              <a:t>شكرتك شكرا</a:t>
            </a:r>
          </a:p>
          <a:p>
            <a:endParaRPr lang="ar-SA" sz="2800" dirty="0"/>
          </a:p>
          <a:p>
            <a:r>
              <a:rPr lang="ar-SA" sz="2800" dirty="0"/>
              <a:t>حمدتك حمدا</a:t>
            </a:r>
          </a:p>
          <a:p>
            <a:endParaRPr lang="ar-SA" sz="2800" dirty="0"/>
          </a:p>
          <a:p>
            <a:r>
              <a:rPr lang="ar-SA" sz="2800" dirty="0"/>
              <a:t>رعاك الله رعيا-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478" y="1816981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747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9600" y="1095022"/>
            <a:ext cx="3093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dirty="0" smtClean="0">
                <a:solidFill>
                  <a:srgbClr val="00B0F0"/>
                </a:solidFill>
              </a:rPr>
              <a:t>الي اللقاء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28267" y="2269067"/>
            <a:ext cx="29802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5400" dirty="0" smtClean="0">
                <a:solidFill>
                  <a:srgbClr val="00B0F0"/>
                </a:solidFill>
              </a:rPr>
              <a:t>السلام عليكم ورحمة الله</a:t>
            </a:r>
            <a:endParaRPr lang="en-US" sz="5400" dirty="0">
              <a:solidFill>
                <a:srgbClr val="00B0F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633" y="1792743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81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9799" y="1392576"/>
            <a:ext cx="382693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>
                <a:cs typeface="Akhbar MT" pitchFamily="2" charset="-78"/>
              </a:rPr>
              <a:t>تعريف الأستاذ</a:t>
            </a:r>
            <a:br>
              <a:rPr lang="ar-SA" sz="3600" dirty="0">
                <a:cs typeface="Akhbar MT" pitchFamily="2" charset="-78"/>
              </a:rPr>
            </a:br>
            <a:r>
              <a:rPr lang="ar-SA" sz="4800" dirty="0">
                <a:solidFill>
                  <a:srgbClr val="00B0F0"/>
                </a:solidFill>
                <a:cs typeface="Akhbar MT" pitchFamily="2" charset="-78"/>
              </a:rPr>
              <a:t>محمد مجيب الرحمن</a:t>
            </a:r>
            <a:r>
              <a:rPr lang="ar-SA" sz="3600" dirty="0">
                <a:cs typeface="Akhbar MT" pitchFamily="2" charset="-78"/>
              </a:rPr>
              <a:t/>
            </a:r>
            <a:br>
              <a:rPr lang="ar-SA" sz="3600" dirty="0">
                <a:cs typeface="Akhbar MT" pitchFamily="2" charset="-78"/>
              </a:rPr>
            </a:br>
            <a:r>
              <a:rPr lang="ar-SA" sz="4000" dirty="0">
                <a:solidFill>
                  <a:srgbClr val="00B0F0"/>
                </a:solidFill>
                <a:cs typeface="Akhbar MT" pitchFamily="2" charset="-78"/>
              </a:rPr>
              <a:t>أستاذ مساعد</a:t>
            </a:r>
            <a:r>
              <a:rPr lang="ar-SA" sz="3600" dirty="0">
                <a:cs typeface="Akhbar MT" pitchFamily="2" charset="-78"/>
              </a:rPr>
              <a:t/>
            </a:r>
            <a:br>
              <a:rPr lang="ar-SA" sz="3600" dirty="0">
                <a:cs typeface="Akhbar MT" pitchFamily="2" charset="-78"/>
              </a:rPr>
            </a:br>
            <a:r>
              <a:rPr lang="ar-SA" sz="3600" dirty="0">
                <a:solidFill>
                  <a:srgbClr val="00B0F0"/>
                </a:solidFill>
                <a:cs typeface="Akhbar MT" pitchFamily="2" charset="-78"/>
              </a:rPr>
              <a:t>المدرسة </a:t>
            </a:r>
            <a:r>
              <a:rPr lang="ar-SA" sz="3600" dirty="0" err="1">
                <a:solidFill>
                  <a:srgbClr val="00B0F0"/>
                </a:solidFill>
                <a:cs typeface="Akhbar MT" pitchFamily="2" charset="-78"/>
              </a:rPr>
              <a:t>المجددية</a:t>
            </a:r>
            <a:r>
              <a:rPr lang="ar-SA" sz="3600" dirty="0">
                <a:solidFill>
                  <a:srgbClr val="00B0F0"/>
                </a:solidFill>
                <a:cs typeface="Akhbar MT" pitchFamily="2" charset="-78"/>
              </a:rPr>
              <a:t> الإسلامية(العالم)</a:t>
            </a:r>
            <a:br>
              <a:rPr lang="ar-SA" sz="3600" dirty="0">
                <a:solidFill>
                  <a:srgbClr val="00B0F0"/>
                </a:solidFill>
                <a:cs typeface="Akhbar MT" pitchFamily="2" charset="-78"/>
              </a:rPr>
            </a:br>
            <a:r>
              <a:rPr lang="ar-SA" sz="3600" dirty="0">
                <a:solidFill>
                  <a:srgbClr val="00B0F0"/>
                </a:solidFill>
                <a:cs typeface="Akhbar MT" pitchFamily="2" charset="-78"/>
              </a:rPr>
              <a:t>برى بارى-</a:t>
            </a:r>
            <a:r>
              <a:rPr lang="ar-SA" sz="3600" dirty="0" err="1">
                <a:solidFill>
                  <a:srgbClr val="00B0F0"/>
                </a:solidFill>
                <a:cs typeface="Akhbar MT" pitchFamily="2" charset="-78"/>
              </a:rPr>
              <a:t>كالياكوير</a:t>
            </a:r>
            <a:r>
              <a:rPr lang="ar-SA" sz="3600" dirty="0">
                <a:solidFill>
                  <a:srgbClr val="00B0F0"/>
                </a:solidFill>
                <a:cs typeface="Akhbar MT" pitchFamily="2" charset="-78"/>
              </a:rPr>
              <a:t>-</a:t>
            </a:r>
            <a:r>
              <a:rPr lang="ar-SA" sz="3600" dirty="0" err="1">
                <a:solidFill>
                  <a:srgbClr val="00B0F0"/>
                </a:solidFill>
                <a:cs typeface="Akhbar MT" pitchFamily="2" charset="-78"/>
              </a:rPr>
              <a:t>غازيفور</a:t>
            </a:r>
            <a:endParaRPr lang="en-US" sz="3600" dirty="0">
              <a:solidFill>
                <a:srgbClr val="00B0F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776" y="1862046"/>
            <a:ext cx="1508760" cy="18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98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54135" y="1194552"/>
            <a:ext cx="353342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/>
              <a:t>عنوان الدرس</a:t>
            </a:r>
          </a:p>
          <a:p>
            <a:endParaRPr lang="ar-SA" sz="4000" dirty="0"/>
          </a:p>
          <a:p>
            <a:r>
              <a:rPr lang="ar-SA" sz="4000" dirty="0" smtClean="0"/>
              <a:t>الصف العالم</a:t>
            </a:r>
          </a:p>
          <a:p>
            <a:endParaRPr lang="ar-SA" sz="4000" dirty="0"/>
          </a:p>
          <a:p>
            <a:r>
              <a:rPr lang="ar-SA" sz="4000" dirty="0" smtClean="0"/>
              <a:t>الورقة الثانية للأدب العربي</a:t>
            </a:r>
          </a:p>
          <a:p>
            <a:endParaRPr lang="ar-SA" sz="4000" dirty="0"/>
          </a:p>
          <a:p>
            <a:r>
              <a:rPr lang="ar-SA" sz="4000" dirty="0" smtClean="0"/>
              <a:t>التاريخ: 5-9 -</a:t>
            </a:r>
            <a:r>
              <a:rPr lang="ar-SA" sz="2400" dirty="0" smtClean="0"/>
              <a:t>20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121" y="1235956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31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applause.wav"/>
          </p:stSnd>
        </p:sndAc>
      </p:transition>
    </mc:Choice>
    <mc:Fallback xmlns="">
      <p:transition spd="slow">
        <p:checker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63734" y="1275644"/>
            <a:ext cx="4989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اعلان الدرس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678310" y="1921975"/>
            <a:ext cx="42446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/>
              <a:t>المفعول المطلق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63" y="3719510"/>
            <a:ext cx="2922059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240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23466" y="2585156"/>
            <a:ext cx="3657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* ان يبينوا ما هو المفعول المطلق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ar-SA" sz="2800" dirty="0" smtClean="0"/>
          </a:p>
          <a:p>
            <a:r>
              <a:rPr lang="ar-SA" sz="2800" dirty="0" smtClean="0"/>
              <a:t>ان يفهموا   اعراب المفعول     المطلق</a:t>
            </a:r>
          </a:p>
          <a:p>
            <a:r>
              <a:rPr lang="ar-SA" sz="2800" dirty="0" smtClean="0"/>
              <a:t> </a:t>
            </a:r>
          </a:p>
          <a:p>
            <a:r>
              <a:rPr lang="ar-SA" sz="2800" dirty="0" smtClean="0"/>
              <a:t> ان يقولون    الامثلة للمفعول  المطلق</a:t>
            </a:r>
          </a:p>
          <a:p>
            <a:r>
              <a:rPr lang="ar-SA" dirty="0" smtClean="0">
                <a:solidFill>
                  <a:srgbClr val="FF0066"/>
                </a:solidFill>
              </a:rPr>
              <a:t>     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6089" y="1721509"/>
            <a:ext cx="3160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/>
              <a:t>يستطيع الطلاب بعد انتهاء هذا الدرس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967110" y="897888"/>
            <a:ext cx="3160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/>
              <a:t>النتائج من الدرس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845" y="1496303"/>
            <a:ext cx="2562578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10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pplause.wav"/>
          </p:stSnd>
        </p:sndAc>
      </p:transition>
    </mc:Choice>
    <mc:Fallback xmlns="">
      <p:transition spd="slow">
        <p:random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84712" y="1061156"/>
            <a:ext cx="37366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dirty="0"/>
              <a:t>المفعول </a:t>
            </a:r>
            <a:r>
              <a:rPr lang="ar-SA" sz="4800" dirty="0" smtClean="0"/>
              <a:t>المطلق وهو مصدر بمعني فعل مذكور قبله – نحو حمدتك حمدا-</a:t>
            </a:r>
            <a:r>
              <a:rPr lang="ar-SA" sz="4800" dirty="0" err="1" smtClean="0"/>
              <a:t>وتاكلون</a:t>
            </a:r>
            <a:r>
              <a:rPr lang="ar-SA" sz="4800" dirty="0" smtClean="0"/>
              <a:t> التراث اكلا لما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97" y="1061156"/>
            <a:ext cx="250437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44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21776" y="668824"/>
            <a:ext cx="3217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ويذكر للتأكيد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59689" y="1595336"/>
            <a:ext cx="2822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/>
              <a:t>اكلت زينب رزا اكلا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576711" y="2201333"/>
            <a:ext cx="3330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وتأكلون التراث اكلا لما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41" y="1290447"/>
            <a:ext cx="2390775" cy="24840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21776" y="3774532"/>
            <a:ext cx="34769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6000" dirty="0" smtClean="0"/>
              <a:t>ضربته ضربا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6267168" y="5463135"/>
            <a:ext cx="6184617" cy="3544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5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07289" y="914400"/>
            <a:ext cx="32286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او لبيان النوع-</a:t>
            </a:r>
          </a:p>
          <a:p>
            <a:endParaRPr lang="ar-SA" sz="2800" dirty="0"/>
          </a:p>
          <a:p>
            <a:r>
              <a:rPr lang="ar-SA" sz="2800" dirty="0" smtClean="0"/>
              <a:t>نحو  جلست جلسة القاري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928078" y="2910417"/>
            <a:ext cx="32670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او لبيان العدد</a:t>
            </a:r>
          </a:p>
          <a:p>
            <a:r>
              <a:rPr lang="ar-SA" sz="3600" dirty="0" smtClean="0"/>
              <a:t>- جلست جلسة-او جلستين او جلسا ت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792" y="1933928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77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  <p:sndAc>
          <p:stSnd>
            <p:snd r:embed="rId2" name="explode.wav"/>
          </p:stSnd>
        </p:sndAc>
      </p:transition>
    </mc:Choice>
    <mc:Fallback xmlns="">
      <p:transition spd="slow">
        <p:fade/>
        <p:sndAc>
          <p:stSnd>
            <p:snd r:embed="rId4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57572" y="1880658"/>
            <a:ext cx="321945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/>
              <a:t>قد يكون </a:t>
            </a:r>
            <a:r>
              <a:rPr lang="ar-SA" sz="3200" smtClean="0"/>
              <a:t>من </a:t>
            </a:r>
            <a:r>
              <a:rPr lang="ar-SA" sz="3200" smtClean="0"/>
              <a:t>غير </a:t>
            </a:r>
            <a:r>
              <a:rPr lang="ar-SA" sz="3200"/>
              <a:t>لفظ </a:t>
            </a:r>
            <a:r>
              <a:rPr lang="ar-SA" sz="3200" smtClean="0"/>
              <a:t> </a:t>
            </a:r>
            <a:r>
              <a:rPr lang="ar-SA" sz="3200" dirty="0" smtClean="0"/>
              <a:t>المذكور</a:t>
            </a:r>
          </a:p>
          <a:p>
            <a:r>
              <a:rPr lang="ar-SA" sz="2000" dirty="0" smtClean="0"/>
              <a:t>-</a:t>
            </a:r>
          </a:p>
          <a:p>
            <a:r>
              <a:rPr lang="ar-SA" sz="2000" dirty="0" smtClean="0"/>
              <a:t> </a:t>
            </a:r>
            <a:r>
              <a:rPr lang="ar-SA" sz="3200" dirty="0" smtClean="0"/>
              <a:t>نحو قعدت جلوسا – انبت نباتا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079" y="2415293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756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148</Words>
  <Application>Microsoft Office PowerPoint</Application>
  <PresentationFormat>Widescreen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Akhbar MT</vt:lpstr>
      <vt:lpstr>Arial</vt:lpstr>
      <vt:lpstr>Calibri</vt:lpstr>
      <vt:lpstr>Calibri Light</vt:lpstr>
      <vt:lpstr>Office Theme</vt:lpstr>
      <vt:lpstr>بسم الله الرحمن الرحيم 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اهلا سهلا</dc:title>
  <dc:creator>Microsoft account</dc:creator>
  <cp:lastModifiedBy>Microsoft account</cp:lastModifiedBy>
  <cp:revision>50</cp:revision>
  <dcterms:created xsi:type="dcterms:W3CDTF">2020-09-04T16:25:21Z</dcterms:created>
  <dcterms:modified xsi:type="dcterms:W3CDTF">2020-10-05T14:42:43Z</dcterms:modified>
</cp:coreProperties>
</file>