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0" r:id="rId4"/>
    <p:sldId id="267" r:id="rId5"/>
    <p:sldId id="258" r:id="rId6"/>
    <p:sldId id="259" r:id="rId7"/>
    <p:sldId id="262" r:id="rId8"/>
    <p:sldId id="261" r:id="rId9"/>
    <p:sldId id="264" r:id="rId10"/>
    <p:sldId id="272" r:id="rId11"/>
    <p:sldId id="268" r:id="rId12"/>
    <p:sldId id="274" r:id="rId13"/>
    <p:sldId id="265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528F0-F845-4CD1-91E0-E8908226AA0A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9FDD3-8025-4E3B-B276-8EC59A701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64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9FDD3-8025-4E3B-B276-8EC59A7014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62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9FDD3-8025-4E3B-B276-8EC59A7014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28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13.jpeg"/><Relationship Id="rId3" Type="http://schemas.openxmlformats.org/officeDocument/2006/relationships/image" Target="../media/image6.png"/><Relationship Id="rId7" Type="http://schemas.openxmlformats.org/officeDocument/2006/relationships/image" Target="../media/image4.jpeg"/><Relationship Id="rId12" Type="http://schemas.openxmlformats.org/officeDocument/2006/relationships/image" Target="../media/image16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15.jpeg"/><Relationship Id="rId5" Type="http://schemas.openxmlformats.org/officeDocument/2006/relationships/image" Target="../media/image20.jpeg"/><Relationship Id="rId10" Type="http://schemas.openxmlformats.org/officeDocument/2006/relationships/image" Target="../media/image10.jpeg"/><Relationship Id="rId4" Type="http://schemas.openxmlformats.org/officeDocument/2006/relationships/image" Target="../media/image7.png"/><Relationship Id="rId9" Type="http://schemas.openxmlformats.org/officeDocument/2006/relationships/image" Target="../media/image9.jpg"/><Relationship Id="rId1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5490028"/>
            <a:ext cx="6248400" cy="682172"/>
          </a:xfrm>
        </p:spPr>
        <p:txBody>
          <a:bodyPr>
            <a:noAutofit/>
          </a:bodyPr>
          <a:lstStyle/>
          <a:p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 ফুলের শুভেচ্ছা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35814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04800"/>
            <a:ext cx="7010400" cy="495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89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-1612i3\Downloads\Desktop\New folder\linking_fish_nutri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3657600" cy="350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2948" y="4140312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কঁটাযুক্ত ছোট মাছ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4724400" y="4283899"/>
            <a:ext cx="3810000" cy="847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/>
              <a:t>সামুদ্রিক মাছ</a:t>
            </a:r>
            <a:endParaRPr lang="en-US" sz="4400" dirty="0"/>
          </a:p>
        </p:txBody>
      </p:sp>
      <p:sp>
        <p:nvSpPr>
          <p:cNvPr id="6" name="Rounded Rectangle 5"/>
          <p:cNvSpPr/>
          <p:nvPr/>
        </p:nvSpPr>
        <p:spPr>
          <a:xfrm>
            <a:off x="1752600" y="5334000"/>
            <a:ext cx="4876800" cy="876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খনিজ লবন সমৃদ্ধ খাবার </a:t>
            </a:r>
            <a:endParaRPr lang="en-US" sz="3600" dirty="0"/>
          </a:p>
        </p:txBody>
      </p:sp>
      <p:pic>
        <p:nvPicPr>
          <p:cNvPr id="1028" name="Picture 4" descr="C:\Users\Doel-1612i3\Downloads\Desktop\New folder\Lake_Whitefish_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0"/>
            <a:ext cx="5181600" cy="4283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00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-1612i3\Downloads\Desktop\New folder\6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990599"/>
            <a:ext cx="51054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el-1612i3\Downloads\Desktop\New folder\inde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-990600"/>
            <a:ext cx="4614154" cy="441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91200" y="2057400"/>
            <a:ext cx="289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লিচু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62910" y="1008994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কমলা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2301628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রসাল ফল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Users\Doel-1612i3\Downloads\Desktop\New folder\mom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429002"/>
            <a:ext cx="4191000" cy="3352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Doel-1612i3\Downloads\Desktop\New folder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1" y="2971801"/>
            <a:ext cx="44196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200400" y="5385064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পানির বিভিন্ন  উৎস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14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www.healthykidsplate.com/wp-content/uploads/2011/11/low-fat-milk_thum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101418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685" y="304800"/>
            <a:ext cx="8763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923" y="2063372"/>
            <a:ext cx="1781282" cy="64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121" y="1684283"/>
            <a:ext cx="1418864" cy="1066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1392" y="16764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দুধ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92792" y="2248717"/>
            <a:ext cx="1893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/>
              <a:t>পনির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70368" y="2863337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আমিষ জাতীয় খাদ্য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51" y="2097188"/>
            <a:ext cx="1397734" cy="64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985" y="152400"/>
            <a:ext cx="2948215" cy="2910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 descr="C:\Users\Doel-1612i3\Downloads\Desktop\New folder\ric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0"/>
            <a:ext cx="22860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Public\Pictures\New folder\potatoes-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919" y="1340191"/>
            <a:ext cx="2196066" cy="1410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-41924" y="3505200"/>
            <a:ext cx="1781281" cy="27432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121" y="3657600"/>
            <a:ext cx="1418864" cy="2092864"/>
          </a:xfrm>
          <a:prstGeom prst="rect">
            <a:avLst/>
          </a:prstGeom>
        </p:spPr>
      </p:pic>
      <p:pic>
        <p:nvPicPr>
          <p:cNvPr id="22" name="Picture 2" descr="C:\Users\Doel-1612i3\Downloads\Desktop\New folder\695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657600"/>
            <a:ext cx="1650092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C:\Users\Doel-1612i3\Downloads\Desktop\New folder\index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091" y="3886200"/>
            <a:ext cx="1855107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Doel-1612i3\Downloads\Desktop\New folder\linking_fish_nutrition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985706"/>
            <a:ext cx="2286000" cy="2491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C:\Users\Doel-1612i3\Downloads\Desktop\New folder\Lake_Whitefish_l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899" y="2701159"/>
            <a:ext cx="1676398" cy="224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616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5745162"/>
          </a:xfrm>
        </p:spPr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r>
              <a:rPr lang="bn-BD" dirty="0"/>
              <a:t/>
            </a:r>
            <a:br>
              <a:rPr lang="bn-BD" dirty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/>
              <a:t/>
            </a:r>
            <a:br>
              <a:rPr lang="bn-BD" dirty="0"/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দলীয় কাজঃ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ক) প্রোটিন জাতীয় খাবার তোমাদের দেহে কোন কাজ করে লিখ।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/>
              <a:t/>
            </a:r>
            <a:br>
              <a:rPr lang="bn-BD" dirty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/>
              <a:t/>
            </a:r>
            <a:br>
              <a:rPr lang="bn-BD" dirty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/>
              <a:t/>
            </a:r>
            <a:br>
              <a:rPr lang="bn-BD" dirty="0"/>
            </a:br>
            <a:r>
              <a:rPr lang="bn-BD" dirty="0" smtClean="0"/>
              <a:t/>
            </a:r>
            <a:br>
              <a:rPr lang="bn-BD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73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6354762"/>
          </a:xfrm>
        </p:spPr>
        <p:txBody>
          <a:bodyPr/>
          <a:lstStyle/>
          <a:p>
            <a:pPr algn="l"/>
            <a:r>
              <a:rPr lang="en-US" dirty="0" smtClean="0"/>
              <a:t>                    </a:t>
            </a:r>
            <a:r>
              <a:rPr lang="bn-BD" dirty="0" smtClean="0"/>
              <a:t>মূল্যায়ন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ক) খাদ্য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উপাদান কয়টি ও কী কী  ?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খ)খাদের গুরুত্তপুর্ণ উপাদাণটির নাম কি?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গ) ভিটামিন সি জাতিয় দুটি খাদ্যের নাম লিখ।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7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962400"/>
            <a:ext cx="6934200" cy="2514600"/>
          </a:xfrm>
        </p:spPr>
        <p:txBody>
          <a:bodyPr>
            <a:norm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বাড়ীর কাজঃ</a:t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ক) খাদ্যে বিদ্যমান ভিটামিন গুলো মানব শরীরে কি কি কাজ করে তা গুছিয়ে লিখ।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81000"/>
            <a:ext cx="5867400" cy="331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44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990" y="-228600"/>
            <a:ext cx="8915400" cy="6964362"/>
          </a:xfrm>
        </p:spPr>
        <p:txBody>
          <a:bodyPr>
            <a:noAutofit/>
          </a:bodyPr>
          <a:lstStyle/>
          <a:p>
            <a:r>
              <a:rPr lang="bn-BD" sz="11500" dirty="0" smtClean="0"/>
              <a:t/>
            </a:r>
            <a:br>
              <a:rPr lang="bn-BD" sz="11500" dirty="0" smtClean="0"/>
            </a:br>
            <a:r>
              <a:rPr lang="bn-BD" sz="11500" dirty="0"/>
              <a:t/>
            </a:r>
            <a:br>
              <a:rPr lang="bn-BD" sz="11500" dirty="0"/>
            </a:br>
            <a:r>
              <a:rPr lang="bn-BD" sz="11500" dirty="0"/>
              <a:t/>
            </a:r>
            <a:br>
              <a:rPr lang="bn-BD" sz="11500" dirty="0"/>
            </a:br>
            <a:r>
              <a:rPr lang="bn-BD" sz="11500" dirty="0" smtClean="0"/>
              <a:t/>
            </a:r>
            <a:br>
              <a:rPr lang="bn-BD" sz="11500" dirty="0" smtClean="0"/>
            </a:br>
            <a:r>
              <a:rPr lang="bn-BD" sz="11500" dirty="0" smtClean="0"/>
              <a:t>                                                 </a:t>
            </a:r>
            <a:endParaRPr lang="en-US" sz="115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199" y="357538"/>
            <a:ext cx="6934201" cy="581466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00200" y="4876800"/>
            <a:ext cx="3505200" cy="128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dirty="0" smtClean="0"/>
              <a:t>ধন্যবাদ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0091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bn-BD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486" y="1447800"/>
            <a:ext cx="8665028" cy="4602157"/>
          </a:xfrm>
        </p:spPr>
        <p:txBody>
          <a:bodyPr/>
          <a:lstStyle/>
          <a:p>
            <a:pPr marL="0" indent="0">
              <a:buNone/>
            </a:pPr>
            <a:r>
              <a:rPr lang="bn-BD" sz="4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হোসনেয়ারা</a:t>
            </a:r>
            <a:r>
              <a:rPr lang="bn-BD" sz="4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বেগম </a:t>
            </a:r>
            <a:endParaRPr lang="bn-BD" sz="4800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সহকারি শিক্ষক </a:t>
            </a:r>
            <a:endParaRPr lang="bn-BD" dirty="0" smtClean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কাহারোল পাইলট বালিকা উচ্চ বিদ্যালয়</a:t>
            </a:r>
            <a:endParaRPr lang="bn-BD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কাহারোল,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8400" y="1508912"/>
            <a:ext cx="3232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শ্রেণিঃ৯ম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3297646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সময়ঃ৫০মিনিট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123543" y="4425916"/>
            <a:ext cx="0" cy="69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125818" y="2641806"/>
            <a:ext cx="3657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খাদ্য, পুষ্টি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97360" y="2101411"/>
            <a:ext cx="3232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গার্হস্থ্য</a:t>
            </a:r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97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8872"/>
            <a:ext cx="8534400" cy="532752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66800" y="5943600"/>
            <a:ext cx="586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এইগুলো কিসের ছবি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9562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295400"/>
            <a:ext cx="6553200" cy="4648200"/>
          </a:xfrm>
        </p:spPr>
        <p:txBody>
          <a:bodyPr>
            <a:normAutofit/>
          </a:bodyPr>
          <a:lstStyle/>
          <a:p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খাদ্য ও পুষ্টি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44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শিখনফল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---</a:t>
            </a:r>
          </a:p>
          <a:p>
            <a:r>
              <a:rPr lang="bn-BD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১।   খাদ্য কী তা বলেত পারবে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 খাদ্যের  শ্রেণিবিন্যাস করতে পারবে।</a:t>
            </a:r>
          </a:p>
          <a:p>
            <a:r>
              <a:rPr lang="bn-BD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৩।সুষম খাদ্যের মৌলিক গোষ্টি  বর্ণনা করতে পারবে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352800" y="11430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22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New folder\potatoes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3886200" cy="420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1784145"/>
            <a:ext cx="1295400" cy="2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আলু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C:\Users\Doel-1612i3\Downloads\Desktop\New folder\ri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0"/>
            <a:ext cx="44196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629400" y="1981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ভাত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2296804" y="5567858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কার্ব হাইড্রেড জাতীয় খাদ্য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1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www.healthykidsplate.com/wp-content/uploads/2011/11/low-fat-milk_thu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256309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76199"/>
            <a:ext cx="5105400" cy="3581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69" y="3969657"/>
            <a:ext cx="3069661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80229"/>
            <a:ext cx="4495801" cy="2762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44343" y="298972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ডিম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1676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দুধ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547585" y="5894459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পনির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5988799"/>
            <a:ext cx="14913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/>
              <a:t>মাং</a:t>
            </a:r>
            <a:r>
              <a:rPr lang="bn-BD" sz="4000" dirty="0" smtClean="0"/>
              <a:t>স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505200" y="6331857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প্রোটিন জাতীয় খাদ্য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97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9400" y="254000"/>
            <a:ext cx="8178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</a:t>
            </a:r>
            <a:endParaRPr lang="en-US" sz="9600" dirty="0" smtClean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96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র্ব</a:t>
            </a:r>
            <a:endParaRPr lang="en-US" sz="9600" dirty="0" smtClean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96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ত</a:t>
            </a:r>
            <a:endParaRPr lang="en-US" sz="9600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57700" y="4114800"/>
            <a:ext cx="1000125" cy="1000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ভূপৃষ্ঠ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1800" y="406400"/>
            <a:ext cx="8178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</a:t>
            </a:r>
            <a:endParaRPr lang="en-US" sz="9600" dirty="0" smtClean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96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র্ব</a:t>
            </a:r>
            <a:endParaRPr lang="en-US" sz="9600" dirty="0" smtClean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96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ত</a:t>
            </a:r>
            <a:endParaRPr lang="en-US" sz="9600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4200" y="558800"/>
            <a:ext cx="8178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</a:t>
            </a:r>
            <a:endParaRPr lang="en-US" sz="9600" dirty="0" smtClean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96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র্ব</a:t>
            </a:r>
            <a:endParaRPr lang="en-US" sz="9600" dirty="0" smtClean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96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ত</a:t>
            </a:r>
            <a:endParaRPr lang="en-US" sz="9600" dirty="0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1" y="1229745"/>
            <a:ext cx="4826000" cy="33384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800" y="558800"/>
            <a:ext cx="3873437" cy="374432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28801" y="5418738"/>
            <a:ext cx="6413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6">
                    <a:lumMod val="50000"/>
                  </a:schemeClr>
                </a:solidFill>
              </a:rPr>
              <a:t>ভিটামিন  সি জাতীয় খাদ্য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0" y="4114800"/>
            <a:ext cx="2057400" cy="1883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21200" y="4114800"/>
            <a:ext cx="936625" cy="500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200" y="711200"/>
            <a:ext cx="3873437" cy="374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698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7" grpId="0"/>
      <p:bldP spid="8" grpId="0"/>
      <p:bldP spid="9" grpId="0"/>
      <p:bldP spid="9" grpId="1"/>
      <p:bldP spid="9" grpId="2"/>
      <p:bldP spid="9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oel-1612i3\Downloads\Desktop\New folder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65" y="723276"/>
            <a:ext cx="2971800" cy="449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Doel-1612i3\Downloads\Desktop\New folder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17070"/>
            <a:ext cx="4343400" cy="5029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23529" y="4495800"/>
            <a:ext cx="17907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তৈল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4375666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মাখন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61722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accent6">
                    <a:lumMod val="75000"/>
                  </a:schemeClr>
                </a:solidFill>
              </a:rPr>
              <a:t>স্নেহ জাতীয় খাদ্য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1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6" grpId="0"/>
      <p:bldP spid="7" grpId="0"/>
      <p:bldP spid="7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818</TotalTime>
  <Words>123</Words>
  <Application>Microsoft Office PowerPoint</Application>
  <PresentationFormat>On-screen Show (4:3)</PresentationFormat>
  <Paragraphs>56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NikoshBAN</vt:lpstr>
      <vt:lpstr>Vrinda</vt:lpstr>
      <vt:lpstr>Office Theme</vt:lpstr>
      <vt:lpstr>সবাইকে ফুলের শুভেচ্ছা</vt:lpstr>
      <vt:lpstr>পরিচিতি</vt:lpstr>
      <vt:lpstr>PowerPoint Presentation</vt:lpstr>
      <vt:lpstr>খাদ্য ও পুষ্টি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দলীয় কাজঃ  ক) প্রোটিন জাতীয় খাবার তোমাদের দেহে কোন কাজ করে লিখ।       </vt:lpstr>
      <vt:lpstr>                    মূল্যায়ন  ক) খাদ্য উপাদান কয়টি ও কী কী  ? খ)খাদের গুরুত্তপুর্ণ উপাদাণটির নাম কি? গ) ভিটামিন সি জাতিয় দুটি খাদ্যের নাম লিখ।     </vt:lpstr>
      <vt:lpstr>বাড়ীর কাজঃ ক) খাদ্যে বিদ্যমান ভিটামিন গুলো মানব শরীরে কি কি কাজ করে তা গুছিয়ে লিখ।</vt:lpstr>
      <vt:lpstr>                                              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ফুলের শুভেচ্ছ</dc:title>
  <dc:creator>Doel-1612i3</dc:creator>
  <cp:lastModifiedBy>DOEL</cp:lastModifiedBy>
  <cp:revision>101</cp:revision>
  <dcterms:created xsi:type="dcterms:W3CDTF">2006-08-16T00:00:00Z</dcterms:created>
  <dcterms:modified xsi:type="dcterms:W3CDTF">2015-01-08T15:32:37Z</dcterms:modified>
</cp:coreProperties>
</file>