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322" r:id="rId3"/>
    <p:sldId id="285" r:id="rId4"/>
    <p:sldId id="286" r:id="rId5"/>
    <p:sldId id="289" r:id="rId6"/>
    <p:sldId id="333" r:id="rId7"/>
    <p:sldId id="324" r:id="rId8"/>
    <p:sldId id="335" r:id="rId9"/>
    <p:sldId id="336" r:id="rId10"/>
    <p:sldId id="327" r:id="rId11"/>
    <p:sldId id="338" r:id="rId12"/>
    <p:sldId id="334" r:id="rId13"/>
    <p:sldId id="318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6633"/>
    <a:srgbClr val="CCCC00"/>
    <a:srgbClr val="99FF33"/>
    <a:srgbClr val="99FF99"/>
    <a:srgbClr val="66FFFF"/>
    <a:srgbClr val="00FF00"/>
    <a:srgbClr val="00FFF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728" autoAdjust="0"/>
  </p:normalViewPr>
  <p:slideViewPr>
    <p:cSldViewPr>
      <p:cViewPr varScale="1">
        <p:scale>
          <a:sx n="49" d="100"/>
          <a:sy n="49" d="100"/>
        </p:scale>
        <p:origin x="206" y="29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229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2C8DC-F89D-4FF8-8B3A-C80716565D80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336B0-0FFF-4064-9499-94E186992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2.png"/><Relationship Id="rId3" Type="http://schemas.openxmlformats.org/officeDocument/2006/relationships/image" Target="../media/image330.png"/><Relationship Id="rId21" Type="http://schemas.openxmlformats.org/officeDocument/2006/relationships/image" Target="../media/image55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4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450.png"/><Relationship Id="rId23" Type="http://schemas.openxmlformats.org/officeDocument/2006/relationships/image" Target="../media/image530.png"/><Relationship Id="rId10" Type="http://schemas.openxmlformats.org/officeDocument/2006/relationships/image" Target="../media/image48.png"/><Relationship Id="rId19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14208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8690" y="3138408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বিসমিল্লাহির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রাহমানির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রাহীম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CA5E09A0-50F6-41BA-B115-2ED3EB1742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0902" y="-491518"/>
            <a:ext cx="6851628" cy="7814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53F74D68-C6CB-49BF-806D-3E85DCDAE9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725" y="-465246"/>
            <a:ext cx="6922177" cy="7814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" y="304800"/>
            <a:ext cx="11699435" cy="7909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ctr"/>
            <a:endParaRPr lang="en-US" sz="4400" b="1" dirty="0"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914" y="205929"/>
            <a:ext cx="10603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cwiwgZ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e¨eavbvsK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we‡f`vsK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1120937"/>
            <a:ext cx="9473713" cy="1927070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127000" h="254000" prst="slope"/>
            <a:bevelB w="825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8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3360" y="1138093"/>
            <a:ext cx="6471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SutonnyMJ" pitchFamily="2" charset="0"/>
              </a:rPr>
              <a:t>‡</a:t>
            </a:r>
            <a:r>
              <a:rPr lang="en-US" sz="3000" b="1" dirty="0" err="1">
                <a:latin typeface="SutonnyMJ" pitchFamily="2" charset="0"/>
              </a:rPr>
              <a:t>Kv‡bv</a:t>
            </a:r>
            <a:r>
              <a:rPr lang="en-US" sz="3000" b="1" dirty="0">
                <a:latin typeface="SutonnyMJ" pitchFamily="2" charset="0"/>
              </a:rPr>
              <a:t> </a:t>
            </a:r>
            <a:r>
              <a:rPr lang="en-US" sz="3000" b="1" dirty="0" smtClean="0">
                <a:latin typeface="SutonnyMJ" pitchFamily="2" charset="0"/>
              </a:rPr>
              <a:t>Z_¨</a:t>
            </a:r>
            <a:r>
              <a:rPr lang="en-US" sz="3000" b="1" dirty="0" err="1" smtClean="0">
                <a:latin typeface="SutonnyMJ" pitchFamily="2" charset="0"/>
              </a:rPr>
              <a:t>mvwii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ev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wb‡ek‡bi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cwiwgZ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e¨eavb‡K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Zvi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MvwYwZK</a:t>
            </a:r>
            <a:r>
              <a:rPr lang="en-US" sz="3000" b="1" dirty="0" smtClean="0">
                <a:latin typeface="SutonnyMJ" pitchFamily="2" charset="0"/>
              </a:rPr>
              <a:t> Mo </a:t>
            </a:r>
            <a:r>
              <a:rPr lang="en-US" sz="3000" b="1" dirty="0" err="1" smtClean="0">
                <a:latin typeface="SutonnyMJ" pitchFamily="2" charset="0"/>
              </a:rPr>
              <a:t>Øviv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fvM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K‡i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cÖvß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gvb‡K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kZKivq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cÖKvk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Kiv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n‡j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Zv‡K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we‡f`vsK</a:t>
            </a:r>
            <a:r>
              <a:rPr lang="en-US" sz="3000" b="1" dirty="0" smtClean="0">
                <a:latin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</a:rPr>
              <a:t>e‡j</a:t>
            </a:r>
            <a:r>
              <a:rPr lang="en-US" sz="3000" b="1" dirty="0" smtClean="0">
                <a:latin typeface="SutonnyMJ" pitchFamily="2" charset="0"/>
              </a:rPr>
              <a:t>|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3738" y="4754880"/>
            <a:ext cx="11675250" cy="18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800" b="1" dirty="0">
              <a:latin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7596" y="3031573"/>
            <a:ext cx="10794804" cy="1707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600" b="1" dirty="0">
              <a:latin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9859" y="3594893"/>
            <a:ext cx="123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3600" b="1" dirty="0" smtClean="0">
                <a:solidFill>
                  <a:srgbClr val="0000FF"/>
                </a:solidFill>
                <a:latin typeface="SutonnyMJ" pitchFamily="2" charset="0"/>
              </a:rPr>
              <a:t>A_©</a:t>
            </a:r>
            <a:r>
              <a:rPr lang="en-US" sz="3600" b="1" dirty="0" err="1" smtClean="0">
                <a:solidFill>
                  <a:srgbClr val="0000FF"/>
                </a:solidFill>
                <a:latin typeface="SutonnyMJ" pitchFamily="2" charset="0"/>
              </a:rPr>
              <a:t>vr</a:t>
            </a:r>
            <a:r>
              <a:rPr lang="en-US" sz="3600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endParaRPr lang="en-US" sz="36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483" y="4840696"/>
            <a:ext cx="165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3600" b="1" dirty="0" err="1" smtClean="0">
                <a:solidFill>
                  <a:srgbClr val="00FFFF"/>
                </a:solidFill>
                <a:latin typeface="SutonnyMJ" pitchFamily="2" charset="0"/>
              </a:rPr>
              <a:t>g‡b</a:t>
            </a:r>
            <a:r>
              <a:rPr lang="en-US" sz="36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00FFFF"/>
                </a:solidFill>
                <a:latin typeface="SutonnyMJ" pitchFamily="2" charset="0"/>
              </a:rPr>
              <a:t>Kwi</a:t>
            </a:r>
            <a:r>
              <a:rPr lang="en-US" sz="36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71800" y="3304794"/>
                <a:ext cx="7101113" cy="11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we‡f`vsK,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cwiwgZ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¨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eavb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SutonnyMJ" pitchFamily="2" charset="0"/>
                          </a:rPr>
                          <m:t>MvwYwZK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SutonnyMJ" pitchFamily="2" charset="0"/>
                          </a:rPr>
                          <m:t>Mo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𝟏𝟎𝟎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304794"/>
                <a:ext cx="7101113" cy="1139223"/>
              </a:xfrm>
              <a:prstGeom prst="rect">
                <a:avLst/>
              </a:prstGeom>
              <a:blipFill rotWithShape="0">
                <a:blip r:embed="rId3"/>
                <a:stretch>
                  <a:fillRect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00784" y="5487027"/>
                <a:ext cx="6775589" cy="871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6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myZivs</a:t>
                </a:r>
                <a:r>
                  <a:rPr lang="en-US" sz="36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36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we‡f`vsK</a:t>
                </a:r>
                <a:r>
                  <a:rPr lang="en-US" sz="36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dirty="0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600" b="1" i="1" dirty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0" dirty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</a:t>
                </a:r>
                <a:r>
                  <a:rPr lang="en-US" sz="36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100</a:t>
                </a:r>
                <a:endParaRPr lang="en-US" sz="36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84" y="5487027"/>
                <a:ext cx="6775589" cy="871777"/>
              </a:xfrm>
              <a:prstGeom prst="rect">
                <a:avLst/>
              </a:prstGeom>
              <a:blipFill rotWithShape="0">
                <a:blip r:embed="rId4"/>
                <a:stretch>
                  <a:fillRect t="-2098" b="-2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647885" y="2448095"/>
            <a:ext cx="930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cwiwgZ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e¨eavbvsK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ev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we‡f`vsK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mvaviYZ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t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C.V.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Øviv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cÖKvk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Kiv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7928" y="4841524"/>
            <a:ext cx="29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cwiwgZ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 </a:t>
            </a:r>
            <a:endParaRPr lang="en-US" sz="36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7620" y="4841523"/>
                <a:ext cx="30881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36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I  </a:t>
                </a:r>
                <a:r>
                  <a:rPr lang="en-US" sz="3600" b="1" dirty="0" err="1" smtClean="0">
                    <a:solidFill>
                      <a:srgbClr val="00FFFF"/>
                    </a:solidFill>
                    <a:latin typeface="SutonnyMJ" pitchFamily="2" charset="0"/>
                  </a:rPr>
                  <a:t>MvwYwZK</a:t>
                </a:r>
                <a:r>
                  <a:rPr lang="en-US" sz="3600" b="1" dirty="0" smtClean="0">
                    <a:solidFill>
                      <a:srgbClr val="00FFFF"/>
                    </a:solidFill>
                    <a:latin typeface="SutonnyMJ" pitchFamily="2" charset="0"/>
                  </a:rPr>
                  <a:t> 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600" b="1" dirty="0" smtClean="0">
                    <a:solidFill>
                      <a:srgbClr val="00FFFF"/>
                    </a:solidFill>
                    <a:latin typeface="SutonnyMJ" pitchFamily="2" charset="0"/>
                  </a:rPr>
                  <a:t> </a:t>
                </a:r>
                <a:endParaRPr lang="en-US" sz="3600" b="1" dirty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20" y="4841523"/>
                <a:ext cx="308818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312" t="-13208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2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5" grpId="0" animBg="1"/>
      <p:bldP spid="26" grpId="0"/>
      <p:bldP spid="27" grpId="0" animBg="1"/>
      <p:bldP spid="28" grpId="0" animBg="1"/>
      <p:bldP spid="29" grpId="0"/>
      <p:bldP spid="30" grpId="0"/>
      <p:bldP spid="31" grpId="0"/>
      <p:bldP spid="33" grpId="0"/>
      <p:bldP spid="35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FF"/>
            </a:gs>
            <a:gs pos="23000">
              <a:srgbClr val="99FF99"/>
            </a:gs>
            <a:gs pos="46000">
              <a:srgbClr val="99FF33"/>
            </a:gs>
            <a:gs pos="76000">
              <a:srgbClr val="CCCC00"/>
            </a:gs>
            <a:gs pos="100000">
              <a:srgbClr val="99663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05485" y="3024730"/>
            <a:ext cx="11658600" cy="3616796"/>
          </a:xfrm>
          <a:prstGeom prst="roundRect">
            <a:avLst/>
          </a:prstGeom>
          <a:solidFill>
            <a:srgbClr val="554B79"/>
          </a:solidFill>
          <a:scene3d>
            <a:camera prst="orthographicFront"/>
            <a:lightRig rig="threePt" dir="t"/>
          </a:scene3d>
          <a:sp3d extrusionH="76200" contourW="12700" prstMaterial="dkEdge">
            <a:bevelT w="203200" h="203200" prst="artDeco"/>
            <a:bevelB w="152400" h="152400"/>
            <a:extrusionClr>
              <a:srgbClr val="BD0796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68474" y="1633252"/>
            <a:ext cx="11658600" cy="1449007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265">
                <a:schemeClr val="accent2">
                  <a:lumMod val="60000"/>
                  <a:lumOff val="40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298450" prst="convex"/>
            <a:bevelB w="8255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3714" y="178459"/>
            <a:ext cx="11658600" cy="1497941"/>
          </a:xfrm>
          <a:prstGeom prst="roundRect">
            <a:avLst/>
          </a:prstGeom>
          <a:gradFill flip="none" rotWithShape="1">
            <a:gsLst>
              <a:gs pos="79200">
                <a:srgbClr val="66CCFF"/>
              </a:gs>
              <a:gs pos="0">
                <a:srgbClr val="FF99FF"/>
              </a:gs>
              <a:gs pos="50000">
                <a:srgbClr val="FFFF66"/>
              </a:gs>
              <a:gs pos="100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8750" h="37465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0960" y="228600"/>
            <a:ext cx="57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/>
              </a:rPr>
              <a:t>n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SutonnyMJ" pitchFamily="2" charset="0"/>
              </a:rPr>
              <a:t>msL¨K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utonnyMJ" pitchFamily="2" charset="0"/>
              </a:rPr>
              <a:t> †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SutonnyMJ" pitchFamily="2" charset="0"/>
              </a:rPr>
              <a:t>hvM‡evaK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SutonnyMJ" pitchFamily="2" charset="0"/>
              </a:rPr>
              <a:t>msL¨vi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8770" y="1693954"/>
                <a:ext cx="1099743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g‡b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Kwi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, 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300" b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sz="2300" b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….......,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300" b="1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300" b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†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Kv‡bv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avivi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msL¨K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†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hvM‡evaK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gvb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hv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‡`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i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MvwYwZK 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Ges</a:t>
                </a:r>
                <a:r>
                  <a:rPr lang="en-US" sz="23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cwiwgZ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e¨eavb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 </a:t>
                </a:r>
                <a:endParaRPr lang="en-US" sz="2300" b="1" dirty="0" smtClean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0" y="1693954"/>
                <a:ext cx="10997430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776" t="-16438" r="-720" b="-3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16280" y="2139126"/>
            <a:ext cx="886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effectLst/>
                <a:latin typeface="SutonnyMJ" pitchFamily="2" charset="0"/>
              </a:rPr>
              <a:t>myZivs,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245830" y="2162195"/>
            <a:ext cx="814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effectLst/>
                <a:latin typeface="SutonnyMJ" pitchFamily="2" charset="0"/>
              </a:rPr>
              <a:t>Ges,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46169" y="3137027"/>
                <a:ext cx="4312920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</a:rPr>
                  <a:t>GLb, </a:t>
                </a:r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b="1" i="1" baseline="3000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nary>
                    <m:sSub>
                      <m:sSub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69" y="3137027"/>
                <a:ext cx="4312920" cy="524567"/>
              </a:xfrm>
              <a:prstGeom prst="rect">
                <a:avLst/>
              </a:prstGeom>
              <a:blipFill rotWithShape="0">
                <a:blip r:embed="rId4"/>
                <a:stretch>
                  <a:fillRect l="-2119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133091" y="3170118"/>
                <a:ext cx="2955455" cy="48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b="1" i="1" baseline="3000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091" y="3170118"/>
                <a:ext cx="2955455" cy="488339"/>
              </a:xfrm>
              <a:prstGeom prst="rect">
                <a:avLst/>
              </a:prstGeom>
              <a:blipFill rotWithShape="0">
                <a:blip r:embed="rId5"/>
                <a:stretch>
                  <a:fillRect l="-3093" t="-121250" r="-9072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372881" y="3791511"/>
                <a:ext cx="2604700" cy="48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baseline="3000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 baseline="3000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881" y="3791511"/>
                <a:ext cx="2604700" cy="488339"/>
              </a:xfrm>
              <a:prstGeom prst="rect">
                <a:avLst/>
              </a:prstGeom>
              <a:blipFill rotWithShape="0">
                <a:blip r:embed="rId6"/>
                <a:stretch>
                  <a:fillRect l="-3513" t="-121250" r="-13817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06904" y="3679288"/>
                <a:ext cx="2092869" cy="696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baseline="3000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̅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400" b="1" i="1" baseline="3000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FFFF"/>
                            </a:solidFill>
                            <a:latin typeface="SutonnyMJ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04" y="3679288"/>
                <a:ext cx="2092869" cy="696153"/>
              </a:xfrm>
              <a:prstGeom prst="rect">
                <a:avLst/>
              </a:prstGeom>
              <a:blipFill rotWithShape="0">
                <a:blip r:embed="rId7"/>
                <a:stretch>
                  <a:fillRect l="-4360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819069" y="3671876"/>
                <a:ext cx="2355598" cy="696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 baseline="3000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FFFF"/>
                            </a:solidFill>
                            <a:latin typeface="SutonnyMJ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069" y="3671876"/>
                <a:ext cx="2355598" cy="696153"/>
              </a:xfrm>
              <a:prstGeom prst="rect">
                <a:avLst/>
              </a:prstGeom>
              <a:blipFill rotWithShape="0">
                <a:blip r:embed="rId8"/>
                <a:stretch>
                  <a:fillRect l="-4145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25603" y="3695647"/>
                <a:ext cx="3802924" cy="696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 baseline="3000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 baseline="3000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FFFF"/>
                            </a:solidFill>
                            <a:latin typeface="SutonnyMJ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 baseline="3000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03" y="3695647"/>
                <a:ext cx="3802924" cy="696153"/>
              </a:xfrm>
              <a:prstGeom prst="rect">
                <a:avLst/>
              </a:prstGeom>
              <a:blipFill rotWithShape="0">
                <a:blip r:embed="rId9"/>
                <a:stretch>
                  <a:fillRect l="-2568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94266" y="4545874"/>
                <a:ext cx="3129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 baseline="3000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baseline="3000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) &gt;</m:t>
                    </m:r>
                    <m:r>
                      <a:rPr lang="en-US" sz="2400" b="1" i="1" baseline="3000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66" y="4545874"/>
                <a:ext cx="312980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3119" t="-16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478986" y="4517632"/>
                <a:ext cx="3130591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FFFF"/>
                            </a:solidFill>
                            <a:latin typeface="SutonnyMJ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 </m:t>
                    </m:r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86" y="4517632"/>
                <a:ext cx="3130591" cy="539571"/>
              </a:xfrm>
              <a:prstGeom prst="rect">
                <a:avLst/>
              </a:prstGeom>
              <a:blipFill rotWithShape="0">
                <a:blip r:embed="rId11"/>
                <a:stretch>
                  <a:fillRect l="-3119"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394266" y="5215900"/>
                <a:ext cx="2879616" cy="61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FFFF"/>
                            </a:solidFill>
                            <a:latin typeface="SutonnyMJ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den>
                    </m:f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66" y="5215900"/>
                <a:ext cx="2879616" cy="610232"/>
              </a:xfrm>
              <a:prstGeom prst="rect">
                <a:avLst/>
              </a:prstGeom>
              <a:blipFill rotWithShape="0">
                <a:blip r:embed="rId12"/>
                <a:stretch>
                  <a:fillRect l="-339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34844" y="5250963"/>
                <a:ext cx="4145824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FFFF"/>
                            </a:solidFill>
                            <a:latin typeface="SutonnyMJ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den>
                    </m:f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𝟏𝟎𝟎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44" y="5250963"/>
                <a:ext cx="4145824" cy="611962"/>
              </a:xfrm>
              <a:prstGeom prst="rect">
                <a:avLst/>
              </a:prstGeom>
              <a:blipFill rotWithShape="0">
                <a:blip r:embed="rId13"/>
                <a:stretch>
                  <a:fillRect l="-2353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250408" y="6011763"/>
                <a:ext cx="4145824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FFFF"/>
                            </a:solidFill>
                            <a:latin typeface="SutonnyMJ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FFFF"/>
                        </a:solidFill>
                        <a:latin typeface="SutonnyMJ" pitchFamily="2" charset="0"/>
                      </a:rPr>
                      <m:t>we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FFFF"/>
                        </a:solidFill>
                        <a:latin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FFFF"/>
                        </a:solidFill>
                        <a:latin typeface="SutonnyMJ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FFFF"/>
                        </a:solidFill>
                        <a:latin typeface="SutonnyMJ" pitchFamily="2" charset="0"/>
                      </a:rPr>
                      <m:t>`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FFFF"/>
                        </a:solidFill>
                        <a:latin typeface="SutonnyMJ" pitchFamily="2" charset="0"/>
                      </a:rPr>
                      <m:t>vsK</m:t>
                    </m:r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08" y="6011763"/>
                <a:ext cx="4145824" cy="539571"/>
              </a:xfrm>
              <a:prstGeom prst="rect">
                <a:avLst/>
              </a:prstGeom>
              <a:blipFill rotWithShape="0">
                <a:blip r:embed="rId14"/>
                <a:stretch>
                  <a:fillRect l="-2206"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15129" y="634611"/>
                <a:ext cx="57506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MvwYwZK</a:t>
                </a:r>
                <a:r>
                  <a:rPr lang="en-US" sz="3200" b="1" dirty="0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Ges</a:t>
                </a:r>
                <a:r>
                  <a:rPr lang="en-US" sz="3200" b="1" dirty="0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cwiwgZ</a:t>
                </a:r>
                <a:r>
                  <a:rPr lang="en-US" sz="3200" b="1" dirty="0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e¨eavb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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n‡j</a:t>
                </a:r>
                <a:endParaRPr lang="en-US" sz="32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29" y="634611"/>
                <a:ext cx="5750640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2648" t="-18750" r="-264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50540" y="1009363"/>
                <a:ext cx="8099374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3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</m:acc>
                    <m:rad>
                      <m:radPr>
                        <m:degHide m:val="on"/>
                        <m:ctrlPr>
                          <a:rPr lang="en-US" sz="3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3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sz="3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e>
                    </m:rad>
                    <m:r>
                      <a:rPr lang="en-US" sz="3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sz="3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𝝈</m:t>
                    </m:r>
                    <m:r>
                      <a:rPr lang="en-US" sz="3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3400" b="1" dirty="0" smtClean="0">
                    <a:solidFill>
                      <a:schemeClr val="tx1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Ges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3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𝟏𝟎𝟎</m:t>
                    </m:r>
                    <m:rad>
                      <m:radPr>
                        <m:degHide m:val="on"/>
                        <m:ctrlPr>
                          <a:rPr lang="en-US" sz="3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3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r>
                          <a:rPr lang="en-US" sz="3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sz="3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e>
                    </m:rad>
                    <m:r>
                      <a:rPr lang="en-US" sz="3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m:rPr>
                        <m:nor/>
                      </m:rPr>
                      <a:rPr lang="en-US" sz="3400" b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</a:rPr>
                      <m:t>we</m:t>
                    </m:r>
                    <m:r>
                      <m:rPr>
                        <m:nor/>
                      </m:rPr>
                      <a:rPr lang="en-US" sz="3400" b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400" b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400" b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</a:rPr>
                      <m:t>`</m:t>
                    </m:r>
                    <m:r>
                      <m:rPr>
                        <m:nor/>
                      </m:rPr>
                      <a:rPr lang="en-US" sz="3400" b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</a:rPr>
                      <m:t>vsK</m:t>
                    </m:r>
                    <m:r>
                      <a:rPr lang="en-US" sz="3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3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40" y="1009363"/>
                <a:ext cx="8099374" cy="664862"/>
              </a:xfrm>
              <a:prstGeom prst="rect">
                <a:avLst/>
              </a:prstGeom>
              <a:blipFill rotWithShape="0">
                <a:blip r:embed="rId16"/>
                <a:stretch>
                  <a:fillRect t="-4587" b="-3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18602" y="2530872"/>
            <a:ext cx="2930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(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SutonnyMJ" pitchFamily="2" charset="0"/>
              </a:rPr>
              <a:t>+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2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SutonnyMJ" pitchFamily="2" charset="0"/>
              </a:rPr>
              <a:t>+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….......</a:t>
            </a:r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SutonnyMJ" pitchFamily="2" charset="0"/>
              </a:rPr>
              <a:t>+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)</a:t>
            </a:r>
            <a:r>
              <a:rPr lang="en-US" sz="2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b="1" dirty="0" smtClean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9923" y="2544906"/>
            <a:ext cx="444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55172" y="2533331"/>
                <a:ext cx="444819" cy="45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200" b="1" dirty="0" smtClean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172" y="2533331"/>
                <a:ext cx="444819" cy="452816"/>
              </a:xfrm>
              <a:prstGeom prst="rect">
                <a:avLst/>
              </a:prstGeom>
              <a:blipFill rotWithShape="0">
                <a:blip r:embed="rId17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160283" y="2554854"/>
            <a:ext cx="444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04000" y="2534675"/>
                <a:ext cx="444819" cy="45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200" b="1" dirty="0" smtClean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00" y="2534675"/>
                <a:ext cx="444819" cy="452816"/>
              </a:xfrm>
              <a:prstGeom prst="rect">
                <a:avLst/>
              </a:prstGeom>
              <a:blipFill rotWithShape="0">
                <a:blip r:embed="rId18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04104" y="2550504"/>
            <a:ext cx="444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82961" y="2539969"/>
                <a:ext cx="44481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200" b="1" dirty="0" smtClean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961" y="2539969"/>
                <a:ext cx="444819" cy="438582"/>
              </a:xfrm>
              <a:prstGeom prst="rect">
                <a:avLst/>
              </a:prstGeom>
              <a:blipFill rotWithShape="0">
                <a:blip r:embed="rId19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452996" y="2548099"/>
            <a:ext cx="444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93639" y="2540000"/>
                <a:ext cx="104210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200" b="1" dirty="0" smtClean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639" y="2540000"/>
                <a:ext cx="1042105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039883" y="2548615"/>
            <a:ext cx="444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0167" y="2551924"/>
            <a:ext cx="444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SutonnyMJ" pitchFamily="2" charset="0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64240" y="2543092"/>
            <a:ext cx="1646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571025" y="2543103"/>
                <a:ext cx="104210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200" b="1" dirty="0" smtClean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025" y="2543103"/>
                <a:ext cx="1042105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9765456" y="2546844"/>
            <a:ext cx="1740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7297" y="2021610"/>
                <a:ext cx="1103503" cy="59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2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2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2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200" b="1" dirty="0" smtClean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97" y="2021610"/>
                <a:ext cx="1103503" cy="594843"/>
              </a:xfrm>
              <a:prstGeom prst="rect">
                <a:avLst/>
              </a:prstGeom>
              <a:blipFill rotWithShape="0">
                <a:blip r:embed="rId22"/>
                <a:stretch>
                  <a:fillRect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68557" y="1997968"/>
                <a:ext cx="1943424" cy="64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2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</a:t>
                </a:r>
                <a:r>
                  <a:rPr lang="en-US" sz="2200" b="1" baseline="30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sz="2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2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2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2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r>
                          <a:rPr lang="en-US" sz="2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200" b="1" baseline="30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557" y="1997968"/>
                <a:ext cx="1943424" cy="645882"/>
              </a:xfrm>
              <a:prstGeom prst="rect">
                <a:avLst/>
              </a:prstGeom>
              <a:blipFill rotWithShape="0">
                <a:blip r:embed="rId23"/>
                <a:stretch>
                  <a:fillRect l="-4088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407198" y="2113632"/>
                <a:ext cx="1866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2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2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𝒏</m:t>
                    </m:r>
                    <m:acc>
                      <m:accPr>
                        <m:chr m:val="̅"/>
                        <m:ctrlPr>
                          <a:rPr lang="en-US" sz="2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200" b="1" dirty="0" smtClean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198" y="2113632"/>
                <a:ext cx="1866684" cy="430887"/>
              </a:xfrm>
              <a:prstGeom prst="rect">
                <a:avLst/>
              </a:prstGeom>
              <a:blipFill rotWithShape="0">
                <a:blip r:embed="rId24"/>
                <a:stretch>
                  <a:fillRect l="-4248" t="-131429" r="-14706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741261" y="3155061"/>
                <a:ext cx="2701632" cy="48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</a:t>
                </a:r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FFFF"/>
                    </a:solidFill>
                    <a:latin typeface="SutonnyMJ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400" b="1" i="1" baseline="3000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b="1" dirty="0" smtClean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61" y="3155061"/>
                <a:ext cx="2701632" cy="488339"/>
              </a:xfrm>
              <a:prstGeom prst="rect">
                <a:avLst/>
              </a:prstGeom>
              <a:blipFill rotWithShape="0">
                <a:blip r:embed="rId25"/>
                <a:stretch>
                  <a:fillRect l="-3612" t="-121250" r="-14447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8571025" y="4608933"/>
            <a:ext cx="22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cÖ_g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kZ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cÖgvbxZ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18220" y="6065520"/>
            <a:ext cx="22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wØZxq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kZ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cÖgvbxZ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49628" y="3429000"/>
            <a:ext cx="400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+ 2ab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43200" y="4169441"/>
            <a:ext cx="647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 + c)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+ 2ab + 2ac + 2bc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2935" y="3536337"/>
            <a:ext cx="1060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 + c + d)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d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+ 2ab + 2ac + 2ad + 2bc + 2bd + 2cd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6" grpId="0" animBg="1"/>
      <p:bldP spid="4" grpId="0"/>
      <p:bldP spid="37" grpId="0"/>
      <p:bldP spid="38" grpId="0"/>
      <p:bldP spid="68" grpId="0"/>
      <p:bldP spid="71" grpId="0"/>
      <p:bldP spid="72" grpId="0"/>
      <p:bldP spid="77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9" grpId="0"/>
      <p:bldP spid="40" grpId="0"/>
      <p:bldP spid="41" grpId="0"/>
      <p:bldP spid="43" grpId="0"/>
      <p:bldP spid="48" grpId="0"/>
      <p:bldP spid="49" grpId="0"/>
      <p:bldP spid="51" grpId="0"/>
      <p:bldP spid="52" grpId="0"/>
      <p:bldP spid="54" grpId="0"/>
      <p:bldP spid="57" grpId="0"/>
      <p:bldP spid="58" grpId="0"/>
      <p:bldP spid="59" grpId="0"/>
      <p:bldP spid="61" grpId="0"/>
      <p:bldP spid="62" grpId="0"/>
      <p:bldP spid="62" grpId="1"/>
      <p:bldP spid="63" grpId="0"/>
      <p:bldP spid="63" grpId="1"/>
      <p:bldP spid="66" grpId="0"/>
      <p:bldP spid="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818824"/>
            <a:ext cx="11582400" cy="1025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33350" h="107950" prst="artDeco"/>
            <a:bevelB w="1079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400" b="1" dirty="0">
                <a:latin typeface="SutonnyMJ" pitchFamily="2" charset="0"/>
              </a:rPr>
              <a:t>	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49990" y="1763638"/>
            <a:ext cx="11526048" cy="17836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12700">
            <a:bevelT w="152400" h="38100" prst="slope"/>
            <a:extrusionClr>
              <a:srgbClr val="FF00FF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400" b="1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788610"/>
            <a:ext cx="72333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cÖ_g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Z_¨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mvwii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300" b="1" dirty="0" smtClean="0">
                <a:solidFill>
                  <a:srgbClr val="BD0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wU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msL¨vi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†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f`vsK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300" b="1" dirty="0" smtClean="0">
                <a:solidFill>
                  <a:srgbClr val="BD0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, 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hw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` 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msL¨v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¸‡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jvi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BD0796"/>
                </a:solidFill>
                <a:latin typeface="SutonnyMJ" pitchFamily="2" charset="0"/>
              </a:rPr>
              <a:t>mgwó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300" b="1" dirty="0" smtClean="0">
                <a:solidFill>
                  <a:srgbClr val="BD0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300" b="1" dirty="0" smtClean="0">
                <a:solidFill>
                  <a:srgbClr val="BD0796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891" y="1770944"/>
            <a:ext cx="58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(K)</a:t>
            </a:r>
            <a:endParaRPr lang="en-US" sz="20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4830" y="2138389"/>
            <a:ext cx="188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‡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f`vsK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  <a:sym typeface="Symbol" panose="05050102010706020507" pitchFamily="18" charset="2"/>
              </a:rPr>
              <a:t></a:t>
            </a:r>
            <a:r>
              <a:rPr lang="en-US" sz="20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  <a:sym typeface="Symbol" panose="05050102010706020507" pitchFamily="18" charset="2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=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2140579"/>
            <a:ext cx="235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cwiwgZ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e¨eavb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  <a:sym typeface="Symbol" panose="05050102010706020507" pitchFamily="18" charset="2"/>
              </a:rPr>
              <a:t> 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=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2115866"/>
            <a:ext cx="51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  <a:sym typeface="Symbol" panose="05050102010706020507" pitchFamily="18" charset="2"/>
              </a:rPr>
              <a:t>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0555" y="2534887"/>
            <a:ext cx="137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MvwYwZK</a:t>
            </a:r>
            <a:r>
              <a:rPr lang="en-US" sz="20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Mo, 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38267" y="2984936"/>
                <a:ext cx="2671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myZivs </a:t>
                </a:r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we‡f`vsK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endPara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267" y="2984936"/>
                <a:ext cx="267171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11" t="-933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283714" y="3521036"/>
            <a:ext cx="11658600" cy="3039784"/>
          </a:xfrm>
          <a:prstGeom prst="roundRect">
            <a:avLst/>
          </a:prstGeom>
          <a:gradFill flip="none" rotWithShape="1">
            <a:gsLst>
              <a:gs pos="79200">
                <a:srgbClr val="66CCFF"/>
              </a:gs>
              <a:gs pos="0">
                <a:srgbClr val="FF99FF"/>
              </a:gs>
              <a:gs pos="50000">
                <a:srgbClr val="FFFF66"/>
              </a:gs>
              <a:gs pos="100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8750" h="37465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260" y="3580055"/>
            <a:ext cx="59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(L)</a:t>
            </a:r>
            <a:endParaRPr lang="en-US" sz="20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382" y="3899428"/>
            <a:ext cx="138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‡`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Iqv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Av‡Q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,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3899428"/>
            <a:ext cx="218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cwiwgZ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e¨eavb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 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=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3401" y="4829320"/>
            <a:ext cx="1601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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MvwYwZK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Mo,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74037" y="5096679"/>
                <a:ext cx="1633322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 100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37" y="5096679"/>
                <a:ext cx="1633322" cy="714811"/>
              </a:xfrm>
              <a:prstGeom prst="rect">
                <a:avLst/>
              </a:prstGeom>
              <a:blipFill rotWithShape="0">
                <a:blip r:embed="rId4"/>
                <a:stretch>
                  <a:fillRect l="-2612" r="-447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724400" y="3887343"/>
            <a:ext cx="107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20,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53400" y="3777508"/>
                <a:ext cx="1601784" cy="68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𝟐𝟎𝟎𝟎</m:t>
                          </m:r>
                        </m:e>
                      </m:nary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777508"/>
                <a:ext cx="1601784" cy="6885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829384" y="4414700"/>
            <a:ext cx="137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Avgiv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Rvwb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endParaRPr lang="en-US" sz="20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9441" y="4407080"/>
            <a:ext cx="178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cwiwgZ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e¨eavb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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6739" y="4203427"/>
                <a:ext cx="1815461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FF"/>
                            </a:solidFill>
                            <a:effectLst/>
                            <a:latin typeface="SutonnyMJ" pitchFamily="2" charset="0"/>
                          </a:rPr>
                          <m:t> </m:t>
                        </m:r>
                      </m:e>
                    </m:rad>
                  </m:oMath>
                </a14:m>
                <a:endParaRPr lang="en-US" b="1" dirty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739" y="4203427"/>
                <a:ext cx="1815461" cy="656013"/>
              </a:xfrm>
              <a:prstGeom prst="rect">
                <a:avLst/>
              </a:prstGeom>
              <a:blipFill rotWithShape="0">
                <a:blip r:embed="rId6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943600" y="4381065"/>
            <a:ext cx="52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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5915" y="4403925"/>
            <a:ext cx="48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37215" y="4236285"/>
                <a:ext cx="1888292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𝟐𝟎𝟎𝟎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FF"/>
                            </a:solidFill>
                            <a:effectLst/>
                            <a:latin typeface="SutonnyMJ" pitchFamily="2" charset="0"/>
                          </a:rPr>
                          <m:t> </m:t>
                        </m:r>
                      </m:e>
                    </m:rad>
                  </m:oMath>
                </a14:m>
                <a:endParaRPr lang="en-US" b="1" dirty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15" y="4236285"/>
                <a:ext cx="1888292" cy="656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534400" y="4411545"/>
            <a:ext cx="56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73107" y="4380261"/>
            <a:ext cx="5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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14" y="4798424"/>
            <a:ext cx="5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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4920" y="4850070"/>
            <a:ext cx="49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23689" y="4846998"/>
                <a:ext cx="10414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89" y="4846998"/>
                <a:ext cx="1041437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89286" y="4826127"/>
                <a:ext cx="6779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86" y="4826127"/>
                <a:ext cx="677914" cy="407099"/>
              </a:xfrm>
              <a:prstGeom prst="rect">
                <a:avLst/>
              </a:prstGeom>
              <a:blipFill rotWithShape="0">
                <a:blip r:embed="rId9"/>
                <a:stretch>
                  <a:fillRect r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425077" y="4805842"/>
            <a:ext cx="5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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06557" y="4826176"/>
                <a:ext cx="7514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57" y="4826176"/>
                <a:ext cx="751443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4878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29090" y="4832858"/>
                <a:ext cx="51931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90" y="4832858"/>
                <a:ext cx="519310" cy="4070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858000" y="4803413"/>
            <a:ext cx="5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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31912" y="4835118"/>
                <a:ext cx="619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2000" b="1" dirty="0" smtClean="0">
                    <a:solidFill>
                      <a:srgbClr val="0000FF"/>
                    </a:solidFill>
                    <a:effectLst/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912" y="4835118"/>
                <a:ext cx="619158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392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74974" y="4838696"/>
                <a:ext cx="4380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974" y="4838696"/>
                <a:ext cx="438045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85145" y="5710535"/>
            <a:ext cx="1104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latin typeface="SutonnyMJ" pitchFamily="2" charset="0"/>
              </a:rPr>
              <a:t>‡</a:t>
            </a:r>
            <a:r>
              <a:rPr lang="en-US" sz="2400" b="1" dirty="0" err="1" smtClean="0">
                <a:latin typeface="SutonnyMJ" pitchFamily="2" charset="0"/>
              </a:rPr>
              <a:t>h‡nZz</a:t>
            </a:r>
            <a:r>
              <a:rPr lang="en-US" sz="2400" b="1" dirty="0" smtClean="0">
                <a:latin typeface="SutonnyMJ" pitchFamily="2" charset="0"/>
              </a:rPr>
              <a:t>, ÔKÕ </a:t>
            </a:r>
            <a:r>
              <a:rPr lang="en-US" sz="2400" b="1" dirty="0" err="1" smtClean="0">
                <a:latin typeface="SutonnyMJ" pitchFamily="2" charset="0"/>
              </a:rPr>
              <a:t>n‡Z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cÖvß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cÖ_g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</a:rPr>
              <a:t>Z_¨</a:t>
            </a:r>
            <a:r>
              <a:rPr lang="en-US" sz="2400" b="1" dirty="0" err="1" smtClean="0">
                <a:latin typeface="SutonnyMJ" pitchFamily="2" charset="0"/>
              </a:rPr>
              <a:t>mvwii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we‡f`vsK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</a:rPr>
              <a:t>ÔLÕ </a:t>
            </a:r>
            <a:r>
              <a:rPr lang="en-US" sz="2400" b="1" dirty="0" err="1">
                <a:latin typeface="SutonnyMJ" pitchFamily="2" charset="0"/>
              </a:rPr>
              <a:t>n‡Z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cÖvß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wØZxq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</a:rPr>
              <a:t>Z</a:t>
            </a:r>
            <a:r>
              <a:rPr lang="en-US" sz="2400" b="1" dirty="0">
                <a:latin typeface="SutonnyMJ" pitchFamily="2" charset="0"/>
              </a:rPr>
              <a:t>_¨</a:t>
            </a:r>
            <a:r>
              <a:rPr lang="en-US" sz="2400" b="1" dirty="0" err="1" smtClean="0">
                <a:latin typeface="SutonnyMJ" pitchFamily="2" charset="0"/>
              </a:rPr>
              <a:t>mvwii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we‡f`vsK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A‡cÿv</a:t>
            </a:r>
            <a:r>
              <a:rPr lang="en-US" sz="2400" b="1" dirty="0" smtClean="0">
                <a:latin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</a:rPr>
              <a:t>ewk</a:t>
            </a:r>
            <a:r>
              <a:rPr lang="en-US" sz="2400" b="1" dirty="0" smtClean="0">
                <a:latin typeface="SutonnyMJ" pitchFamily="2" charset="0"/>
              </a:rPr>
              <a:t>| 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87381" y="6024305"/>
            <a:ext cx="627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800" b="1" dirty="0" err="1" smtClean="0">
                <a:latin typeface="SutonnyMJ" pitchFamily="2" charset="0"/>
              </a:rPr>
              <a:t>myZivs</a:t>
            </a:r>
            <a:r>
              <a:rPr lang="en-US" sz="2800" b="1" dirty="0" smtClean="0">
                <a:latin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</a:rPr>
              <a:t>cÖ_g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>
                <a:latin typeface="SutonnyMJ" pitchFamily="2" charset="0"/>
              </a:rPr>
              <a:t>Z_¨</a:t>
            </a:r>
            <a:r>
              <a:rPr lang="en-US" sz="2800" b="1" dirty="0" err="1" smtClean="0">
                <a:latin typeface="SutonnyMJ" pitchFamily="2" charset="0"/>
              </a:rPr>
              <a:t>mvwii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gvb</a:t>
            </a:r>
            <a:r>
              <a:rPr lang="en-US" sz="2800" b="1" dirty="0" smtClean="0">
                <a:latin typeface="SutonnyMJ" pitchFamily="2" charset="0"/>
              </a:rPr>
              <a:t>¸‡</a:t>
            </a:r>
            <a:r>
              <a:rPr lang="en-US" sz="2800" b="1" dirty="0" err="1" smtClean="0">
                <a:latin typeface="SutonnyMJ" pitchFamily="2" charset="0"/>
              </a:rPr>
              <a:t>jvi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wfbœZv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†</a:t>
            </a:r>
            <a:r>
              <a:rPr lang="en-US" sz="2800" b="1" dirty="0" err="1" smtClean="0">
                <a:latin typeface="SutonnyMJ" pitchFamily="2" charset="0"/>
              </a:rPr>
              <a:t>ewk</a:t>
            </a:r>
            <a:r>
              <a:rPr lang="en-US" sz="2800" b="1" dirty="0" smtClean="0">
                <a:latin typeface="SutonnyMJ" pitchFamily="2" charset="0"/>
              </a:rPr>
              <a:t>|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510" y="1408049"/>
            <a:ext cx="438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(K)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cÖ_g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Z_¨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mvwii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we‡f`vsK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wbY©q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Ki|</a:t>
            </a:r>
            <a:endParaRPr lang="en-US" sz="2000" b="1" dirty="0">
              <a:solidFill>
                <a:srgbClr val="BD0796"/>
              </a:solidFill>
              <a:latin typeface="SutonnyMJ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86200" y="1407888"/>
            <a:ext cx="81854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(L) `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yBwU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Z_¨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mvwii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g‡a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¨ †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Kvb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Z_¨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mvwii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gvb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¸‡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jvi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wfbœZv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‡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ewk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?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we‡kølYg~jK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gZvgZ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 `</a:t>
            </a:r>
            <a:r>
              <a:rPr lang="en-US" sz="2000" b="1" dirty="0" err="1" smtClean="0">
                <a:solidFill>
                  <a:srgbClr val="BD0796"/>
                </a:solidFill>
                <a:latin typeface="SutonnyMJ" pitchFamily="2" charset="0"/>
              </a:rPr>
              <a:t>vI</a:t>
            </a:r>
            <a:r>
              <a:rPr lang="en-US" sz="2000" b="1" dirty="0" smtClean="0">
                <a:solidFill>
                  <a:srgbClr val="BD0796"/>
                </a:solidFill>
                <a:latin typeface="SutonnyMJ" pitchFamily="2" charset="0"/>
              </a:rPr>
              <a:t>|</a:t>
            </a:r>
            <a:endParaRPr lang="en-US" sz="2000" b="1" dirty="0">
              <a:solidFill>
                <a:srgbClr val="BD0796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587524"/>
            <a:ext cx="7892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Avgiv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Rvwb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, †h 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Z_¨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mvwii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we‡f`vsK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†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ewk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†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mB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Z_¨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mvwii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¸‡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jv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wfbœZv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†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ewk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| </a:t>
            </a:r>
            <a:endParaRPr lang="en-US" sz="20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95400" y="176592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‡`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Iqv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Av‡Q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,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4599" y="1748988"/>
            <a:ext cx="97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32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44899" y="1768961"/>
                <a:ext cx="1553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200</a:t>
                </a:r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99" y="1768961"/>
                <a:ext cx="1553304" cy="400110"/>
              </a:xfrm>
              <a:prstGeom prst="rect">
                <a:avLst/>
              </a:prstGeom>
              <a:blipFill rotWithShape="0">
                <a:blip r:embed="rId14"/>
                <a:stretch>
                  <a:fillRect l="-23922" t="-121212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426460" y="1768462"/>
            <a:ext cx="54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Ges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60398" y="2453607"/>
                <a:ext cx="1247764" cy="54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398" y="2453607"/>
                <a:ext cx="1247764" cy="549189"/>
              </a:xfrm>
              <a:prstGeom prst="rect">
                <a:avLst/>
              </a:prstGeom>
              <a:blipFill rotWithShape="0">
                <a:blip r:embed="rId15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94795" y="2534887"/>
                <a:ext cx="53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95" y="2534887"/>
                <a:ext cx="532291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997580" y="2536652"/>
            <a:ext cx="103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6.25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92194" y="2908736"/>
                <a:ext cx="1421866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400" b="1" i="1" dirty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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100</a:t>
                </a:r>
                <a:endPara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194" y="2908736"/>
                <a:ext cx="1421866" cy="611962"/>
              </a:xfrm>
              <a:prstGeom prst="rect">
                <a:avLst/>
              </a:prstGeom>
              <a:blipFill rotWithShape="0">
                <a:blip r:embed="rId17"/>
                <a:stretch>
                  <a:fillRect l="-3004" r="-4292"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5464141" y="2966486"/>
            <a:ext cx="70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95004" y="2943462"/>
            <a:ext cx="124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80%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72400" y="3907048"/>
            <a:ext cx="71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Ges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" y="1083250"/>
            <a:ext cx="8017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w`¦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Zxq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Z</a:t>
            </a:r>
            <a:r>
              <a:rPr lang="en-US" sz="2200" b="1" dirty="0">
                <a:solidFill>
                  <a:srgbClr val="BD0796"/>
                </a:solidFill>
                <a:latin typeface="SutonnyMJ" pitchFamily="2" charset="0"/>
              </a:rPr>
              <a:t>_¨</a:t>
            </a:r>
            <a:r>
              <a:rPr lang="en-US" sz="2200" b="1" dirty="0" err="1">
                <a:solidFill>
                  <a:srgbClr val="BD0796"/>
                </a:solidFill>
                <a:latin typeface="SutonnyMJ" pitchFamily="2" charset="0"/>
              </a:rPr>
              <a:t>mvwii</a:t>
            </a:r>
            <a:r>
              <a:rPr lang="en-US" sz="22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smtClean="0">
                <a:solidFill>
                  <a:srgbClr val="BD0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wU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>
                <a:solidFill>
                  <a:srgbClr val="BD0796"/>
                </a:solidFill>
                <a:latin typeface="SutonnyMJ" pitchFamily="2" charset="0"/>
              </a:rPr>
              <a:t>msL¨vi</a:t>
            </a:r>
            <a:r>
              <a:rPr lang="en-US" sz="22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cwiwgZ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e¨eavb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smtClean="0">
                <a:solidFill>
                  <a:srgbClr val="BD0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Ges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msL¨v</a:t>
            </a:r>
            <a:r>
              <a:rPr lang="en-US" sz="2200" b="1" dirty="0">
                <a:solidFill>
                  <a:srgbClr val="BD0796"/>
                </a:solidFill>
                <a:latin typeface="SutonnyMJ" pitchFamily="2" charset="0"/>
              </a:rPr>
              <a:t>¸‡</a:t>
            </a:r>
            <a:r>
              <a:rPr lang="en-US" sz="2200" b="1" dirty="0" err="1">
                <a:solidFill>
                  <a:srgbClr val="BD0796"/>
                </a:solidFill>
                <a:latin typeface="SutonnyMJ" pitchFamily="2" charset="0"/>
              </a:rPr>
              <a:t>jvi</a:t>
            </a:r>
            <a:r>
              <a:rPr lang="en-US" sz="22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e‡M©i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err="1" smtClean="0">
                <a:solidFill>
                  <a:srgbClr val="BD0796"/>
                </a:solidFill>
                <a:latin typeface="SutonnyMJ" pitchFamily="2" charset="0"/>
              </a:rPr>
              <a:t>mgwó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2200" b="1" dirty="0" smtClean="0">
                <a:solidFill>
                  <a:srgbClr val="BD0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2200" b="1" dirty="0" smtClean="0">
                <a:solidFill>
                  <a:srgbClr val="BD0796"/>
                </a:solidFill>
                <a:latin typeface="SutonnyMJ" pitchFamily="2" charset="0"/>
              </a:rPr>
              <a:t>|</a:t>
            </a:r>
            <a:endParaRPr lang="en-US" sz="2200" b="1" dirty="0">
              <a:solidFill>
                <a:srgbClr val="BD0796"/>
              </a:solidFill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128428" y="4407377"/>
                <a:ext cx="178856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428" y="4407377"/>
                <a:ext cx="1788564" cy="4070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3959787" y="4832858"/>
            <a:ext cx="45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000" b="1" dirty="0" smtClean="0">
                <a:solidFill>
                  <a:srgbClr val="0000FF"/>
                </a:solidFill>
                <a:effectLst/>
                <a:latin typeface="SutonnyMJ" pitchFamily="2" charset="0"/>
              </a:rPr>
              <a:t>=</a:t>
            </a:r>
            <a:endParaRPr lang="en-US" sz="2000" b="1" dirty="0">
              <a:solidFill>
                <a:srgbClr val="0000FF"/>
              </a:solidFill>
              <a:effectLst/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609693" y="4823575"/>
                <a:ext cx="8584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693" y="4823575"/>
                <a:ext cx="858412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92580" y="5234940"/>
                <a:ext cx="2965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myZivs </a:t>
                </a:r>
                <a:r>
                  <a:rPr lang="en-US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we‡f`vsK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0" y="5234940"/>
                <a:ext cx="2965164" cy="523220"/>
              </a:xfrm>
              <a:prstGeom prst="rect">
                <a:avLst/>
              </a:prstGeom>
              <a:blipFill rotWithShape="0">
                <a:blip r:embed="rId20"/>
                <a:stretch>
                  <a:fillRect l="-3696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43400" y="5110779"/>
                <a:ext cx="1552933" cy="6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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100</a:t>
                </a:r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110779"/>
                <a:ext cx="1552933" cy="698525"/>
              </a:xfrm>
              <a:prstGeom prst="rect">
                <a:avLst/>
              </a:prstGeom>
              <a:blipFill rotWithShape="0">
                <a:blip r:embed="rId21"/>
                <a:stretch>
                  <a:fillRect l="-6299" r="-78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7094220" y="5191780"/>
            <a:ext cx="119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75%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836" y="1430382"/>
            <a:ext cx="3566160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Rounded Rectangle 72"/>
          <p:cNvSpPr/>
          <p:nvPr/>
        </p:nvSpPr>
        <p:spPr>
          <a:xfrm>
            <a:off x="3922652" y="1439768"/>
            <a:ext cx="7953386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394708" y="2422652"/>
                <a:ext cx="630922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8" y="2422652"/>
                <a:ext cx="630922" cy="55496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829579" y="4414700"/>
            <a:ext cx="45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000" b="1" dirty="0" smtClean="0">
                <a:solidFill>
                  <a:srgbClr val="0000FF"/>
                </a:solidFill>
                <a:effectLst/>
                <a:latin typeface="SutonnyMJ" pitchFamily="2" charset="0"/>
              </a:rPr>
              <a:t>=</a:t>
            </a:r>
            <a:endParaRPr lang="en-US" sz="2000" b="1" dirty="0">
              <a:solidFill>
                <a:srgbClr val="0000FF"/>
              </a:solidFill>
              <a:effectLst/>
              <a:latin typeface="SutonnyMJ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24000" y="3903217"/>
            <a:ext cx="222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w`¦</a:t>
            </a:r>
            <a:r>
              <a:rPr lang="en-US" sz="2000" b="1" dirty="0" err="1">
                <a:solidFill>
                  <a:srgbClr val="0000FF"/>
                </a:solidFill>
                <a:latin typeface="SutonnyMJ" pitchFamily="2" charset="0"/>
              </a:rPr>
              <a:t>Zxq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 Z_¨</a:t>
            </a:r>
            <a:r>
              <a:rPr lang="en-US" sz="2000" b="1" dirty="0" err="1">
                <a:solidFill>
                  <a:srgbClr val="0000FF"/>
                </a:solidFill>
                <a:latin typeface="SutonnyMJ" pitchFamily="2" charset="0"/>
              </a:rPr>
              <a:t>mvwii</a:t>
            </a:r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‡</a:t>
            </a:r>
            <a:r>
              <a:rPr lang="en-US" sz="2000" b="1" dirty="0" err="1" smtClean="0">
                <a:solidFill>
                  <a:srgbClr val="0000FF"/>
                </a:solidFill>
                <a:latin typeface="SutonnyMJ" pitchFamily="2" charset="0"/>
              </a:rPr>
              <a:t>ÿ‡Î</a:t>
            </a:r>
            <a:r>
              <a:rPr lang="en-US" sz="2000" b="1" dirty="0" smtClean="0">
                <a:solidFill>
                  <a:srgbClr val="0000FF"/>
                </a:solidFill>
                <a:latin typeface="SutonnyMJ" pitchFamily="2" charset="0"/>
              </a:rPr>
              <a:t>,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3919" y="153543"/>
            <a:ext cx="11658600" cy="6838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71450" h="177800" prst="relaxedInset"/>
            <a:bevelB w="69850" h="1143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59350" y="134094"/>
            <a:ext cx="48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we‡f`vs‡Ki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MvwYwZK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mgm¨v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44320" y="2133600"/>
            <a:ext cx="183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Av‡iv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 ‡`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Iqv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</a:rPr>
              <a:t>Av‡Q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</a:rPr>
              <a:t>,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58067" y="2943982"/>
            <a:ext cx="96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100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72783" y="3201255"/>
            <a:ext cx="724732" cy="81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913725" y="3139351"/>
            <a:ext cx="7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6.25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21439" y="2852952"/>
            <a:ext cx="7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3" grpId="0" animBg="1"/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45" grpId="0"/>
      <p:bldP spid="53" grpId="0"/>
      <p:bldP spid="5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6" grpId="0" animBg="1"/>
      <p:bldP spid="6" grpId="1" animBg="1"/>
      <p:bldP spid="73" grpId="0" animBg="1"/>
      <p:bldP spid="74" grpId="0"/>
      <p:bldP spid="37" grpId="0"/>
      <p:bldP spid="75" grpId="0"/>
      <p:bldP spid="76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17702" y="5181600"/>
            <a:ext cx="11584970" cy="152860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1430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A1DED4-7293-48BE-B7C5-4C579BF034DC}"/>
              </a:ext>
            </a:extLst>
          </p:cNvPr>
          <p:cNvSpPr/>
          <p:nvPr/>
        </p:nvSpPr>
        <p:spPr>
          <a:xfrm>
            <a:off x="1" y="-6555"/>
            <a:ext cx="12169384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06C02EB-3576-43E5-981F-DE54E963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066801"/>
            <a:ext cx="3657600" cy="45700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09E380-1C5C-43F1-878A-A9BA793F3A22}"/>
              </a:ext>
            </a:extLst>
          </p:cNvPr>
          <p:cNvSpPr/>
          <p:nvPr/>
        </p:nvSpPr>
        <p:spPr>
          <a:xfrm>
            <a:off x="152394" y="152403"/>
            <a:ext cx="9372606" cy="1559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 numCol="1" anchor="ctr">
            <a:prstTxWarp prst="textWave2">
              <a:avLst>
                <a:gd name="adj1" fmla="val 19836"/>
                <a:gd name="adj2" fmla="val -18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394" y="2145177"/>
            <a:ext cx="7467606" cy="24344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1430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8454" y="2138783"/>
                <a:ext cx="6896746" cy="2348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1| </a:t>
                </a:r>
                <a:r>
                  <a:rPr lang="en-US" sz="4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hw</a:t>
                </a:r>
                <a:r>
                  <a:rPr lang="en-US" sz="4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` </a:t>
                </a:r>
                <a:r>
                  <a:rPr lang="en-US" sz="4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nary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48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480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4800" b="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nq, </a:t>
                </a:r>
              </a:p>
              <a:p>
                <a:pPr algn="ctr"/>
                <a:r>
                  <a:rPr lang="en-US" sz="4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Z‡e</a:t>
                </a:r>
                <a:r>
                  <a:rPr lang="en-US" sz="4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4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C.V</a:t>
                </a:r>
                <a:r>
                  <a:rPr lang="en-US" sz="4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= KZ?</a:t>
                </a:r>
                <a:endParaRPr lang="en-US" sz="4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4" y="2138783"/>
                <a:ext cx="6896746" cy="2348272"/>
              </a:xfrm>
              <a:prstGeom prst="rect">
                <a:avLst/>
              </a:prstGeom>
              <a:blipFill rotWithShape="0">
                <a:blip r:embed="rId4"/>
                <a:stretch>
                  <a:fillRect l="-707" t="-7792" b="-1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8454" y="5493659"/>
            <a:ext cx="11331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2| </a:t>
            </a:r>
            <a:r>
              <a:rPr lang="en-US" sz="5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cÖ_g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wU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¯^</a:t>
            </a:r>
            <a:r>
              <a:rPr lang="en-US" sz="5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vfvweK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msL¨vi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we‡f`vsK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wbY©q</a:t>
            </a:r>
            <a:r>
              <a:rPr lang="en-US" sz="5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Ki|</a:t>
            </a:r>
            <a:endParaRPr lang="en-US" sz="5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769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8343005">
            <a:off x="936320" y="1169393"/>
            <a:ext cx="4177113" cy="208972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512"/>
              </a:avLst>
            </a:prstTxWarp>
            <a:spAutoFit/>
          </a:bodyPr>
          <a:lstStyle/>
          <a:p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48784">
            <a:off x="6548961" y="3436639"/>
            <a:ext cx="3079976" cy="21666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5400" dirty="0">
                <a:solidFill>
                  <a:srgbClr val="0000FF"/>
                </a:solidFill>
              </a:rPr>
              <a:t>ভালো</a:t>
            </a:r>
            <a:r>
              <a:rPr lang="bn-BD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থেকো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ISLAND.JPG"/>
          <p:cNvPicPr preferRelativeResize="0">
            <a:picLocks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12556374" y="0"/>
            <a:ext cx="6325986" cy="6858000"/>
          </a:xfrm>
          <a:prstGeom prst="rect">
            <a:avLst/>
          </a:prstGeom>
        </p:spPr>
      </p:pic>
      <p:pic>
        <p:nvPicPr>
          <p:cNvPr id="16" name="Picture 15" descr="ISLAND.JPG"/>
          <p:cNvPicPr preferRelativeResize="0">
            <a:picLocks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-6705600" y="-60960"/>
            <a:ext cx="6324600" cy="6995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3449122"/>
            <a:ext cx="11430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w="69850" h="38100" prst="cross"/>
            </a:sp3d>
          </a:bodyPr>
          <a:lstStyle/>
          <a:p>
            <a:pPr algn="ctr"/>
            <a:r>
              <a:rPr lang="en-US" sz="19900" b="1" dirty="0" err="1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19900" b="1" dirty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9900" b="1" dirty="0">
              <a:ln w="127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2481560" y="0"/>
            <a:ext cx="6835588" cy="7086600"/>
            <a:chOff x="9525000" y="0"/>
            <a:chExt cx="4648200" cy="7086600"/>
          </a:xfrm>
        </p:grpSpPr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4352544" cy="7086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49200" y="6616700"/>
              <a:ext cx="15240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-6705600" y="-114300"/>
            <a:ext cx="6400800" cy="7086600"/>
            <a:chOff x="-4815840" y="-57150"/>
            <a:chExt cx="4663440" cy="70866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5840" y="-57150"/>
              <a:ext cx="4663440" cy="70866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1828800" y="6553200"/>
              <a:ext cx="1676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33333E-6 L 3.125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2.22222E-6 L -1.458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7 0 L -0.54648 0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672 L 0.51602 -0.001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-0.01389 L -0.54466 -0.0166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26 -0.00833 L 0.51133 -0.0111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" y="0"/>
            <a:ext cx="9172575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02827985-8925-4AEB-A5B1-DBC12A09D709}"/>
              </a:ext>
            </a:extLst>
          </p:cNvPr>
          <p:cNvGrpSpPr/>
          <p:nvPr/>
        </p:nvGrpSpPr>
        <p:grpSpPr>
          <a:xfrm>
            <a:off x="1066803" y="3274720"/>
            <a:ext cx="10242935" cy="2973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xmlns="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xmlns="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xmlns="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xmlns="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xmlns="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:a16="http://schemas.microsoft.com/office/drawing/2014/main" xmlns="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 rot="20898801">
            <a:off x="2202178" y="1183782"/>
            <a:ext cx="7590627" cy="26468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mevB‡K</a:t>
            </a:r>
            <a:endParaRPr lang="en-US" sz="16600" b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582654c09e98ea37d18567c314877e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796" y="0"/>
            <a:ext cx="12279630" cy="69532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43815" y="1219200"/>
            <a:ext cx="122358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সুপ্রিয়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686624"/>
            <a:ext cx="122358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ছাত্র-ছাত্রীবৃন্দ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1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1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0142 -1.952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9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2000">
              <a:schemeClr val="bg1"/>
            </a:gs>
            <a:gs pos="0">
              <a:schemeClr val="bg1"/>
            </a:gs>
            <a:gs pos="1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C20426-01D4-4749-8E6E-A6A7456A2DDD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77" y="5655076"/>
            <a:ext cx="4114800" cy="118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04E36A-39DF-45C9-9E4E-56B8677F649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77" y="5612933"/>
            <a:ext cx="4114800" cy="1188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53592-70F9-4F91-AAA2-0BC36E23B632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6" y="5669280"/>
            <a:ext cx="4114800" cy="1188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7" y="2090559"/>
            <a:ext cx="8503920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71271"/>
            <a:ext cx="1219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UrmeeMJ" pitchFamily="2" charset="0"/>
                <a:cs typeface="TeeshtaMJ" pitchFamily="2" charset="0"/>
              </a:rPr>
              <a:t>শিক্ষক পরিচিতি </a:t>
            </a:r>
            <a:endParaRPr lang="en-US" sz="7200" b="1" dirty="0">
              <a:latin typeface="UrmeeMJ" pitchFamily="2" charset="0"/>
              <a:cs typeface="UrmeeMJ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4815" r="49167"/>
          <a:stretch/>
        </p:blipFill>
        <p:spPr>
          <a:xfrm>
            <a:off x="8542020" y="2095501"/>
            <a:ext cx="3620793" cy="349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8492" y="1920756"/>
            <a:ext cx="8443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0" b="1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0000" b="1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10000" b="1" dirty="0" err="1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রাশেদুল</a:t>
            </a:r>
            <a:r>
              <a:rPr lang="en-US" sz="10000" b="1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endParaRPr lang="bn-BD" sz="10000" b="1" dirty="0" smtClean="0">
              <a:solidFill>
                <a:srgbClr val="0C12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96381"/>
            <a:ext cx="848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bn-BD" sz="4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92" y="4193678"/>
            <a:ext cx="847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মহিষকুণ্ডি</a:t>
            </a:r>
            <a:r>
              <a:rPr lang="en-US" sz="72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bn-BD" sz="7200" b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976" y="5157985"/>
            <a:ext cx="741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মহিষকুণ্ডি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কুষ্টিয়া।</a:t>
            </a:r>
            <a:endParaRPr lang="en-US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3399FF"/>
            </a:gs>
            <a:gs pos="16000">
              <a:srgbClr val="00CCCC"/>
            </a:gs>
            <a:gs pos="55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813"/>
            <a:ext cx="12192000" cy="1996191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5921427" y="3209674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523138" y="3374592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971800" y="1801325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4704744" y="1432564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350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753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99436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endParaRPr lang="en-US" sz="6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75000" y="1558686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5701" y="1930070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21736" y="2255004"/>
            <a:ext cx="906592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25585" y="3031256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48607" y="3300459"/>
            <a:ext cx="2523884" cy="88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6848" y="2407411"/>
            <a:ext cx="101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839" y="2636009"/>
            <a:ext cx="1072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381005"/>
            <a:ext cx="1600200" cy="40138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56038" y="1752604"/>
            <a:ext cx="3331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কাদশ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762144" y="4849587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4316417" y="5127192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8612" y="3992107"/>
            <a:ext cx="957506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57144" y="4814808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24061" y="5069761"/>
            <a:ext cx="2523884" cy="88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4600" y="4129015"/>
            <a:ext cx="101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1327" y="4357613"/>
            <a:ext cx="1402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ধ্যায়</a:t>
            </a:r>
            <a:endParaRPr lang="en-US" sz="6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3" y="5200471"/>
            <a:ext cx="457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স্তার</a:t>
            </a: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4478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রিসংখ্যান</a:t>
            </a: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22" grpId="0" animBg="1"/>
      <p:bldP spid="24" grpId="0" animBg="1"/>
      <p:bldP spid="24" grpId="1" animBg="1"/>
      <p:bldP spid="25" grpId="0" animBg="1"/>
      <p:bldP spid="30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1" y="203540"/>
            <a:ext cx="1173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r>
              <a:rPr lang="en-US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L b d j</a:t>
            </a:r>
            <a:endParaRPr lang="en-US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73"/>
            <a:ext cx="12192000" cy="28763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DE1857-3C26-4AB1-AA84-C2866CB267C6}"/>
              </a:ext>
            </a:extLst>
          </p:cNvPr>
          <p:cNvSpPr/>
          <p:nvPr/>
        </p:nvSpPr>
        <p:spPr>
          <a:xfrm>
            <a:off x="1371600" y="2835261"/>
            <a:ext cx="8233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indent="-685783"/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eY©bv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13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DE1857-3C26-4AB1-AA84-C2866CB267C6}"/>
              </a:ext>
            </a:extLst>
          </p:cNvPr>
          <p:cNvSpPr/>
          <p:nvPr/>
        </p:nvSpPr>
        <p:spPr>
          <a:xfrm>
            <a:off x="1904356" y="4426834"/>
            <a:ext cx="8611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indent="-685783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3.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mvnv‡h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074" y="1282048"/>
            <a:ext cx="8763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81025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e¯Ívi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cÖ‡qvRbxqZv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e¨vL¨v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61943" y="237216"/>
            <a:ext cx="11658600" cy="77855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265">
                <a:schemeClr val="accent2">
                  <a:lumMod val="60000"/>
                  <a:lumOff val="40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298450" prst="convex"/>
            <a:bevelB w="8255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474" y="2929377"/>
            <a:ext cx="11594592" cy="8354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800" b="1" dirty="0">
              <a:latin typeface="SutonnyMJ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04800" y="304800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Av‡cwÿK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1018128"/>
            <a:ext cx="9087528" cy="12871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32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049899" y="2330522"/>
            <a:ext cx="10188130" cy="5920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3300" b="1" dirty="0">
                <a:solidFill>
                  <a:schemeClr val="bg1"/>
                </a:solidFill>
                <a:latin typeface="SutonnyMJ" pitchFamily="2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546" y="2272588"/>
            <a:ext cx="949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Av‡cwÿK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we¯Ívi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cwigvc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GKK gy³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ev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weï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×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msL¨v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058444"/>
            <a:ext cx="75445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‡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Kv‡bv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cig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cwigvc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Ges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Zvi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h‡_vchy³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ga¨K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Gi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AbycvZ‡K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Av‡cwÿK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cwigvc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ejv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SutonnyMJ" pitchFamily="2" charset="0"/>
              </a:rPr>
              <a:t>nq</a:t>
            </a:r>
            <a:r>
              <a:rPr lang="en-US" sz="3400" b="1" dirty="0">
                <a:solidFill>
                  <a:srgbClr val="0000FF"/>
                </a:solidFill>
                <a:latin typeface="SutonnyMJ" pitchFamily="2" charset="0"/>
              </a:rPr>
              <a:t>|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687473"/>
            <a:ext cx="4806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SutonnyMJ" pitchFamily="2" charset="0"/>
              </a:rPr>
              <a:t>Av‡cwÿK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we¯Ívi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cwigvc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1210" y="5143724"/>
            <a:ext cx="2502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SutonnyMJ" pitchFamily="2" charset="0"/>
              </a:rPr>
              <a:t>Mo </a:t>
            </a:r>
            <a:r>
              <a:rPr lang="en-US" sz="4000" b="1" dirty="0" err="1">
                <a:solidFill>
                  <a:srgbClr val="FF0066"/>
                </a:solidFill>
                <a:latin typeface="SutonnyMJ" pitchFamily="2" charset="0"/>
              </a:rPr>
              <a:t>e¨eavbvsK</a:t>
            </a:r>
            <a:endParaRPr lang="en-US" sz="4000" b="1" dirty="0">
              <a:solidFill>
                <a:srgbClr val="FF0066"/>
              </a:solidFill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1297" y="5862899"/>
            <a:ext cx="533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BD0796"/>
                </a:solidFill>
                <a:latin typeface="SutonnyMJ" pitchFamily="2" charset="0"/>
              </a:rPr>
              <a:t>cwiwgZ</a:t>
            </a:r>
            <a:r>
              <a:rPr lang="en-US" sz="4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BD0796"/>
                </a:solidFill>
                <a:latin typeface="SutonnyMJ" pitchFamily="2" charset="0"/>
              </a:rPr>
              <a:t>e¨eavbvsK</a:t>
            </a:r>
            <a:r>
              <a:rPr lang="en-US" sz="4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BD0796"/>
                </a:solidFill>
                <a:latin typeface="SutonnyMJ" pitchFamily="2" charset="0"/>
              </a:rPr>
              <a:t>ev</a:t>
            </a:r>
            <a:r>
              <a:rPr lang="en-US" sz="4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BD0796"/>
                </a:solidFill>
                <a:latin typeface="SutonnyMJ" pitchFamily="2" charset="0"/>
              </a:rPr>
              <a:t>we‡f`vsK</a:t>
            </a:r>
            <a:endParaRPr lang="en-US" sz="4000" b="1" dirty="0">
              <a:solidFill>
                <a:srgbClr val="BD0796"/>
              </a:solidFill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7419" y="4493611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PZz</a:t>
            </a:r>
            <a:r>
              <a:rPr lang="en-US" sz="4000" b="1" dirty="0">
                <a:solidFill>
                  <a:srgbClr val="009900"/>
                </a:solidFill>
                <a:latin typeface="SutonnyMJ" pitchFamily="2" charset="0"/>
              </a:rPr>
              <a:t>_©K </a:t>
            </a:r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e¨eavbvsK</a:t>
            </a:r>
            <a:endParaRPr lang="en-US" sz="4000" b="1" dirty="0">
              <a:solidFill>
                <a:srgbClr val="009900"/>
              </a:solidFill>
              <a:latin typeface="SutonnyMJ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508712" y="5105403"/>
            <a:ext cx="9144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52818" y="5491396"/>
            <a:ext cx="16459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35233" y="4137381"/>
            <a:ext cx="15544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52818" y="4844155"/>
            <a:ext cx="7315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52818" y="54864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52818" y="4119796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4799" y="2917682"/>
            <a:ext cx="11582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indent="-914377" algn="ctr"/>
            <a:r>
              <a:rPr lang="en-US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Av‡cwÿK</a:t>
            </a:r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†f`</a:t>
            </a:r>
            <a:endParaRPr lang="en-US" sz="4400" i="1" u="sng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7298" y="3808967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SutonnyMJ" pitchFamily="2" charset="0"/>
              </a:rPr>
              <a:t>cwimivsK</a:t>
            </a:r>
            <a:endParaRPr lang="en-US" sz="40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22666" y="0"/>
            <a:ext cx="12169334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gradFill flip="none" rotWithShape="1">
              <a:gsLst>
                <a:gs pos="0">
                  <a:srgbClr val="66CCFF"/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151" grpId="0"/>
      <p:bldP spid="19" grpId="0" animBg="1"/>
      <p:bldP spid="161" grpId="0" animBg="1"/>
      <p:bldP spid="5" grpId="0"/>
      <p:bldP spid="6" grpId="0"/>
      <p:bldP spid="15" grpId="0"/>
      <p:bldP spid="16" grpId="0"/>
      <p:bldP spid="17" grpId="0"/>
      <p:bldP spid="20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6700" y="304800"/>
            <a:ext cx="11658600" cy="583557"/>
          </a:xfrm>
          <a:prstGeom prst="roundRect">
            <a:avLst/>
          </a:prstGeom>
          <a:solidFill>
            <a:srgbClr val="554B79"/>
          </a:solidFill>
          <a:scene3d>
            <a:camera prst="orthographicFront"/>
            <a:lightRig rig="threePt" dir="t"/>
          </a:scene3d>
          <a:sp3d extrusionH="76200" contourW="12700" prstMaterial="dkEdge">
            <a:bevelT w="203200" h="203200" prst="artDeco"/>
            <a:bevelB w="152400" h="152400"/>
            <a:extrusionClr>
              <a:srgbClr val="BD0796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61943" y="914400"/>
            <a:ext cx="11658600" cy="186017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265">
                <a:schemeClr val="accent2">
                  <a:lumMod val="60000"/>
                  <a:lumOff val="40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298450" prst="convex"/>
            <a:bevelB w="8255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3714" y="2800616"/>
            <a:ext cx="11658600" cy="15368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8750" h="37465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925" y="211248"/>
            <a:ext cx="4722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cwimivsK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96861" y="947920"/>
            <a:ext cx="825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Kvb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Z_¨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mvwii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cwimi‡K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e„nËg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ÿz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`ª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Zg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gv‡bi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mgwó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fvM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Ki‡j</a:t>
            </a:r>
            <a:r>
              <a:rPr lang="en-US" sz="3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†h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cvIqv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hvq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Zv‡K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cwimivsK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ejv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3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326287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myZivs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msÁvbyhvqx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cwimivsK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78385" y="298368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9621" y="3497822"/>
            <a:ext cx="413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e„nËg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ÿz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`ª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gv‡bi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mgwó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43600" y="3531780"/>
            <a:ext cx="4114800" cy="3692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86957" y="3213349"/>
            <a:ext cx="136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3714" y="4337474"/>
            <a:ext cx="11658600" cy="2215725"/>
          </a:xfrm>
          <a:prstGeom prst="roundRect">
            <a:avLst/>
          </a:prstGeom>
          <a:gradFill flip="none" rotWithShape="1">
            <a:gsLst>
              <a:gs pos="79200">
                <a:srgbClr val="66CCFF"/>
              </a:gs>
              <a:gs pos="0">
                <a:srgbClr val="FF99FF"/>
              </a:gs>
              <a:gs pos="50000">
                <a:srgbClr val="FFFF66"/>
              </a:gs>
              <a:gs pos="100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8750" h="37465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8540" y="4720575"/>
            <a:ext cx="1556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MvwbwZK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m~Ît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16930" y="4717465"/>
            <a:ext cx="4057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A‡kÖwYK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Z‡_¨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ÿ‡Î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53560" y="4983480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16995" y="4579081"/>
            <a:ext cx="1128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06440" y="4856480"/>
            <a:ext cx="1199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24800" y="4726254"/>
            <a:ext cx="4632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331525" y="4961973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03694" y="4850213"/>
            <a:ext cx="1219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12313" y="4720787"/>
            <a:ext cx="962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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100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56147" y="4700462"/>
            <a:ext cx="962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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100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38046" y="4495800"/>
            <a:ext cx="1117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2471" y="5686774"/>
            <a:ext cx="41616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A‡kÖwYK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Z‡_¨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ÿ‡Î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884040" y="5952789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916995" y="5548390"/>
            <a:ext cx="1128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06441" y="5886749"/>
            <a:ext cx="1238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24800" y="5716854"/>
            <a:ext cx="4632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8301045" y="5952573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31526" y="5901773"/>
            <a:ext cx="11916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2313" y="5705336"/>
            <a:ext cx="962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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100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23706" y="5706302"/>
            <a:ext cx="962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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100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38046" y="5501640"/>
            <a:ext cx="1117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58737" y="2195265"/>
            <a:ext cx="725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cwimivsK‡K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mvaviYZt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Øviv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cÖKvk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nq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9990" y="1752943"/>
            <a:ext cx="93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Z‡e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Zzjbvi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myweav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‡_©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cwimivs‡Ki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gvb‡K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kZKivq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cÖKvk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nq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nq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|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3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9900"/>
            </a:gs>
            <a:gs pos="9000">
              <a:srgbClr val="0000FF"/>
            </a:gs>
            <a:gs pos="72000">
              <a:schemeClr val="tx2">
                <a:lumMod val="60000"/>
                <a:lumOff val="40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9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2" y="290391"/>
            <a:ext cx="11513818" cy="9897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317500" h="20955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9888" y="335796"/>
            <a:ext cx="951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54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e¨eavbvsK</a:t>
            </a:r>
            <a:endParaRPr lang="en-US" sz="5400" b="1" dirty="0">
              <a:solidFill>
                <a:srgbClr val="00FFFF"/>
              </a:solidFill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4942" y="1324553"/>
            <a:ext cx="9090658" cy="25861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317500" h="20955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2" y="3995868"/>
            <a:ext cx="11513818" cy="25420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000">
                <a:schemeClr val="accent4">
                  <a:lumMod val="60000"/>
                  <a:lumOff val="40000"/>
                </a:schemeClr>
              </a:gs>
              <a:gs pos="71000">
                <a:srgbClr val="CCFF6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scene3d>
            <a:camera prst="orthographicFront"/>
            <a:lightRig rig="threePt" dir="t"/>
          </a:scene3d>
          <a:sp3d extrusionH="76200" contourW="12700">
            <a:bevelT w="317500" h="20955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9926" y="1520869"/>
            <a:ext cx="71612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†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Kv‡bv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Z_¨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mvwii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MYmsL¨v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wb‡ek‡bi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Z…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Zxq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cÖ_g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_©‡Ki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cv_©K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¨‡K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Z…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Zxq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cÖ_g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_©‡Ki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mgwó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fvM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Ki‡j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†h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cvIqv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hvq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Zv‡K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e¨eavbvsK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e‡j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3187588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</a:rPr>
              <a:t>PZz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_©K </a:t>
            </a:r>
            <a:r>
              <a:rPr lang="en-US" sz="3000" b="1" dirty="0" err="1" smtClean="0">
                <a:solidFill>
                  <a:srgbClr val="FF0000"/>
                </a:solidFill>
                <a:latin typeface="SutonnyMJ" pitchFamily="2" charset="0"/>
              </a:rPr>
              <a:t>e¨eavbvsK‡K</a:t>
            </a:r>
            <a:r>
              <a:rPr lang="en-US" sz="30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mvaviYZ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C.Q.D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Øviv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cÖKvk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Kiv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nq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220985"/>
            <a:ext cx="4038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PZz_©K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e¨eavbvsK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C.Q.D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8200" y="5314325"/>
                <a:ext cx="3505200" cy="95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just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3200" b="1" baseline="-25000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3200" b="1" baseline="-25000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3200" b="1" baseline="-25000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 </a:t>
                </a: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100</a:t>
                </a:r>
                <a:endParaRPr lang="en-US" sz="32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14325"/>
                <a:ext cx="3505200" cy="951414"/>
              </a:xfrm>
              <a:prstGeom prst="rect">
                <a:avLst/>
              </a:prstGeom>
              <a:blipFill rotWithShape="0">
                <a:blip r:embed="rId2"/>
                <a:stretch>
                  <a:fillRect l="-4696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34550" y="2798727"/>
            <a:ext cx="918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Z‡e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Zzjbvi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myweav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‡_©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PZz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_©K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e¨eavbvs‡Ki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gvb‡K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kZKivq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cÖKvk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Kiv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  <a:latin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FFFF"/>
                </a:solidFill>
                <a:latin typeface="SutonnyMJ" pitchFamily="2" charset="0"/>
              </a:rPr>
              <a:t>|</a:t>
            </a:r>
            <a:endParaRPr lang="en-US" sz="2800" b="1" dirty="0">
              <a:solidFill>
                <a:srgbClr val="00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4648200"/>
            <a:ext cx="40233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8684" y="3952884"/>
            <a:ext cx="20844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Z…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Zxq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54" y="3936970"/>
            <a:ext cx="5882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7892" y="3964038"/>
            <a:ext cx="20844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cÖ_g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8684" y="4486020"/>
            <a:ext cx="20844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Z…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Zxq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54" y="4470106"/>
            <a:ext cx="5882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+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7892" y="4497174"/>
            <a:ext cx="20844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cÖ_g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1772" y="4217072"/>
            <a:ext cx="5882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sym typeface="Symbol" panose="05050102010706020507" pitchFamily="18" charset="2"/>
              </a:rPr>
              <a:t>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87678" y="4260773"/>
            <a:ext cx="111493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endParaRPr lang="en-US" sz="900" b="1" dirty="0">
              <a:solidFill>
                <a:srgbClr val="0000FF"/>
              </a:solidFill>
              <a:latin typeface="SutonnyMJ" pitchFamily="2" charset="0"/>
            </a:endParaRPr>
          </a:p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/>
      <p:bldP spid="13" grpId="0"/>
      <p:bldP spid="15" grpId="0"/>
      <p:bldP spid="17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7914">
              <a:schemeClr val="accent5">
                <a:lumMod val="60000"/>
                <a:lumOff val="40000"/>
              </a:schemeClr>
            </a:gs>
            <a:gs pos="24000">
              <a:schemeClr val="tx2">
                <a:lumMod val="60000"/>
                <a:lumOff val="40000"/>
              </a:schemeClr>
            </a:gs>
            <a:gs pos="46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6700" y="304800"/>
            <a:ext cx="11658600" cy="583557"/>
          </a:xfrm>
          <a:prstGeom prst="roundRect">
            <a:avLst/>
          </a:prstGeom>
          <a:solidFill>
            <a:srgbClr val="554B79"/>
          </a:solidFill>
          <a:scene3d>
            <a:camera prst="orthographicFront"/>
            <a:lightRig rig="threePt" dir="t"/>
          </a:scene3d>
          <a:sp3d extrusionH="76200" contourW="12700" prstMaterial="dkEdge">
            <a:bevelT w="203200" h="203200" prst="artDeco"/>
            <a:bevelB w="152400" h="152400"/>
            <a:extrusionClr>
              <a:srgbClr val="BD0796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904886" y="914400"/>
            <a:ext cx="10372714" cy="224480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265">
                <a:schemeClr val="accent2">
                  <a:lumMod val="60000"/>
                  <a:lumOff val="40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298450" prst="convex"/>
            <a:bevelB w="8255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5092" y="137160"/>
            <a:ext cx="4073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Mo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e¨eavbvsK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10545" y="1040676"/>
            <a:ext cx="7590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Kvb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Z_¨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mvwii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MYmsL¨v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wb‡ek‡bi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Mo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e¨eavb‡K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mv‡_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mswkøó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wbR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wbR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ga¨Kgvb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fvM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Ki‡j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†h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cvIqv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hvq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Zv‡K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kZKivq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cÖKvk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KivB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n‡jv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Mo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e¨eavbvsK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ejv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3714" y="3232060"/>
            <a:ext cx="11658600" cy="3321140"/>
          </a:xfrm>
          <a:prstGeom prst="roundRect">
            <a:avLst/>
          </a:prstGeom>
          <a:gradFill flip="none" rotWithShape="1">
            <a:gsLst>
              <a:gs pos="79200">
                <a:srgbClr val="66CCFF"/>
              </a:gs>
              <a:gs pos="0">
                <a:srgbClr val="FF99FF"/>
              </a:gs>
              <a:gs pos="50000">
                <a:srgbClr val="FFFF66"/>
              </a:gs>
              <a:gs pos="100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8750" h="37465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47054" y="3294055"/>
            <a:ext cx="213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MvwbwZK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m~Ît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9687" y="3750075"/>
                <a:ext cx="75227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MvwYwZK Mo </a:t>
                </a:r>
                <a:r>
                  <a:rPr lang="en-US" sz="3200" b="1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n‡Z</a:t>
                </a:r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wbY©xZ</a:t>
                </a:r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Mo </a:t>
                </a:r>
                <a:r>
                  <a:rPr lang="en-US" sz="3200" b="1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e¨eavb</a:t>
                </a:r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𝑴𝑫</m:t>
                    </m:r>
                    <m:r>
                      <a:rPr lang="en-US" sz="3200" b="1" i="1" smtClean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n‡j</a:t>
                </a:r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endParaRPr lang="en-US" sz="32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7" y="3750075"/>
                <a:ext cx="7522713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3542" r="-1135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" y="5587425"/>
                <a:ext cx="685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cÖPziK </a:t>
                </a:r>
                <a:r>
                  <a:rPr lang="en-US" sz="32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n‡Z</a:t>
                </a: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wbY©xZ</a:t>
                </a: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Mo </a:t>
                </a:r>
                <a:r>
                  <a:rPr lang="en-US" sz="32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e¨eavb</a:t>
                </a: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𝑴𝑫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n‡j,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87425"/>
                <a:ext cx="6858000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3542" r="-2044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7200" y="4621719"/>
                <a:ext cx="6679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ga¨gv </a:t>
                </a:r>
                <a:r>
                  <a:rPr lang="en-US" sz="3200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n‡Z</a:t>
                </a:r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wbY©xZ</a:t>
                </a:r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Mo </a:t>
                </a:r>
                <a:r>
                  <a:rPr lang="en-US" sz="3200" b="1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e¨eavb</a:t>
                </a:r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𝑴𝑫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n‡j, 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21719"/>
                <a:ext cx="6679602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551" t="-13542" r="-3650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68829" y="2413522"/>
            <a:ext cx="890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Mo </a:t>
            </a:r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e¨eavbvsK‡K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mvaviYZt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C.M.D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cÖKvk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36802" y="3636533"/>
                <a:ext cx="4936826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𝑴𝑫</m:t>
                    </m:r>
                    <m:r>
                      <a:rPr lang="en-US" sz="3200" b="1" i="1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𝑴𝑫</m:t>
                        </m:r>
                        <m:r>
                          <a:rPr lang="en-US" sz="32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(</m:t>
                        </m:r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32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b="1" i="1" smtClean="0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FF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den>
                    </m:f>
                    <m:r>
                      <a:rPr lang="en-US" sz="3200" b="1" i="1" smtClean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sz="3200" b="1" i="1" smtClean="0"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𝟏𝟎𝟎</m:t>
                    </m:r>
                  </m:oMath>
                </a14:m>
                <a:endParaRPr lang="en-US" sz="32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802" y="3636533"/>
                <a:ext cx="4936826" cy="812979"/>
              </a:xfrm>
              <a:prstGeom prst="rect">
                <a:avLst/>
              </a:prstGeom>
              <a:blipFill rotWithShape="0">
                <a:blip r:embed="rId6"/>
                <a:stretch>
                  <a:fillRect b="-20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81800" y="4493823"/>
                <a:ext cx="5303510" cy="87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𝑴𝑫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𝑴𝑫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</a:t>
                </a:r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100</a:t>
                </a:r>
                <a:endPara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493823"/>
                <a:ext cx="5303510" cy="873701"/>
              </a:xfrm>
              <a:prstGeom prst="rect">
                <a:avLst/>
              </a:prstGeom>
              <a:blipFill rotWithShape="0">
                <a:blip r:embed="rId7"/>
                <a:stretch>
                  <a:fillRect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09888" y="5440384"/>
                <a:ext cx="5716139" cy="87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ctr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𝑴𝑫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𝑴𝑫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</a:t>
                </a:r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100</a:t>
                </a:r>
                <a:endPara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88" y="5440384"/>
                <a:ext cx="5716139" cy="873701"/>
              </a:xfrm>
              <a:prstGeom prst="rect">
                <a:avLst/>
              </a:prstGeom>
              <a:blipFill rotWithShape="0">
                <a:blip r:embed="rId8"/>
                <a:stretch>
                  <a:fillRect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3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" grpId="0"/>
      <p:bldP spid="41" grpId="0"/>
      <p:bldP spid="46" grpId="0" animBg="1"/>
      <p:bldP spid="47" grpId="0"/>
      <p:bldP spid="37" grpId="0"/>
      <p:bldP spid="39" grpId="0"/>
      <p:bldP spid="69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</TotalTime>
  <Words>911</Words>
  <Application>Microsoft Office PowerPoint</Application>
  <PresentationFormat>Widescreen</PresentationFormat>
  <Paragraphs>223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 Math</vt:lpstr>
      <vt:lpstr>NikoshBAN</vt:lpstr>
      <vt:lpstr>SutonnyMJ</vt:lpstr>
      <vt:lpstr>Symbol</vt:lpstr>
      <vt:lpstr>TeeshtaMJ</vt:lpstr>
      <vt:lpstr>Times New Roman</vt:lpstr>
      <vt:lpstr>UrmeeMJ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Lenovo</cp:lastModifiedBy>
  <cp:revision>969</cp:revision>
  <dcterms:created xsi:type="dcterms:W3CDTF">2006-08-16T00:00:00Z</dcterms:created>
  <dcterms:modified xsi:type="dcterms:W3CDTF">2021-03-06T01:19:59Z</dcterms:modified>
</cp:coreProperties>
</file>