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62" r:id="rId6"/>
    <p:sldId id="263" r:id="rId7"/>
    <p:sldId id="264" r:id="rId8"/>
    <p:sldId id="265" r:id="rId9"/>
    <p:sldId id="259" r:id="rId10"/>
    <p:sldId id="26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01" y="1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4A1893-D0C3-4D7E-8AA1-A96FF923B545}"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E184B-DF5C-447B-BB4A-B5CC178D7258}" type="slidenum">
              <a:rPr lang="en-US" smtClean="0"/>
              <a:t>‹#›</a:t>
            </a:fld>
            <a:endParaRPr lang="en-US"/>
          </a:p>
        </p:txBody>
      </p:sp>
    </p:spTree>
    <p:extLst>
      <p:ext uri="{BB962C8B-B14F-4D97-AF65-F5344CB8AC3E}">
        <p14:creationId xmlns:p14="http://schemas.microsoft.com/office/powerpoint/2010/main" val="2427556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4A1893-D0C3-4D7E-8AA1-A96FF923B545}"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E184B-DF5C-447B-BB4A-B5CC178D7258}" type="slidenum">
              <a:rPr lang="en-US" smtClean="0"/>
              <a:t>‹#›</a:t>
            </a:fld>
            <a:endParaRPr lang="en-US"/>
          </a:p>
        </p:txBody>
      </p:sp>
    </p:spTree>
    <p:extLst>
      <p:ext uri="{BB962C8B-B14F-4D97-AF65-F5344CB8AC3E}">
        <p14:creationId xmlns:p14="http://schemas.microsoft.com/office/powerpoint/2010/main" val="1118699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4A1893-D0C3-4D7E-8AA1-A96FF923B545}"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E184B-DF5C-447B-BB4A-B5CC178D7258}" type="slidenum">
              <a:rPr lang="en-US" smtClean="0"/>
              <a:t>‹#›</a:t>
            </a:fld>
            <a:endParaRPr lang="en-US"/>
          </a:p>
        </p:txBody>
      </p:sp>
    </p:spTree>
    <p:extLst>
      <p:ext uri="{BB962C8B-B14F-4D97-AF65-F5344CB8AC3E}">
        <p14:creationId xmlns:p14="http://schemas.microsoft.com/office/powerpoint/2010/main" val="2180710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4A1893-D0C3-4D7E-8AA1-A96FF923B545}"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E184B-DF5C-447B-BB4A-B5CC178D7258}" type="slidenum">
              <a:rPr lang="en-US" smtClean="0"/>
              <a:t>‹#›</a:t>
            </a:fld>
            <a:endParaRPr lang="en-US"/>
          </a:p>
        </p:txBody>
      </p:sp>
    </p:spTree>
    <p:extLst>
      <p:ext uri="{BB962C8B-B14F-4D97-AF65-F5344CB8AC3E}">
        <p14:creationId xmlns:p14="http://schemas.microsoft.com/office/powerpoint/2010/main" val="149245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F4A1893-D0C3-4D7E-8AA1-A96FF923B545}"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E184B-DF5C-447B-BB4A-B5CC178D7258}" type="slidenum">
              <a:rPr lang="en-US" smtClean="0"/>
              <a:t>‹#›</a:t>
            </a:fld>
            <a:endParaRPr lang="en-US"/>
          </a:p>
        </p:txBody>
      </p:sp>
    </p:spTree>
    <p:extLst>
      <p:ext uri="{BB962C8B-B14F-4D97-AF65-F5344CB8AC3E}">
        <p14:creationId xmlns:p14="http://schemas.microsoft.com/office/powerpoint/2010/main" val="2542096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4A1893-D0C3-4D7E-8AA1-A96FF923B545}" type="datetimeFigureOut">
              <a:rPr lang="en-US" smtClean="0"/>
              <a:t>3/6/2021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E184B-DF5C-447B-BB4A-B5CC178D7258}" type="slidenum">
              <a:rPr lang="en-US" smtClean="0"/>
              <a:t>‹#›</a:t>
            </a:fld>
            <a:endParaRPr lang="en-US"/>
          </a:p>
        </p:txBody>
      </p:sp>
    </p:spTree>
    <p:extLst>
      <p:ext uri="{BB962C8B-B14F-4D97-AF65-F5344CB8AC3E}">
        <p14:creationId xmlns:p14="http://schemas.microsoft.com/office/powerpoint/2010/main" val="3793857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4A1893-D0C3-4D7E-8AA1-A96FF923B545}" type="datetimeFigureOut">
              <a:rPr lang="en-US" smtClean="0"/>
              <a:t>3/6/2021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1E184B-DF5C-447B-BB4A-B5CC178D7258}" type="slidenum">
              <a:rPr lang="en-US" smtClean="0"/>
              <a:t>‹#›</a:t>
            </a:fld>
            <a:endParaRPr lang="en-US"/>
          </a:p>
        </p:txBody>
      </p:sp>
    </p:spTree>
    <p:extLst>
      <p:ext uri="{BB962C8B-B14F-4D97-AF65-F5344CB8AC3E}">
        <p14:creationId xmlns:p14="http://schemas.microsoft.com/office/powerpoint/2010/main" val="994586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4A1893-D0C3-4D7E-8AA1-A96FF923B545}" type="datetimeFigureOut">
              <a:rPr lang="en-US" smtClean="0"/>
              <a:t>3/6/2021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1E184B-DF5C-447B-BB4A-B5CC178D7258}" type="slidenum">
              <a:rPr lang="en-US" smtClean="0"/>
              <a:t>‹#›</a:t>
            </a:fld>
            <a:endParaRPr lang="en-US"/>
          </a:p>
        </p:txBody>
      </p:sp>
    </p:spTree>
    <p:extLst>
      <p:ext uri="{BB962C8B-B14F-4D97-AF65-F5344CB8AC3E}">
        <p14:creationId xmlns:p14="http://schemas.microsoft.com/office/powerpoint/2010/main" val="680885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4A1893-D0C3-4D7E-8AA1-A96FF923B545}" type="datetimeFigureOut">
              <a:rPr lang="en-US" smtClean="0"/>
              <a:t>3/6/2021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1E184B-DF5C-447B-BB4A-B5CC178D7258}" type="slidenum">
              <a:rPr lang="en-US" smtClean="0"/>
              <a:t>‹#›</a:t>
            </a:fld>
            <a:endParaRPr lang="en-US"/>
          </a:p>
        </p:txBody>
      </p:sp>
    </p:spTree>
    <p:extLst>
      <p:ext uri="{BB962C8B-B14F-4D97-AF65-F5344CB8AC3E}">
        <p14:creationId xmlns:p14="http://schemas.microsoft.com/office/powerpoint/2010/main" val="2656124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F4A1893-D0C3-4D7E-8AA1-A96FF923B545}" type="datetimeFigureOut">
              <a:rPr lang="en-US" smtClean="0"/>
              <a:t>3/6/2021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E184B-DF5C-447B-BB4A-B5CC178D7258}" type="slidenum">
              <a:rPr lang="en-US" smtClean="0"/>
              <a:t>‹#›</a:t>
            </a:fld>
            <a:endParaRPr lang="en-US"/>
          </a:p>
        </p:txBody>
      </p:sp>
    </p:spTree>
    <p:extLst>
      <p:ext uri="{BB962C8B-B14F-4D97-AF65-F5344CB8AC3E}">
        <p14:creationId xmlns:p14="http://schemas.microsoft.com/office/powerpoint/2010/main" val="5538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F4A1893-D0C3-4D7E-8AA1-A96FF923B545}" type="datetimeFigureOut">
              <a:rPr lang="en-US" smtClean="0"/>
              <a:t>3/6/2021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E184B-DF5C-447B-BB4A-B5CC178D7258}" type="slidenum">
              <a:rPr lang="en-US" smtClean="0"/>
              <a:t>‹#›</a:t>
            </a:fld>
            <a:endParaRPr lang="en-US"/>
          </a:p>
        </p:txBody>
      </p:sp>
    </p:spTree>
    <p:extLst>
      <p:ext uri="{BB962C8B-B14F-4D97-AF65-F5344CB8AC3E}">
        <p14:creationId xmlns:p14="http://schemas.microsoft.com/office/powerpoint/2010/main" val="2480163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4A1893-D0C3-4D7E-8AA1-A96FF923B545}" type="datetimeFigureOut">
              <a:rPr lang="en-US" smtClean="0"/>
              <a:t>3/6/2021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E184B-DF5C-447B-BB4A-B5CC178D7258}" type="slidenum">
              <a:rPr lang="en-US" smtClean="0"/>
              <a:t>‹#›</a:t>
            </a:fld>
            <a:endParaRPr lang="en-US"/>
          </a:p>
        </p:txBody>
      </p:sp>
    </p:spTree>
    <p:extLst>
      <p:ext uri="{BB962C8B-B14F-4D97-AF65-F5344CB8AC3E}">
        <p14:creationId xmlns:p14="http://schemas.microsoft.com/office/powerpoint/2010/main" val="2926233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err="1" smtClean="0">
                <a:latin typeface="NikoshBAN" panose="02000000000000000000" pitchFamily="2" charset="0"/>
                <a:cs typeface="NikoshBAN" panose="02000000000000000000" pitchFamily="2" charset="0"/>
              </a:rPr>
              <a:t>স্বাগতম</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37076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24144" y="1478603"/>
            <a:ext cx="5429655" cy="2091447"/>
          </a:xfrm>
        </p:spPr>
        <p:txBody>
          <a:bodyPr>
            <a:normAutofit/>
          </a:bodyPr>
          <a:lstStyle/>
          <a:p>
            <a:pPr algn="ctr"/>
            <a:r>
              <a:rPr lang="en-US" sz="6000" dirty="0" err="1" smtClean="0">
                <a:latin typeface="NikoshBAN" panose="02000000000000000000" pitchFamily="2" charset="0"/>
                <a:cs typeface="NikoshBAN" panose="02000000000000000000" pitchFamily="2" charset="0"/>
              </a:rPr>
              <a:t>ধন্যবাদ</a:t>
            </a:r>
            <a:endParaRPr lang="en-US" sz="6000" dirty="0">
              <a:latin typeface="NikoshBAN" panose="02000000000000000000" pitchFamily="2" charset="0"/>
              <a:cs typeface="NikoshBAN" panose="02000000000000000000" pitchFamily="2" charset="0"/>
            </a:endParaRPr>
          </a:p>
        </p:txBody>
      </p:sp>
      <p:pic>
        <p:nvPicPr>
          <p:cNvPr id="3" name="Picture 2" descr="tropical-island-&lt;strong&gt;sunset&lt;/strong&gt;_1680x1050_6006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169285"/>
          </a:xfrm>
          <a:prstGeom prst="rect">
            <a:avLst/>
          </a:prstGeom>
        </p:spPr>
      </p:pic>
      <p:sp>
        <p:nvSpPr>
          <p:cNvPr id="5" name="Oval 4"/>
          <p:cNvSpPr/>
          <p:nvPr/>
        </p:nvSpPr>
        <p:spPr>
          <a:xfrm>
            <a:off x="8638971" y="690664"/>
            <a:ext cx="2714828" cy="1138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smtClean="0">
                <a:latin typeface="NikoshBAN" panose="02000000000000000000" pitchFamily="2" charset="0"/>
                <a:cs typeface="NikoshBAN" panose="02000000000000000000" pitchFamily="2" charset="0"/>
              </a:rPr>
              <a:t>ধন্যবাদ</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41921989"/>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sp>
        <p:nvSpPr>
          <p:cNvPr id="3" name="Oval 2"/>
          <p:cNvSpPr/>
          <p:nvPr/>
        </p:nvSpPr>
        <p:spPr>
          <a:xfrm>
            <a:off x="447473" y="505838"/>
            <a:ext cx="2071991" cy="11673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NikoshBAN" panose="02000000000000000000" pitchFamily="2" charset="0"/>
                <a:cs typeface="NikoshBAN" panose="02000000000000000000" pitchFamily="2" charset="0"/>
              </a:rPr>
              <a:t>পরিচিতি</a:t>
            </a:r>
            <a:endParaRPr lang="en-US" dirty="0">
              <a:latin typeface="NikoshBAN" panose="02000000000000000000" pitchFamily="2" charset="0"/>
              <a:cs typeface="NikoshBAN" panose="02000000000000000000" pitchFamily="2" charset="0"/>
            </a:endParaRPr>
          </a:p>
        </p:txBody>
      </p:sp>
      <p:sp>
        <p:nvSpPr>
          <p:cNvPr id="4" name="TextBox 3"/>
          <p:cNvSpPr txBox="1"/>
          <p:nvPr/>
        </p:nvSpPr>
        <p:spPr>
          <a:xfrm>
            <a:off x="836579" y="2140085"/>
            <a:ext cx="1926076" cy="1420238"/>
          </a:xfrm>
          <a:prstGeom prst="rect">
            <a:avLst/>
          </a:prstGeom>
          <a:noFill/>
        </p:spPr>
        <p:txBody>
          <a:bodyPr wrap="square" rtlCol="0">
            <a:spAutoFit/>
          </a:bodyPr>
          <a:lstStyle/>
          <a:p>
            <a:endParaRPr lang="en-US"/>
          </a:p>
        </p:txBody>
      </p:sp>
      <p:sp>
        <p:nvSpPr>
          <p:cNvPr id="5" name="Rounded Rectangle 4"/>
          <p:cNvSpPr/>
          <p:nvPr/>
        </p:nvSpPr>
        <p:spPr>
          <a:xfrm>
            <a:off x="4174837" y="312957"/>
            <a:ext cx="6179127" cy="2357434"/>
          </a:xfrm>
          <a:prstGeom prst="roundRect">
            <a:avLst/>
          </a:prstGeom>
          <a:solidFill>
            <a:schemeClr val="accent1"/>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latin typeface="NikoshBAN" panose="02000000000000000000" pitchFamily="2" charset="0"/>
                <a:cs typeface="NikoshBAN" panose="02000000000000000000" pitchFamily="2" charset="0"/>
              </a:rPr>
              <a:t>বিষয়ঃআল-আকায়েদ</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ওয়াল</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ফিকহ</a:t>
            </a:r>
            <a:endParaRPr lang="en-US" dirty="0" smtClean="0">
              <a:latin typeface="NikoshBAN" panose="02000000000000000000" pitchFamily="2" charset="0"/>
              <a:cs typeface="NikoshBAN" panose="02000000000000000000" pitchFamily="2" charset="0"/>
            </a:endParaRPr>
          </a:p>
          <a:p>
            <a:r>
              <a:rPr lang="en-US" dirty="0" err="1" smtClean="0">
                <a:latin typeface="NikoshBAN" panose="02000000000000000000" pitchFamily="2" charset="0"/>
                <a:cs typeface="NikoshBAN" panose="02000000000000000000" pitchFamily="2" charset="0"/>
              </a:rPr>
              <a:t>শ্রেণিঃষষ্ট</a:t>
            </a:r>
            <a:endParaRPr lang="en-US" dirty="0" smtClean="0">
              <a:latin typeface="NikoshBAN" panose="02000000000000000000" pitchFamily="2" charset="0"/>
              <a:cs typeface="NikoshBAN" panose="02000000000000000000" pitchFamily="2" charset="0"/>
            </a:endParaRPr>
          </a:p>
          <a:p>
            <a:r>
              <a:rPr lang="en-US" dirty="0" err="1" smtClean="0">
                <a:latin typeface="NikoshBAN" panose="02000000000000000000" pitchFamily="2" charset="0"/>
                <a:cs typeface="NikoshBAN" panose="02000000000000000000" pitchFamily="2" charset="0"/>
              </a:rPr>
              <a:t>অধ্যয়ঃ</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আলফিকহ</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তৃতীয়</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অধ্যায়</a:t>
            </a:r>
            <a:endParaRPr lang="en-US" dirty="0" smtClean="0">
              <a:latin typeface="NikoshBAN" panose="02000000000000000000" pitchFamily="2" charset="0"/>
              <a:cs typeface="NikoshBAN" panose="02000000000000000000" pitchFamily="2" charset="0"/>
            </a:endParaRPr>
          </a:p>
          <a:p>
            <a:r>
              <a:rPr lang="en-US" dirty="0" err="1" smtClean="0">
                <a:latin typeface="NikoshBAN" panose="02000000000000000000" pitchFamily="2" charset="0"/>
                <a:cs typeface="NikoshBAN" panose="02000000000000000000" pitchFamily="2" charset="0"/>
              </a:rPr>
              <a:t>পাঠঃ</a:t>
            </a:r>
            <a:r>
              <a:rPr lang="en-US" dirty="0" smtClean="0">
                <a:latin typeface="NikoshBAN" panose="02000000000000000000" pitchFamily="2" charset="0"/>
                <a:cs typeface="NikoshBAN" panose="02000000000000000000" pitchFamily="2" charset="0"/>
              </a:rPr>
              <a:t> ৩</a:t>
            </a:r>
          </a:p>
          <a:p>
            <a:r>
              <a:rPr lang="en-US" dirty="0" err="1" smtClean="0">
                <a:latin typeface="NikoshBAN" panose="02000000000000000000" pitchFamily="2" charset="0"/>
                <a:cs typeface="NikoshBAN" panose="02000000000000000000" pitchFamily="2" charset="0"/>
              </a:rPr>
              <a:t>সময়ঃ</a:t>
            </a:r>
            <a:r>
              <a:rPr lang="en-US" dirty="0" smtClean="0">
                <a:latin typeface="NikoshBAN" panose="02000000000000000000" pitchFamily="2" charset="0"/>
                <a:cs typeface="NikoshBAN" panose="02000000000000000000" pitchFamily="2" charset="0"/>
              </a:rPr>
              <a:t> ৪০ </a:t>
            </a:r>
            <a:r>
              <a:rPr lang="en-US" dirty="0" err="1" smtClean="0">
                <a:latin typeface="NikoshBAN" panose="02000000000000000000" pitchFamily="2" charset="0"/>
                <a:cs typeface="NikoshBAN" panose="02000000000000000000" pitchFamily="2" charset="0"/>
              </a:rPr>
              <a:t>মিনিট</a:t>
            </a:r>
            <a:endParaRPr lang="en-US" dirty="0" smtClean="0">
              <a:latin typeface="NikoshBAN" panose="02000000000000000000" pitchFamily="2" charset="0"/>
              <a:cs typeface="NikoshBAN" panose="02000000000000000000" pitchFamily="2" charset="0"/>
            </a:endParaRPr>
          </a:p>
          <a:p>
            <a:r>
              <a:rPr lang="en-US" dirty="0" smtClean="0">
                <a:latin typeface="NikoshBAN" panose="02000000000000000000" pitchFamily="2" charset="0"/>
                <a:cs typeface="NikoshBAN" panose="02000000000000000000" pitchFamily="2" charset="0"/>
              </a:rPr>
              <a:t>তারিখঃ৬/৩/২০২১</a:t>
            </a:r>
          </a:p>
        </p:txBody>
      </p:sp>
      <p:sp>
        <p:nvSpPr>
          <p:cNvPr id="6" name="Rounded Rectangle 5"/>
          <p:cNvSpPr/>
          <p:nvPr/>
        </p:nvSpPr>
        <p:spPr>
          <a:xfrm>
            <a:off x="1681018" y="4211782"/>
            <a:ext cx="8876146" cy="21520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C00000"/>
                </a:solidFill>
                <a:latin typeface="NikoshBAN" panose="02000000000000000000" pitchFamily="2" charset="0"/>
                <a:cs typeface="NikoshBAN" panose="02000000000000000000" pitchFamily="2" charset="0"/>
              </a:rPr>
              <a:t>সৈয়দ</a:t>
            </a:r>
            <a:r>
              <a:rPr lang="en-US" sz="2800" dirty="0" smtClean="0">
                <a:solidFill>
                  <a:srgbClr val="C00000"/>
                </a:solidFill>
                <a:latin typeface="NikoshBAN" panose="02000000000000000000" pitchFamily="2" charset="0"/>
                <a:cs typeface="NikoshBAN" panose="02000000000000000000" pitchFamily="2" charset="0"/>
              </a:rPr>
              <a:t> </a:t>
            </a:r>
            <a:r>
              <a:rPr lang="en-US" sz="2800" dirty="0" err="1" smtClean="0">
                <a:solidFill>
                  <a:srgbClr val="C00000"/>
                </a:solidFill>
                <a:latin typeface="NikoshBAN" panose="02000000000000000000" pitchFamily="2" charset="0"/>
                <a:cs typeface="NikoshBAN" panose="02000000000000000000" pitchFamily="2" charset="0"/>
              </a:rPr>
              <a:t>নূরুল</a:t>
            </a:r>
            <a:r>
              <a:rPr lang="en-US" sz="2800" dirty="0">
                <a:solidFill>
                  <a:srgbClr val="C00000"/>
                </a:solidFill>
                <a:latin typeface="NikoshBAN" panose="02000000000000000000" pitchFamily="2" charset="0"/>
                <a:cs typeface="NikoshBAN" panose="02000000000000000000" pitchFamily="2" charset="0"/>
              </a:rPr>
              <a:t> </a:t>
            </a:r>
            <a:r>
              <a:rPr lang="en-US" sz="2800" dirty="0" err="1" smtClean="0">
                <a:solidFill>
                  <a:srgbClr val="C00000"/>
                </a:solidFill>
                <a:latin typeface="NikoshBAN" panose="02000000000000000000" pitchFamily="2" charset="0"/>
                <a:cs typeface="NikoshBAN" panose="02000000000000000000" pitchFamily="2" charset="0"/>
              </a:rPr>
              <a:t>মুরশেদ</a:t>
            </a:r>
            <a:endParaRPr lang="en-US" sz="2800" dirty="0" smtClean="0">
              <a:solidFill>
                <a:srgbClr val="C00000"/>
              </a:solidFill>
              <a:latin typeface="NikoshBAN" panose="02000000000000000000" pitchFamily="2" charset="0"/>
              <a:cs typeface="NikoshBAN" panose="02000000000000000000" pitchFamily="2" charset="0"/>
            </a:endParaRPr>
          </a:p>
          <a:p>
            <a:pPr algn="ctr"/>
            <a:r>
              <a:rPr lang="en-US" sz="2400" dirty="0" err="1" smtClean="0">
                <a:solidFill>
                  <a:srgbClr val="002060"/>
                </a:solidFill>
                <a:latin typeface="NikoshBAN" panose="02000000000000000000" pitchFamily="2" charset="0"/>
                <a:cs typeface="NikoshBAN" panose="02000000000000000000" pitchFamily="2" charset="0"/>
              </a:rPr>
              <a:t>সহকারী</a:t>
            </a:r>
            <a:r>
              <a:rPr lang="en-US" sz="2400" dirty="0" smtClean="0">
                <a:solidFill>
                  <a:srgbClr val="002060"/>
                </a:solidFill>
                <a:latin typeface="NikoshBAN" panose="02000000000000000000" pitchFamily="2" charset="0"/>
                <a:cs typeface="NikoshBAN" panose="02000000000000000000" pitchFamily="2" charset="0"/>
              </a:rPr>
              <a:t> </a:t>
            </a:r>
            <a:r>
              <a:rPr lang="en-US" sz="2400" dirty="0" err="1" smtClean="0">
                <a:solidFill>
                  <a:srgbClr val="002060"/>
                </a:solidFill>
                <a:latin typeface="NikoshBAN" panose="02000000000000000000" pitchFamily="2" charset="0"/>
                <a:cs typeface="NikoshBAN" panose="02000000000000000000" pitchFamily="2" charset="0"/>
              </a:rPr>
              <a:t>শিক্ষক</a:t>
            </a:r>
            <a:r>
              <a:rPr lang="en-US" sz="2400" dirty="0">
                <a:solidFill>
                  <a:srgbClr val="002060"/>
                </a:solidFill>
                <a:latin typeface="NikoshBAN" panose="02000000000000000000" pitchFamily="2" charset="0"/>
                <a:cs typeface="NikoshBAN" panose="02000000000000000000" pitchFamily="2" charset="0"/>
              </a:rPr>
              <a:t> </a:t>
            </a:r>
            <a:r>
              <a:rPr lang="en-US" sz="2400" dirty="0" smtClean="0">
                <a:solidFill>
                  <a:srgbClr val="002060"/>
                </a:solidFill>
                <a:latin typeface="NikoshBAN" panose="02000000000000000000" pitchFamily="2" charset="0"/>
                <a:cs typeface="NikoshBAN" panose="02000000000000000000" pitchFamily="2" charset="0"/>
              </a:rPr>
              <a:t>(</a:t>
            </a:r>
            <a:r>
              <a:rPr lang="en-US" sz="2400" dirty="0" err="1" smtClean="0">
                <a:solidFill>
                  <a:srgbClr val="002060"/>
                </a:solidFill>
                <a:latin typeface="NikoshBAN" panose="02000000000000000000" pitchFamily="2" charset="0"/>
                <a:cs typeface="NikoshBAN" panose="02000000000000000000" pitchFamily="2" charset="0"/>
              </a:rPr>
              <a:t>আরবি</a:t>
            </a:r>
            <a:r>
              <a:rPr lang="en-US" sz="2400" dirty="0" smtClean="0">
                <a:solidFill>
                  <a:srgbClr val="002060"/>
                </a:solidFill>
                <a:latin typeface="NikoshBAN" panose="02000000000000000000" pitchFamily="2" charset="0"/>
                <a:cs typeface="NikoshBAN" panose="02000000000000000000" pitchFamily="2" charset="0"/>
              </a:rPr>
              <a:t>)</a:t>
            </a:r>
          </a:p>
          <a:p>
            <a:pPr algn="ctr"/>
            <a:r>
              <a:rPr lang="en-US" dirty="0" err="1" smtClean="0">
                <a:solidFill>
                  <a:srgbClr val="FFFF00"/>
                </a:solidFill>
                <a:latin typeface="NikoshBAN" panose="02000000000000000000" pitchFamily="2" charset="0"/>
                <a:cs typeface="NikoshBAN" panose="02000000000000000000" pitchFamily="2" charset="0"/>
              </a:rPr>
              <a:t>ডিক্রিকান্দা</a:t>
            </a:r>
            <a:r>
              <a:rPr lang="en-US" dirty="0" smtClean="0">
                <a:solidFill>
                  <a:srgbClr val="FFFF00"/>
                </a:solidFill>
                <a:latin typeface="NikoshBAN" panose="02000000000000000000" pitchFamily="2" charset="0"/>
                <a:cs typeface="NikoshBAN" panose="02000000000000000000" pitchFamily="2" charset="0"/>
              </a:rPr>
              <a:t> </a:t>
            </a:r>
            <a:r>
              <a:rPr lang="en-US" dirty="0" err="1" smtClean="0">
                <a:solidFill>
                  <a:srgbClr val="FFFF00"/>
                </a:solidFill>
                <a:latin typeface="NikoshBAN" panose="02000000000000000000" pitchFamily="2" charset="0"/>
                <a:cs typeface="NikoshBAN" panose="02000000000000000000" pitchFamily="2" charset="0"/>
              </a:rPr>
              <a:t>লাভু</a:t>
            </a:r>
            <a:r>
              <a:rPr lang="en-US" dirty="0" smtClean="0">
                <a:solidFill>
                  <a:srgbClr val="FFFF00"/>
                </a:solidFill>
                <a:latin typeface="NikoshBAN" panose="02000000000000000000" pitchFamily="2" charset="0"/>
                <a:cs typeface="NikoshBAN" panose="02000000000000000000" pitchFamily="2" charset="0"/>
              </a:rPr>
              <a:t> </a:t>
            </a:r>
            <a:r>
              <a:rPr lang="en-US" dirty="0" err="1" smtClean="0">
                <a:solidFill>
                  <a:srgbClr val="FFFF00"/>
                </a:solidFill>
                <a:latin typeface="NikoshBAN" panose="02000000000000000000" pitchFamily="2" charset="0"/>
                <a:cs typeface="NikoshBAN" panose="02000000000000000000" pitchFamily="2" charset="0"/>
              </a:rPr>
              <a:t>মুন্সি</a:t>
            </a:r>
            <a:r>
              <a:rPr lang="en-US" dirty="0" smtClean="0">
                <a:solidFill>
                  <a:srgbClr val="FFFF00"/>
                </a:solidFill>
                <a:latin typeface="NikoshBAN" panose="02000000000000000000" pitchFamily="2" charset="0"/>
                <a:cs typeface="NikoshBAN" panose="02000000000000000000" pitchFamily="2" charset="0"/>
              </a:rPr>
              <a:t> </a:t>
            </a:r>
            <a:r>
              <a:rPr lang="en-US" dirty="0" err="1" smtClean="0">
                <a:solidFill>
                  <a:srgbClr val="FFFF00"/>
                </a:solidFill>
                <a:latin typeface="NikoshBAN" panose="02000000000000000000" pitchFamily="2" charset="0"/>
                <a:cs typeface="NikoshBAN" panose="02000000000000000000" pitchFamily="2" charset="0"/>
              </a:rPr>
              <a:t>বালিকা</a:t>
            </a:r>
            <a:r>
              <a:rPr lang="en-US" dirty="0" smtClean="0">
                <a:solidFill>
                  <a:srgbClr val="FFFF00"/>
                </a:solidFill>
                <a:latin typeface="NikoshBAN" panose="02000000000000000000" pitchFamily="2" charset="0"/>
                <a:cs typeface="NikoshBAN" panose="02000000000000000000" pitchFamily="2" charset="0"/>
              </a:rPr>
              <a:t> </a:t>
            </a:r>
            <a:r>
              <a:rPr lang="en-US" dirty="0" err="1" smtClean="0">
                <a:solidFill>
                  <a:srgbClr val="FFFF00"/>
                </a:solidFill>
                <a:latin typeface="NikoshBAN" panose="02000000000000000000" pitchFamily="2" charset="0"/>
                <a:cs typeface="NikoshBAN" panose="02000000000000000000" pitchFamily="2" charset="0"/>
              </a:rPr>
              <a:t>দাখিল</a:t>
            </a:r>
            <a:r>
              <a:rPr lang="en-US" dirty="0" smtClean="0">
                <a:solidFill>
                  <a:srgbClr val="FFFF00"/>
                </a:solidFill>
                <a:latin typeface="NikoshBAN" panose="02000000000000000000" pitchFamily="2" charset="0"/>
                <a:cs typeface="NikoshBAN" panose="02000000000000000000" pitchFamily="2" charset="0"/>
              </a:rPr>
              <a:t> </a:t>
            </a:r>
            <a:r>
              <a:rPr lang="en-US" dirty="0" err="1" smtClean="0">
                <a:solidFill>
                  <a:srgbClr val="FFFF00"/>
                </a:solidFill>
                <a:latin typeface="NikoshBAN" panose="02000000000000000000" pitchFamily="2" charset="0"/>
                <a:cs typeface="NikoshBAN" panose="02000000000000000000" pitchFamily="2" charset="0"/>
              </a:rPr>
              <a:t>মাদ্রাসা,কিশোরগঞ্জ</a:t>
            </a:r>
            <a:r>
              <a:rPr lang="en-US" dirty="0" smtClean="0">
                <a:solidFill>
                  <a:srgbClr val="FFFF00"/>
                </a:solidFill>
                <a:latin typeface="NikoshBAN" panose="02000000000000000000" pitchFamily="2" charset="0"/>
                <a:cs typeface="NikoshBAN" panose="02000000000000000000" pitchFamily="2" charset="0"/>
              </a:rPr>
              <a:t> </a:t>
            </a:r>
            <a:r>
              <a:rPr lang="en-US" dirty="0" err="1" smtClean="0">
                <a:solidFill>
                  <a:srgbClr val="FFFF00"/>
                </a:solidFill>
                <a:latin typeface="NikoshBAN" panose="02000000000000000000" pitchFamily="2" charset="0"/>
                <a:cs typeface="NikoshBAN" panose="02000000000000000000" pitchFamily="2" charset="0"/>
              </a:rPr>
              <a:t>সদর</a:t>
            </a:r>
            <a:r>
              <a:rPr lang="en-US" dirty="0" smtClean="0">
                <a:solidFill>
                  <a:srgbClr val="FFFF00"/>
                </a:solidFill>
                <a:latin typeface="NikoshBAN" panose="02000000000000000000" pitchFamily="2" charset="0"/>
                <a:cs typeface="NikoshBAN" panose="02000000000000000000" pitchFamily="2" charset="0"/>
              </a:rPr>
              <a:t> ,</a:t>
            </a:r>
            <a:r>
              <a:rPr lang="en-US" dirty="0" err="1" smtClean="0">
                <a:solidFill>
                  <a:srgbClr val="FFFF00"/>
                </a:solidFill>
                <a:latin typeface="NikoshBAN" panose="02000000000000000000" pitchFamily="2" charset="0"/>
                <a:cs typeface="NikoshBAN" panose="02000000000000000000" pitchFamily="2" charset="0"/>
              </a:rPr>
              <a:t>কিশোরগঞ্জ</a:t>
            </a:r>
            <a:endParaRPr lang="en-US" dirty="0" smtClean="0">
              <a:solidFill>
                <a:srgbClr val="FFFF00"/>
              </a:solidFill>
              <a:latin typeface="NikoshBAN" panose="02000000000000000000" pitchFamily="2" charset="0"/>
              <a:cs typeface="NikoshBAN" panose="02000000000000000000" pitchFamily="2" charset="0"/>
            </a:endParaRPr>
          </a:p>
          <a:p>
            <a:pPr algn="ctr"/>
            <a:r>
              <a:rPr lang="en-US" dirty="0" err="1" smtClean="0">
                <a:latin typeface="NikoshBAN" panose="02000000000000000000" pitchFamily="2" charset="0"/>
                <a:cs typeface="NikoshBAN" panose="02000000000000000000" pitchFamily="2" charset="0"/>
              </a:rPr>
              <a:t>মোবাইল</a:t>
            </a:r>
            <a:r>
              <a:rPr lang="en-US" dirty="0" smtClean="0">
                <a:latin typeface="NikoshBAN" panose="02000000000000000000" pitchFamily="2" charset="0"/>
                <a:cs typeface="NikoshBAN" panose="02000000000000000000" pitchFamily="2" charset="0"/>
              </a:rPr>
              <a:t> নাম্বারঃ০১৬২৪৮৭০১২১</a:t>
            </a:r>
          </a:p>
          <a:p>
            <a:pPr algn="ctr"/>
            <a:r>
              <a:rPr lang="en-US" smtClean="0">
                <a:latin typeface="NikoshBAN" panose="02000000000000000000" pitchFamily="2" charset="0"/>
                <a:cs typeface="NikoshBAN" panose="02000000000000000000" pitchFamily="2" charset="0"/>
              </a:rPr>
              <a:t>ই-মেইলঃsyednurulmurshed@gmail.com </a:t>
            </a:r>
            <a:r>
              <a:rPr lang="en-US" smtClean="0"/>
              <a:t> </a:t>
            </a:r>
            <a:endParaRPr lang="en-US" dirty="0"/>
          </a:p>
        </p:txBody>
      </p:sp>
    </p:spTree>
    <p:extLst>
      <p:ext uri="{BB962C8B-B14F-4D97-AF65-F5344CB8AC3E}">
        <p14:creationId xmlns:p14="http://schemas.microsoft.com/office/powerpoint/2010/main" val="200763346"/>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2251707" y="616282"/>
            <a:ext cx="6760724" cy="461665"/>
          </a:xfrm>
          <a:prstGeom prst="rect">
            <a:avLst/>
          </a:prstGeom>
          <a:noFill/>
        </p:spPr>
        <p:txBody>
          <a:bodyPr wrap="square" rtlCol="0">
            <a:spAutoFit/>
          </a:bodyPr>
          <a:lstStyle/>
          <a:p>
            <a:pPr algn="ct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আজকের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পাঠঃ</a:t>
            </a:r>
            <a:r>
              <a:rPr lang="en-US" sz="2400" dirty="0" err="1" smtClean="0">
                <a:solidFill>
                  <a:srgbClr val="FF0000"/>
                </a:solidFill>
                <a:latin typeface="NikoshBAN" panose="02000000000000000000" pitchFamily="2" charset="0"/>
                <a:cs typeface="NikoshBAN" panose="02000000000000000000" pitchFamily="2" charset="0"/>
              </a:rPr>
              <a:t>পানির</a:t>
            </a:r>
            <a:r>
              <a:rPr lang="en-US" sz="2400" dirty="0" smtClean="0">
                <a:solidFill>
                  <a:srgbClr val="FF0000"/>
                </a:solidFill>
                <a:latin typeface="NikoshBAN" panose="02000000000000000000" pitchFamily="2" charset="0"/>
                <a:cs typeface="NikoshBAN" panose="02000000000000000000" pitchFamily="2" charset="0"/>
              </a:rPr>
              <a:t> </a:t>
            </a:r>
            <a:r>
              <a:rPr lang="en-US" sz="2400" dirty="0" err="1" smtClean="0">
                <a:solidFill>
                  <a:srgbClr val="FF0000"/>
                </a:solidFill>
                <a:latin typeface="NikoshBAN" panose="02000000000000000000" pitchFamily="2" charset="0"/>
                <a:cs typeface="NikoshBAN" panose="02000000000000000000" pitchFamily="2" charset="0"/>
              </a:rPr>
              <a:t>পানির</a:t>
            </a:r>
            <a:r>
              <a:rPr lang="en-US" sz="2400" dirty="0" smtClean="0">
                <a:solidFill>
                  <a:srgbClr val="FF0000"/>
                </a:solidFill>
                <a:latin typeface="NikoshBAN" panose="02000000000000000000" pitchFamily="2" charset="0"/>
                <a:cs typeface="NikoshBAN" panose="02000000000000000000" pitchFamily="2" charset="0"/>
              </a:rPr>
              <a:t> </a:t>
            </a:r>
            <a:r>
              <a:rPr lang="en-US" sz="2400" dirty="0" err="1" smtClean="0">
                <a:solidFill>
                  <a:srgbClr val="FF0000"/>
                </a:solidFill>
                <a:latin typeface="NikoshBAN" panose="02000000000000000000" pitchFamily="2" charset="0"/>
                <a:cs typeface="NikoshBAN" panose="02000000000000000000" pitchFamily="2" charset="0"/>
              </a:rPr>
              <a:t>প্রকারভেদ</a:t>
            </a:r>
            <a:endParaRPr lang="en-US" dirty="0">
              <a:solidFill>
                <a:srgbClr val="FF0000"/>
              </a:solidFill>
              <a:latin typeface="NikoshBAN" panose="02000000000000000000" pitchFamily="2" charset="0"/>
              <a:cs typeface="NikoshBAN" panose="02000000000000000000" pitchFamily="2" charset="0"/>
            </a:endParaRPr>
          </a:p>
        </p:txBody>
      </p:sp>
      <p:pic>
        <p:nvPicPr>
          <p:cNvPr id="5" name="Picture 4" descr="&lt;strong&gt;Rain&lt;/strong&gt; Free Stock Photo - Public Domain Pictur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073" y="1911774"/>
            <a:ext cx="4710546" cy="2300008"/>
          </a:xfrm>
          <a:prstGeom prst="rect">
            <a:avLst/>
          </a:prstGeom>
        </p:spPr>
      </p:pic>
      <p:sp>
        <p:nvSpPr>
          <p:cNvPr id="6" name="TextBox 5"/>
          <p:cNvSpPr txBox="1"/>
          <p:nvPr/>
        </p:nvSpPr>
        <p:spPr>
          <a:xfrm>
            <a:off x="1616364" y="1450109"/>
            <a:ext cx="2309091" cy="461665"/>
          </a:xfrm>
          <a:prstGeom prst="rect">
            <a:avLst/>
          </a:prstGeom>
          <a:noFill/>
        </p:spPr>
        <p:txBody>
          <a:bodyPr wrap="square" rtlCol="0">
            <a:spAutoFit/>
          </a:bodyPr>
          <a:lstStyle/>
          <a:p>
            <a:pPr algn="ctr"/>
            <a:r>
              <a:rPr lang="en-US" sz="2400" dirty="0" err="1" smtClean="0">
                <a:solidFill>
                  <a:srgbClr val="FFFF00"/>
                </a:solidFill>
                <a:latin typeface="NikoshBAN" panose="02000000000000000000" pitchFamily="2" charset="0"/>
                <a:cs typeface="NikoshBAN" panose="02000000000000000000" pitchFamily="2" charset="0"/>
              </a:rPr>
              <a:t>বৃষ্টির</a:t>
            </a:r>
            <a:r>
              <a:rPr lang="en-US" sz="2400" dirty="0" smtClean="0">
                <a:solidFill>
                  <a:srgbClr val="FFFF00"/>
                </a:solidFill>
                <a:latin typeface="NikoshBAN" panose="02000000000000000000" pitchFamily="2" charset="0"/>
                <a:cs typeface="NikoshBAN" panose="02000000000000000000" pitchFamily="2" charset="0"/>
              </a:rPr>
              <a:t> </a:t>
            </a:r>
            <a:r>
              <a:rPr lang="en-US" sz="2400" dirty="0" err="1" smtClean="0">
                <a:solidFill>
                  <a:srgbClr val="FFFF00"/>
                </a:solidFill>
                <a:latin typeface="NikoshBAN" panose="02000000000000000000" pitchFamily="2" charset="0"/>
                <a:cs typeface="NikoshBAN" panose="02000000000000000000" pitchFamily="2" charset="0"/>
              </a:rPr>
              <a:t>পানি</a:t>
            </a:r>
            <a:endParaRPr lang="en-US" sz="2400" dirty="0">
              <a:solidFill>
                <a:srgbClr val="FFFF00"/>
              </a:solidFill>
              <a:latin typeface="NikoshBAN" panose="02000000000000000000" pitchFamily="2" charset="0"/>
              <a:cs typeface="NikoshBAN" panose="02000000000000000000" pitchFamily="2" charset="0"/>
            </a:endParaRPr>
          </a:p>
        </p:txBody>
      </p:sp>
      <p:pic>
        <p:nvPicPr>
          <p:cNvPr id="9" name="Picture 8" descr="Free Images : sea, coast, ocean, horizon, cloud, sky, rai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0364" y="1911774"/>
            <a:ext cx="5330536" cy="2300009"/>
          </a:xfrm>
          <a:prstGeom prst="rect">
            <a:avLst/>
          </a:prstGeom>
        </p:spPr>
      </p:pic>
      <p:sp>
        <p:nvSpPr>
          <p:cNvPr id="10" name="TextBox 9"/>
          <p:cNvSpPr txBox="1"/>
          <p:nvPr/>
        </p:nvSpPr>
        <p:spPr>
          <a:xfrm>
            <a:off x="7536873" y="1450109"/>
            <a:ext cx="2225963" cy="461665"/>
          </a:xfrm>
          <a:prstGeom prst="rect">
            <a:avLst/>
          </a:prstGeom>
          <a:noFill/>
        </p:spPr>
        <p:txBody>
          <a:bodyPr wrap="square" rtlCol="0">
            <a:spAutoFit/>
          </a:bodyPr>
          <a:lstStyle/>
          <a:p>
            <a:pPr algn="ctr"/>
            <a:r>
              <a:rPr lang="en-US" sz="2400" dirty="0" err="1" smtClean="0">
                <a:solidFill>
                  <a:srgbClr val="FFFF00"/>
                </a:solidFill>
                <a:latin typeface="NikoshBAN" panose="02000000000000000000" pitchFamily="2" charset="0"/>
                <a:cs typeface="NikoshBAN" panose="02000000000000000000" pitchFamily="2" charset="0"/>
              </a:rPr>
              <a:t>সাগরের</a:t>
            </a:r>
            <a:r>
              <a:rPr lang="en-US" sz="2400" dirty="0" smtClean="0">
                <a:solidFill>
                  <a:srgbClr val="FFFF00"/>
                </a:solidFill>
                <a:latin typeface="NikoshBAN" panose="02000000000000000000" pitchFamily="2" charset="0"/>
                <a:cs typeface="NikoshBAN" panose="02000000000000000000" pitchFamily="2" charset="0"/>
              </a:rPr>
              <a:t> </a:t>
            </a:r>
            <a:r>
              <a:rPr lang="en-US" sz="2400" dirty="0" err="1" smtClean="0">
                <a:solidFill>
                  <a:srgbClr val="FFFF00"/>
                </a:solidFill>
                <a:latin typeface="NikoshBAN" panose="02000000000000000000" pitchFamily="2" charset="0"/>
                <a:cs typeface="NikoshBAN" panose="02000000000000000000" pitchFamily="2" charset="0"/>
              </a:rPr>
              <a:t>পানি</a:t>
            </a:r>
            <a:endParaRPr lang="en-US" sz="2400" dirty="0">
              <a:solidFill>
                <a:srgbClr val="FFFF00"/>
              </a:solidFill>
              <a:latin typeface="NikoshBAN" panose="02000000000000000000" pitchFamily="2" charset="0"/>
              <a:cs typeface="NikoshBAN" panose="02000000000000000000" pitchFamily="2" charset="0"/>
            </a:endParaRPr>
          </a:p>
        </p:txBody>
      </p:sp>
      <p:pic>
        <p:nvPicPr>
          <p:cNvPr id="12" name="Picture 11" descr="Bangladesh 1080P, 2K, 4K, 5K HD wallpapers free download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072" y="4941454"/>
            <a:ext cx="4710547" cy="1607127"/>
          </a:xfrm>
          <a:prstGeom prst="rect">
            <a:avLst/>
          </a:prstGeom>
        </p:spPr>
      </p:pic>
      <p:sp>
        <p:nvSpPr>
          <p:cNvPr id="13" name="TextBox 12"/>
          <p:cNvSpPr txBox="1"/>
          <p:nvPr/>
        </p:nvSpPr>
        <p:spPr>
          <a:xfrm>
            <a:off x="1524000" y="4553527"/>
            <a:ext cx="1810327" cy="400110"/>
          </a:xfrm>
          <a:prstGeom prst="rect">
            <a:avLst/>
          </a:prstGeom>
          <a:noFill/>
        </p:spPr>
        <p:txBody>
          <a:bodyPr wrap="square" rtlCol="0">
            <a:spAutoFit/>
          </a:bodyPr>
          <a:lstStyle/>
          <a:p>
            <a:pPr algn="ctr"/>
            <a:r>
              <a:rPr lang="en-US" sz="2000" dirty="0" err="1" smtClean="0">
                <a:solidFill>
                  <a:srgbClr val="FFFF00"/>
                </a:solidFill>
                <a:latin typeface="NikoshBAN" panose="02000000000000000000" pitchFamily="2" charset="0"/>
                <a:cs typeface="NikoshBAN" panose="02000000000000000000" pitchFamily="2" charset="0"/>
              </a:rPr>
              <a:t>নদির</a:t>
            </a:r>
            <a:r>
              <a:rPr lang="en-US" sz="1600" dirty="0" smtClean="0">
                <a:solidFill>
                  <a:srgbClr val="FFFF00"/>
                </a:solidFill>
                <a:latin typeface="NikoshBAN" panose="02000000000000000000" pitchFamily="2" charset="0"/>
                <a:cs typeface="NikoshBAN" panose="02000000000000000000" pitchFamily="2" charset="0"/>
              </a:rPr>
              <a:t> </a:t>
            </a:r>
            <a:r>
              <a:rPr lang="en-US" sz="2000" dirty="0" err="1" smtClean="0">
                <a:solidFill>
                  <a:srgbClr val="FFFF00"/>
                </a:solidFill>
                <a:latin typeface="NikoshBAN" panose="02000000000000000000" pitchFamily="2" charset="0"/>
                <a:cs typeface="NikoshBAN" panose="02000000000000000000" pitchFamily="2" charset="0"/>
              </a:rPr>
              <a:t>পানি</a:t>
            </a:r>
            <a:endParaRPr lang="en-US" sz="2000" dirty="0">
              <a:solidFill>
                <a:srgbClr val="FFFF00"/>
              </a:solidFill>
              <a:latin typeface="NikoshBAN" panose="02000000000000000000" pitchFamily="2" charset="0"/>
              <a:cs typeface="NikoshBAN" panose="02000000000000000000" pitchFamily="2" charset="0"/>
            </a:endParaRPr>
          </a:p>
        </p:txBody>
      </p:sp>
      <p:pic>
        <p:nvPicPr>
          <p:cNvPr id="15" name="Picture 14" descr="ধুপপানি &lt;strong&gt;ঝর্ণা&lt;/strong&gt; - উইকিপিডিয়া"/>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0363" y="4922859"/>
            <a:ext cx="5412509" cy="1625722"/>
          </a:xfrm>
          <a:prstGeom prst="rect">
            <a:avLst/>
          </a:prstGeom>
        </p:spPr>
      </p:pic>
      <p:sp>
        <p:nvSpPr>
          <p:cNvPr id="16" name="TextBox 15"/>
          <p:cNvSpPr txBox="1"/>
          <p:nvPr/>
        </p:nvSpPr>
        <p:spPr>
          <a:xfrm>
            <a:off x="7398327" y="4553527"/>
            <a:ext cx="2447637" cy="461665"/>
          </a:xfrm>
          <a:prstGeom prst="rect">
            <a:avLst/>
          </a:prstGeom>
          <a:noFill/>
        </p:spPr>
        <p:txBody>
          <a:bodyPr wrap="square" rtlCol="0">
            <a:spAutoFit/>
          </a:bodyPr>
          <a:lstStyle/>
          <a:p>
            <a:pPr algn="ctr"/>
            <a:r>
              <a:rPr lang="en-US" sz="2400" dirty="0" err="1" smtClean="0">
                <a:solidFill>
                  <a:srgbClr val="FFFF00"/>
                </a:solidFill>
                <a:latin typeface="NikoshBAN" panose="02000000000000000000" pitchFamily="2" charset="0"/>
                <a:cs typeface="NikoshBAN" panose="02000000000000000000" pitchFamily="2" charset="0"/>
              </a:rPr>
              <a:t>ঝর্ণা</a:t>
            </a:r>
            <a:endParaRPr lang="en-US" sz="24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3586996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9000">
              <a:schemeClr val="accent1">
                <a:lumMod val="0"/>
                <a:lumOff val="100000"/>
              </a:schemeClr>
            </a:gs>
            <a:gs pos="97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p:cNvSpPr txBox="1"/>
          <p:nvPr/>
        </p:nvSpPr>
        <p:spPr>
          <a:xfrm>
            <a:off x="4221804" y="671209"/>
            <a:ext cx="3501958" cy="584775"/>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3200" dirty="0" err="1">
                <a:latin typeface="NikoshBAN" panose="02000000000000000000" pitchFamily="2" charset="0"/>
                <a:cs typeface="NikoshBAN" panose="02000000000000000000" pitchFamily="2" charset="0"/>
              </a:rPr>
              <a:t>শিখনফল</a:t>
            </a:r>
            <a:endParaRPr lang="en-US" sz="2400" dirty="0">
              <a:latin typeface="NikoshBAN" panose="02000000000000000000" pitchFamily="2" charset="0"/>
              <a:cs typeface="NikoshBAN" panose="02000000000000000000" pitchFamily="2" charset="0"/>
            </a:endParaRPr>
          </a:p>
        </p:txBody>
      </p:sp>
      <p:sp>
        <p:nvSpPr>
          <p:cNvPr id="4" name="Rounded Rectangle 3"/>
          <p:cNvSpPr/>
          <p:nvPr/>
        </p:nvSpPr>
        <p:spPr>
          <a:xfrm>
            <a:off x="2519464" y="1536970"/>
            <a:ext cx="6468893" cy="496109"/>
          </a:xfrm>
          <a:prstGeom prst="roundRect">
            <a:avLst/>
          </a:prstGeom>
          <a:solidFill>
            <a:schemeClr val="bg2">
              <a:lumMod val="90000"/>
            </a:schemeClr>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70C0"/>
                </a:solidFill>
                <a:latin typeface="NikoshBAN" panose="02000000000000000000" pitchFamily="2" charset="0"/>
                <a:cs typeface="NikoshBAN" panose="02000000000000000000" pitchFamily="2" charset="0"/>
              </a:rPr>
              <a:t>এই</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পাঠ</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শেষে</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শিক্ষার্থীরা</a:t>
            </a:r>
            <a:r>
              <a:rPr lang="en-US" sz="2800" dirty="0" smtClean="0">
                <a:solidFill>
                  <a:srgbClr val="0070C0"/>
                </a:solidFill>
                <a:latin typeface="NikoshBAN" panose="02000000000000000000" pitchFamily="2" charset="0"/>
                <a:cs typeface="NikoshBAN" panose="02000000000000000000" pitchFamily="2" charset="0"/>
              </a:rPr>
              <a:t>-</a:t>
            </a:r>
            <a:endParaRPr lang="en-US" sz="2800" dirty="0">
              <a:solidFill>
                <a:srgbClr val="0070C0"/>
              </a:solidFill>
              <a:latin typeface="NikoshBAN" panose="02000000000000000000" pitchFamily="2" charset="0"/>
              <a:cs typeface="NikoshBAN" panose="02000000000000000000" pitchFamily="2" charset="0"/>
            </a:endParaRPr>
          </a:p>
        </p:txBody>
      </p:sp>
      <p:sp>
        <p:nvSpPr>
          <p:cNvPr id="6" name="Rounded Rectangle 5"/>
          <p:cNvSpPr/>
          <p:nvPr/>
        </p:nvSpPr>
        <p:spPr>
          <a:xfrm>
            <a:off x="1352144" y="2490281"/>
            <a:ext cx="5437761" cy="573932"/>
          </a:xfrm>
          <a:prstGeom prst="roundRect">
            <a:avLst/>
          </a:prstGeom>
          <a:solidFill>
            <a:srgbClr val="00B0F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NikoshBAN" panose="02000000000000000000" pitchFamily="2" charset="0"/>
                <a:cs typeface="NikoshBAN" panose="02000000000000000000" pitchFamily="2" charset="0"/>
              </a:rPr>
              <a:t>পানির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প্রকারভেদ</a:t>
            </a:r>
            <a:r>
              <a:rPr lang="en-US" dirty="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করতে</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পারবে</a:t>
            </a:r>
            <a:endParaRPr lang="en-US" dirty="0">
              <a:latin typeface="NikoshBAN" panose="02000000000000000000" pitchFamily="2" charset="0"/>
              <a:cs typeface="NikoshBAN" panose="02000000000000000000" pitchFamily="2" charset="0"/>
            </a:endParaRPr>
          </a:p>
        </p:txBody>
      </p:sp>
      <p:sp>
        <p:nvSpPr>
          <p:cNvPr id="7" name="Rounded Rectangle 6"/>
          <p:cNvSpPr/>
          <p:nvPr/>
        </p:nvSpPr>
        <p:spPr>
          <a:xfrm>
            <a:off x="1352145" y="3521414"/>
            <a:ext cx="5437760" cy="632298"/>
          </a:xfrm>
          <a:prstGeom prst="roundRect">
            <a:avLst/>
          </a:prstGeom>
          <a:solidFill>
            <a:srgbClr val="0070C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NikoshBAN" panose="02000000000000000000" pitchFamily="2" charset="0"/>
                <a:cs typeface="NikoshBAN" panose="02000000000000000000" pitchFamily="2" charset="0"/>
              </a:rPr>
              <a:t>বিভিন্ন</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প্রকার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পানি</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ব্যাখ্যা</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করতে</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পারবে</a:t>
            </a:r>
            <a:r>
              <a:rPr lang="en-US"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8" name="Rounded Rectangle 7"/>
          <p:cNvSpPr/>
          <p:nvPr/>
        </p:nvSpPr>
        <p:spPr>
          <a:xfrm>
            <a:off x="1352145" y="4572000"/>
            <a:ext cx="5437760" cy="583660"/>
          </a:xfrm>
          <a:prstGeom prst="roundRect">
            <a:avLst/>
          </a:prstGeom>
          <a:solidFill>
            <a:srgbClr val="7030A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NikoshBAN" panose="02000000000000000000" pitchFamily="2" charset="0"/>
                <a:cs typeface="NikoshBAN" panose="02000000000000000000" pitchFamily="2" charset="0"/>
              </a:rPr>
              <a:t>পানির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বৈশিষ্ট্য</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বর্ণনা</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করতে</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পারবে</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31729734"/>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19000">
              <a:schemeClr val="accent1">
                <a:lumMod val="0"/>
                <a:lumOff val="100000"/>
              </a:schemeClr>
            </a:gs>
            <a:gs pos="97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0564" y="392833"/>
            <a:ext cx="10515600" cy="6229639"/>
          </a:xfrm>
        </p:spPr>
        <p:txBody>
          <a:bodyPr>
            <a:normAutofit/>
          </a:bodyPr>
          <a:lstStyle/>
          <a:p>
            <a:r>
              <a:rPr lang="en-US" sz="3600" dirty="0" err="1" smtClean="0">
                <a:solidFill>
                  <a:srgbClr val="002060"/>
                </a:solidFill>
                <a:latin typeface="NikoshBAN" panose="02000000000000000000" pitchFamily="2" charset="0"/>
                <a:cs typeface="NikoshBAN" panose="02000000000000000000" pitchFamily="2" charset="0"/>
              </a:rPr>
              <a:t>পানির</a:t>
            </a:r>
            <a:r>
              <a:rPr lang="en-US" sz="3600" dirty="0" smtClean="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প্রকারভেদ</a:t>
            </a:r>
            <a:r>
              <a:rPr lang="en-US" sz="2000" dirty="0" smtClean="0">
                <a:solidFill>
                  <a:srgbClr val="002060"/>
                </a:solidFill>
                <a:latin typeface="NikoshBAN" panose="02000000000000000000" pitchFamily="2" charset="0"/>
                <a:cs typeface="NikoshBAN" panose="02000000000000000000" pitchFamily="2" charset="0"/>
              </a:rPr>
              <a:t/>
            </a:r>
            <a:br>
              <a:rPr lang="en-US" sz="2000" dirty="0" smtClean="0">
                <a:solidFill>
                  <a:srgbClr val="002060"/>
                </a:solidFill>
                <a:latin typeface="NikoshBAN" panose="02000000000000000000" pitchFamily="2" charset="0"/>
                <a:cs typeface="NikoshBAN" panose="02000000000000000000" pitchFamily="2" charset="0"/>
              </a:rPr>
            </a:br>
            <a:r>
              <a:rPr lang="en-US" sz="2400" dirty="0" err="1" smtClean="0">
                <a:solidFill>
                  <a:srgbClr val="FFFF00"/>
                </a:solidFill>
                <a:latin typeface="NikoshBAN" panose="02000000000000000000" pitchFamily="2" charset="0"/>
                <a:cs typeface="NikoshBAN" panose="02000000000000000000" pitchFamily="2" charset="0"/>
              </a:rPr>
              <a:t>পবিত্রতা</a:t>
            </a:r>
            <a:r>
              <a:rPr lang="en-US" sz="2400" dirty="0" smtClean="0">
                <a:solidFill>
                  <a:srgbClr val="FFFF00"/>
                </a:solidFill>
                <a:latin typeface="NikoshBAN" panose="02000000000000000000" pitchFamily="2" charset="0"/>
                <a:cs typeface="NikoshBAN" panose="02000000000000000000" pitchFamily="2" charset="0"/>
              </a:rPr>
              <a:t> </a:t>
            </a:r>
            <a:r>
              <a:rPr lang="en-US" sz="2400" dirty="0" err="1" smtClean="0">
                <a:solidFill>
                  <a:srgbClr val="FFFF00"/>
                </a:solidFill>
                <a:latin typeface="NikoshBAN" panose="02000000000000000000" pitchFamily="2" charset="0"/>
                <a:cs typeface="NikoshBAN" panose="02000000000000000000" pitchFamily="2" charset="0"/>
              </a:rPr>
              <a:t>অর্জনের</a:t>
            </a:r>
            <a:r>
              <a:rPr lang="en-US" sz="2400" dirty="0" smtClean="0">
                <a:solidFill>
                  <a:srgbClr val="FFFF00"/>
                </a:solidFill>
                <a:latin typeface="NikoshBAN" panose="02000000000000000000" pitchFamily="2" charset="0"/>
                <a:cs typeface="NikoshBAN" panose="02000000000000000000" pitchFamily="2" charset="0"/>
              </a:rPr>
              <a:t> </a:t>
            </a:r>
            <a:r>
              <a:rPr lang="en-US" sz="2400" dirty="0" err="1" smtClean="0">
                <a:solidFill>
                  <a:srgbClr val="FFFF00"/>
                </a:solidFill>
                <a:latin typeface="NikoshBAN" panose="02000000000000000000" pitchFamily="2" charset="0"/>
                <a:cs typeface="NikoshBAN" panose="02000000000000000000" pitchFamily="2" charset="0"/>
              </a:rPr>
              <a:t>দিক</a:t>
            </a:r>
            <a:r>
              <a:rPr lang="en-US" sz="2400" dirty="0" smtClean="0">
                <a:solidFill>
                  <a:srgbClr val="FFFF00"/>
                </a:solidFill>
                <a:latin typeface="NikoshBAN" panose="02000000000000000000" pitchFamily="2" charset="0"/>
                <a:cs typeface="NikoshBAN" panose="02000000000000000000" pitchFamily="2" charset="0"/>
              </a:rPr>
              <a:t> </a:t>
            </a:r>
            <a:r>
              <a:rPr lang="en-US" sz="2400" dirty="0" err="1" smtClean="0">
                <a:solidFill>
                  <a:srgbClr val="FFFF00"/>
                </a:solidFill>
                <a:latin typeface="NikoshBAN" panose="02000000000000000000" pitchFamily="2" charset="0"/>
                <a:cs typeface="NikoshBAN" panose="02000000000000000000" pitchFamily="2" charset="0"/>
              </a:rPr>
              <a:t>থেকে</a:t>
            </a:r>
            <a:r>
              <a:rPr lang="en-US" sz="2400" dirty="0" smtClean="0">
                <a:solidFill>
                  <a:srgbClr val="FFFF00"/>
                </a:solidFill>
                <a:latin typeface="NikoshBAN" panose="02000000000000000000" pitchFamily="2" charset="0"/>
                <a:cs typeface="NikoshBAN" panose="02000000000000000000" pitchFamily="2" charset="0"/>
              </a:rPr>
              <a:t> </a:t>
            </a:r>
            <a:r>
              <a:rPr lang="en-US" sz="2400" dirty="0" err="1" smtClean="0">
                <a:solidFill>
                  <a:srgbClr val="FFFF00"/>
                </a:solidFill>
                <a:latin typeface="NikoshBAN" panose="02000000000000000000" pitchFamily="2" charset="0"/>
                <a:cs typeface="NikoshBAN" panose="02000000000000000000" pitchFamily="2" charset="0"/>
              </a:rPr>
              <a:t>পানি</a:t>
            </a:r>
            <a:r>
              <a:rPr lang="en-US" sz="2400" dirty="0" smtClean="0">
                <a:solidFill>
                  <a:srgbClr val="FFFF00"/>
                </a:solidFill>
                <a:latin typeface="NikoshBAN" panose="02000000000000000000" pitchFamily="2" charset="0"/>
                <a:cs typeface="NikoshBAN" panose="02000000000000000000" pitchFamily="2" charset="0"/>
              </a:rPr>
              <a:t> </a:t>
            </a:r>
            <a:r>
              <a:rPr lang="en-US" sz="2400" dirty="0" err="1" smtClean="0">
                <a:solidFill>
                  <a:srgbClr val="FFFF00"/>
                </a:solidFill>
                <a:latin typeface="NikoshBAN" panose="02000000000000000000" pitchFamily="2" charset="0"/>
                <a:cs typeface="NikoshBAN" panose="02000000000000000000" pitchFamily="2" charset="0"/>
              </a:rPr>
              <a:t>পাঁচ</a:t>
            </a:r>
            <a:r>
              <a:rPr lang="en-US" sz="2400" dirty="0" smtClean="0">
                <a:solidFill>
                  <a:srgbClr val="FFFF00"/>
                </a:solidFill>
                <a:latin typeface="NikoshBAN" panose="02000000000000000000" pitchFamily="2" charset="0"/>
                <a:cs typeface="NikoshBAN" panose="02000000000000000000" pitchFamily="2" charset="0"/>
              </a:rPr>
              <a:t> </a:t>
            </a:r>
            <a:r>
              <a:rPr lang="en-US" sz="2400" dirty="0" err="1" smtClean="0">
                <a:solidFill>
                  <a:srgbClr val="FFFF00"/>
                </a:solidFill>
                <a:latin typeface="NikoshBAN" panose="02000000000000000000" pitchFamily="2" charset="0"/>
                <a:cs typeface="NikoshBAN" panose="02000000000000000000" pitchFamily="2" charset="0"/>
              </a:rPr>
              <a:t>প্রকারঃ</a:t>
            </a:r>
            <a:r>
              <a:rPr lang="en-US" sz="2400" dirty="0" smtClean="0">
                <a:solidFill>
                  <a:srgbClr val="FFFF00"/>
                </a:solidFill>
                <a:latin typeface="NikoshBAN" panose="02000000000000000000" pitchFamily="2" charset="0"/>
                <a:cs typeface="NikoshBAN" panose="02000000000000000000" pitchFamily="2" charset="0"/>
              </a:rPr>
              <a:t/>
            </a:r>
            <a:br>
              <a:rPr lang="en-US" sz="2400" dirty="0" smtClean="0">
                <a:solidFill>
                  <a:srgbClr val="FFFF00"/>
                </a:solidFill>
                <a:latin typeface="NikoshBAN" panose="02000000000000000000" pitchFamily="2" charset="0"/>
                <a:cs typeface="NikoshBAN" panose="02000000000000000000" pitchFamily="2" charset="0"/>
              </a:rPr>
            </a:br>
            <a:r>
              <a:rPr lang="en-US" sz="2000" dirty="0" smtClean="0">
                <a:solidFill>
                  <a:srgbClr val="002060"/>
                </a:solidFill>
                <a:latin typeface="NikoshBAN" panose="02000000000000000000" pitchFamily="2" charset="0"/>
                <a:cs typeface="NikoshBAN" panose="02000000000000000000" pitchFamily="2" charset="0"/>
              </a:rPr>
              <a:t/>
            </a:r>
            <a:br>
              <a:rPr lang="en-US" sz="2000" dirty="0" smtClean="0">
                <a:solidFill>
                  <a:srgbClr val="002060"/>
                </a:solidFill>
                <a:latin typeface="NikoshBAN" panose="02000000000000000000" pitchFamily="2" charset="0"/>
                <a:cs typeface="NikoshBAN" panose="02000000000000000000" pitchFamily="2" charset="0"/>
              </a:rPr>
            </a:br>
            <a:r>
              <a:rPr lang="en-US" sz="2000" dirty="0" smtClean="0">
                <a:solidFill>
                  <a:srgbClr val="FF0000"/>
                </a:solidFill>
                <a:latin typeface="NikoshBAN" panose="02000000000000000000" pitchFamily="2" charset="0"/>
                <a:cs typeface="NikoshBAN" panose="02000000000000000000" pitchFamily="2" charset="0"/>
              </a:rPr>
              <a:t>১।তাহির </a:t>
            </a:r>
            <a:r>
              <a:rPr lang="en-US" sz="2000" dirty="0" err="1" smtClean="0">
                <a:solidFill>
                  <a:srgbClr val="FF0000"/>
                </a:solidFill>
                <a:latin typeface="NikoshBAN" panose="02000000000000000000" pitchFamily="2" charset="0"/>
                <a:cs typeface="NikoshBAN" panose="02000000000000000000" pitchFamily="2" charset="0"/>
              </a:rPr>
              <a:t>মুতাহহির</a:t>
            </a:r>
            <a:r>
              <a:rPr lang="en-US" sz="2000" dirty="0" smtClean="0">
                <a:solidFill>
                  <a:srgbClr val="FF0000"/>
                </a:solidFill>
                <a:latin typeface="NikoshBAN" panose="02000000000000000000" pitchFamily="2" charset="0"/>
                <a:cs typeface="NikoshBAN" panose="02000000000000000000" pitchFamily="2" charset="0"/>
              </a:rPr>
              <a:t> </a:t>
            </a:r>
            <a:r>
              <a:rPr lang="en-US" sz="2000" dirty="0" err="1" smtClean="0">
                <a:solidFill>
                  <a:srgbClr val="FF0000"/>
                </a:solidFill>
                <a:latin typeface="NikoshBAN" panose="02000000000000000000" pitchFamily="2" charset="0"/>
                <a:cs typeface="NikoshBAN" panose="02000000000000000000" pitchFamily="2" charset="0"/>
              </a:rPr>
              <a:t>গায়রে</a:t>
            </a:r>
            <a:r>
              <a:rPr lang="en-US" sz="2000" dirty="0" smtClean="0">
                <a:solidFill>
                  <a:srgbClr val="FF0000"/>
                </a:solidFill>
                <a:latin typeface="NikoshBAN" panose="02000000000000000000" pitchFamily="2" charset="0"/>
                <a:cs typeface="NikoshBAN" panose="02000000000000000000" pitchFamily="2" charset="0"/>
              </a:rPr>
              <a:t> </a:t>
            </a:r>
            <a:r>
              <a:rPr lang="en-US" sz="2000" dirty="0" err="1" smtClean="0">
                <a:solidFill>
                  <a:srgbClr val="FF0000"/>
                </a:solidFill>
                <a:latin typeface="NikoshBAN" panose="02000000000000000000" pitchFamily="2" charset="0"/>
                <a:cs typeface="NikoshBAN" panose="02000000000000000000" pitchFamily="2" charset="0"/>
              </a:rPr>
              <a:t>মাকরুহঃএমন</a:t>
            </a:r>
            <a:r>
              <a:rPr lang="en-US" sz="2000" dirty="0" smtClean="0">
                <a:solidFill>
                  <a:srgbClr val="FF0000"/>
                </a:solidFill>
                <a:latin typeface="NikoshBAN" panose="02000000000000000000" pitchFamily="2" charset="0"/>
                <a:cs typeface="NikoshBAN" panose="02000000000000000000" pitchFamily="2" charset="0"/>
              </a:rPr>
              <a:t> </a:t>
            </a:r>
            <a:r>
              <a:rPr lang="en-US" sz="2000" dirty="0" err="1" smtClean="0">
                <a:solidFill>
                  <a:srgbClr val="FF0000"/>
                </a:solidFill>
                <a:latin typeface="NikoshBAN" panose="02000000000000000000" pitchFamily="2" charset="0"/>
                <a:cs typeface="NikoshBAN" panose="02000000000000000000" pitchFamily="2" charset="0"/>
              </a:rPr>
              <a:t>পানি</a:t>
            </a:r>
            <a:r>
              <a:rPr lang="en-US" sz="2000" dirty="0" smtClean="0">
                <a:solidFill>
                  <a:srgbClr val="FF0000"/>
                </a:solidFill>
                <a:latin typeface="NikoshBAN" panose="02000000000000000000" pitchFamily="2" charset="0"/>
                <a:cs typeface="NikoshBAN" panose="02000000000000000000" pitchFamily="2" charset="0"/>
              </a:rPr>
              <a:t> </a:t>
            </a:r>
            <a:r>
              <a:rPr lang="en-US" sz="2000" dirty="0" err="1" smtClean="0">
                <a:solidFill>
                  <a:srgbClr val="FF0000"/>
                </a:solidFill>
                <a:latin typeface="NikoshBAN" panose="02000000000000000000" pitchFamily="2" charset="0"/>
                <a:cs typeface="NikoshBAN" panose="02000000000000000000" pitchFamily="2" charset="0"/>
              </a:rPr>
              <a:t>যা</a:t>
            </a:r>
            <a:r>
              <a:rPr lang="en-US" sz="2000" dirty="0" smtClean="0">
                <a:solidFill>
                  <a:srgbClr val="FF0000"/>
                </a:solidFill>
                <a:latin typeface="NikoshBAN" panose="02000000000000000000" pitchFamily="2" charset="0"/>
                <a:cs typeface="NikoshBAN" panose="02000000000000000000" pitchFamily="2" charset="0"/>
              </a:rPr>
              <a:t> </a:t>
            </a:r>
            <a:r>
              <a:rPr lang="en-US" sz="2000" dirty="0" err="1" smtClean="0">
                <a:solidFill>
                  <a:srgbClr val="FF0000"/>
                </a:solidFill>
                <a:latin typeface="NikoshBAN" panose="02000000000000000000" pitchFamily="2" charset="0"/>
                <a:cs typeface="NikoshBAN" panose="02000000000000000000" pitchFamily="2" charset="0"/>
              </a:rPr>
              <a:t>নিজে</a:t>
            </a:r>
            <a:r>
              <a:rPr lang="en-US" sz="2000" dirty="0" smtClean="0">
                <a:solidFill>
                  <a:srgbClr val="FF0000"/>
                </a:solidFill>
                <a:latin typeface="NikoshBAN" panose="02000000000000000000" pitchFamily="2" charset="0"/>
                <a:cs typeface="NikoshBAN" panose="02000000000000000000" pitchFamily="2" charset="0"/>
              </a:rPr>
              <a:t> </a:t>
            </a:r>
            <a:r>
              <a:rPr lang="en-US" sz="2000" dirty="0" err="1" smtClean="0">
                <a:solidFill>
                  <a:srgbClr val="FF0000"/>
                </a:solidFill>
                <a:latin typeface="NikoshBAN" panose="02000000000000000000" pitchFamily="2" charset="0"/>
                <a:cs typeface="NikoshBAN" panose="02000000000000000000" pitchFamily="2" charset="0"/>
              </a:rPr>
              <a:t>পাক</a:t>
            </a:r>
            <a:r>
              <a:rPr lang="en-US" sz="2000" dirty="0" smtClean="0">
                <a:solidFill>
                  <a:srgbClr val="FF0000"/>
                </a:solidFill>
                <a:latin typeface="NikoshBAN" panose="02000000000000000000" pitchFamily="2" charset="0"/>
                <a:cs typeface="NikoshBAN" panose="02000000000000000000" pitchFamily="2" charset="0"/>
              </a:rPr>
              <a:t> ও </a:t>
            </a:r>
            <a:r>
              <a:rPr lang="en-US" sz="2000" dirty="0" err="1" smtClean="0">
                <a:solidFill>
                  <a:srgbClr val="FF0000"/>
                </a:solidFill>
                <a:latin typeface="NikoshBAN" panose="02000000000000000000" pitchFamily="2" charset="0"/>
                <a:cs typeface="NikoshBAN" panose="02000000000000000000" pitchFamily="2" charset="0"/>
              </a:rPr>
              <a:t>অন্য</a:t>
            </a:r>
            <a:r>
              <a:rPr lang="en-US" sz="2000" dirty="0" smtClean="0">
                <a:solidFill>
                  <a:srgbClr val="FF0000"/>
                </a:solidFill>
                <a:latin typeface="NikoshBAN" panose="02000000000000000000" pitchFamily="2" charset="0"/>
                <a:cs typeface="NikoshBAN" panose="02000000000000000000" pitchFamily="2" charset="0"/>
              </a:rPr>
              <a:t> </a:t>
            </a:r>
            <a:r>
              <a:rPr lang="en-US" sz="2000" dirty="0" err="1" smtClean="0">
                <a:solidFill>
                  <a:srgbClr val="FF0000"/>
                </a:solidFill>
                <a:latin typeface="NikoshBAN" panose="02000000000000000000" pitchFamily="2" charset="0"/>
                <a:cs typeface="NikoshBAN" panose="02000000000000000000" pitchFamily="2" charset="0"/>
              </a:rPr>
              <a:t>জিনিসকে</a:t>
            </a:r>
            <a:r>
              <a:rPr lang="en-US" sz="2000" dirty="0" smtClean="0">
                <a:solidFill>
                  <a:srgbClr val="FF0000"/>
                </a:solidFill>
                <a:latin typeface="NikoshBAN" panose="02000000000000000000" pitchFamily="2" charset="0"/>
                <a:cs typeface="NikoshBAN" panose="02000000000000000000" pitchFamily="2" charset="0"/>
              </a:rPr>
              <a:t> </a:t>
            </a:r>
            <a:r>
              <a:rPr lang="en-US" sz="2000" dirty="0" err="1" smtClean="0">
                <a:solidFill>
                  <a:srgbClr val="FF0000"/>
                </a:solidFill>
                <a:latin typeface="NikoshBAN" panose="02000000000000000000" pitchFamily="2" charset="0"/>
                <a:cs typeface="NikoshBAN" panose="02000000000000000000" pitchFamily="2" charset="0"/>
              </a:rPr>
              <a:t>পাক-পবিত্র</a:t>
            </a:r>
            <a:r>
              <a:rPr lang="en-US" sz="2000" dirty="0" smtClean="0">
                <a:solidFill>
                  <a:srgbClr val="FF0000"/>
                </a:solidFill>
                <a:latin typeface="NikoshBAN" panose="02000000000000000000" pitchFamily="2" charset="0"/>
                <a:cs typeface="NikoshBAN" panose="02000000000000000000" pitchFamily="2" charset="0"/>
              </a:rPr>
              <a:t> </a:t>
            </a:r>
            <a:r>
              <a:rPr lang="en-US" sz="2000" dirty="0" err="1" smtClean="0">
                <a:solidFill>
                  <a:srgbClr val="FF0000"/>
                </a:solidFill>
                <a:latin typeface="NikoshBAN" panose="02000000000000000000" pitchFamily="2" charset="0"/>
                <a:cs typeface="NikoshBAN" panose="02000000000000000000" pitchFamily="2" charset="0"/>
              </a:rPr>
              <a:t>করে</a:t>
            </a:r>
            <a:r>
              <a:rPr lang="en-US" sz="2000" dirty="0" smtClean="0">
                <a:solidFill>
                  <a:srgbClr val="FF0000"/>
                </a:solidFill>
                <a:latin typeface="NikoshBAN" panose="02000000000000000000" pitchFamily="2" charset="0"/>
                <a:cs typeface="NikoshBAN" panose="02000000000000000000" pitchFamily="2" charset="0"/>
              </a:rPr>
              <a:t> ।</a:t>
            </a:r>
            <a:r>
              <a:rPr lang="en-US" sz="2000" dirty="0" err="1" smtClean="0">
                <a:solidFill>
                  <a:srgbClr val="FF0000"/>
                </a:solidFill>
                <a:latin typeface="NikoshBAN" panose="02000000000000000000" pitchFamily="2" charset="0"/>
                <a:cs typeface="NikoshBAN" panose="02000000000000000000" pitchFamily="2" charset="0"/>
              </a:rPr>
              <a:t>যেমনঃ</a:t>
            </a:r>
            <a:r>
              <a:rPr lang="en-US" sz="2000" dirty="0" smtClean="0">
                <a:solidFill>
                  <a:srgbClr val="FF0000"/>
                </a:solidFill>
                <a:latin typeface="NikoshBAN" panose="02000000000000000000" pitchFamily="2" charset="0"/>
                <a:cs typeface="NikoshBAN" panose="02000000000000000000" pitchFamily="2" charset="0"/>
              </a:rPr>
              <a:t> </a:t>
            </a:r>
            <a:r>
              <a:rPr lang="en-US" sz="2000" dirty="0" err="1" smtClean="0">
                <a:solidFill>
                  <a:srgbClr val="FF0000"/>
                </a:solidFill>
                <a:latin typeface="NikoshBAN" panose="02000000000000000000" pitchFamily="2" charset="0"/>
                <a:cs typeface="NikoshBAN" panose="02000000000000000000" pitchFamily="2" charset="0"/>
              </a:rPr>
              <a:t>বৃষ্টি,নদী,সমুদ্র,পুকুর,কূপ,টিউবোয়েল,শিশির</a:t>
            </a:r>
            <a:r>
              <a:rPr lang="en-US" sz="2000" dirty="0" smtClean="0">
                <a:solidFill>
                  <a:srgbClr val="FF0000"/>
                </a:solidFill>
                <a:latin typeface="NikoshBAN" panose="02000000000000000000" pitchFamily="2" charset="0"/>
                <a:cs typeface="NikoshBAN" panose="02000000000000000000" pitchFamily="2" charset="0"/>
              </a:rPr>
              <a:t> ও </a:t>
            </a:r>
            <a:r>
              <a:rPr lang="en-US" sz="2000" dirty="0" err="1" smtClean="0">
                <a:solidFill>
                  <a:srgbClr val="FF0000"/>
                </a:solidFill>
                <a:latin typeface="NikoshBAN" panose="02000000000000000000" pitchFamily="2" charset="0"/>
                <a:cs typeface="NikoshBAN" panose="02000000000000000000" pitchFamily="2" charset="0"/>
              </a:rPr>
              <a:t>বরফ</a:t>
            </a:r>
            <a:r>
              <a:rPr lang="en-US" sz="2000" dirty="0" smtClean="0">
                <a:solidFill>
                  <a:srgbClr val="FF0000"/>
                </a:solidFill>
                <a:latin typeface="NikoshBAN" panose="02000000000000000000" pitchFamily="2" charset="0"/>
                <a:cs typeface="NikoshBAN" panose="02000000000000000000" pitchFamily="2" charset="0"/>
              </a:rPr>
              <a:t> </a:t>
            </a:r>
            <a:r>
              <a:rPr lang="en-US" sz="2000" dirty="0" err="1" smtClean="0">
                <a:solidFill>
                  <a:srgbClr val="FF0000"/>
                </a:solidFill>
                <a:latin typeface="NikoshBAN" panose="02000000000000000000" pitchFamily="2" charset="0"/>
                <a:cs typeface="NikoshBAN" panose="02000000000000000000" pitchFamily="2" charset="0"/>
              </a:rPr>
              <a:t>গলা</a:t>
            </a:r>
            <a:r>
              <a:rPr lang="en-US" sz="2000" dirty="0" smtClean="0">
                <a:solidFill>
                  <a:srgbClr val="FF0000"/>
                </a:solidFill>
                <a:latin typeface="NikoshBAN" panose="02000000000000000000" pitchFamily="2" charset="0"/>
                <a:cs typeface="NikoshBAN" panose="02000000000000000000" pitchFamily="2" charset="0"/>
              </a:rPr>
              <a:t> </a:t>
            </a:r>
            <a:r>
              <a:rPr lang="en-US" sz="2000" dirty="0" err="1" smtClean="0">
                <a:solidFill>
                  <a:srgbClr val="FF0000"/>
                </a:solidFill>
                <a:latin typeface="NikoshBAN" panose="02000000000000000000" pitchFamily="2" charset="0"/>
                <a:cs typeface="NikoshBAN" panose="02000000000000000000" pitchFamily="2" charset="0"/>
              </a:rPr>
              <a:t>পানি</a:t>
            </a:r>
            <a:r>
              <a:rPr lang="en-US" sz="2000" dirty="0" smtClean="0">
                <a:solidFill>
                  <a:srgbClr val="FF0000"/>
                </a:solidFill>
                <a:latin typeface="NikoshBAN" panose="02000000000000000000" pitchFamily="2" charset="0"/>
                <a:cs typeface="NikoshBAN" panose="02000000000000000000" pitchFamily="2" charset="0"/>
              </a:rPr>
              <a:t> </a:t>
            </a:r>
            <a:r>
              <a:rPr lang="en-US" sz="2000" dirty="0" err="1" smtClean="0">
                <a:solidFill>
                  <a:srgbClr val="FF0000"/>
                </a:solidFill>
                <a:latin typeface="NikoshBAN" panose="02000000000000000000" pitchFamily="2" charset="0"/>
                <a:cs typeface="NikoshBAN" panose="02000000000000000000" pitchFamily="2" charset="0"/>
              </a:rPr>
              <a:t>ইত্যাদি</a:t>
            </a:r>
            <a:r>
              <a:rPr lang="en-US" sz="2000" dirty="0" smtClean="0">
                <a:solidFill>
                  <a:srgbClr val="FF0000"/>
                </a:solidFill>
                <a:latin typeface="NikoshBAN" panose="02000000000000000000" pitchFamily="2" charset="0"/>
                <a:cs typeface="NikoshBAN" panose="02000000000000000000" pitchFamily="2" charset="0"/>
              </a:rPr>
              <a:t>।</a:t>
            </a:r>
            <a:br>
              <a:rPr lang="en-US" sz="2000" dirty="0" smtClean="0">
                <a:solidFill>
                  <a:srgbClr val="FF0000"/>
                </a:solidFill>
                <a:latin typeface="NikoshBAN" panose="02000000000000000000" pitchFamily="2" charset="0"/>
                <a:cs typeface="NikoshBAN" panose="02000000000000000000" pitchFamily="2" charset="0"/>
              </a:rPr>
            </a:br>
            <a:r>
              <a:rPr lang="en-US" sz="2000" dirty="0" smtClean="0">
                <a:solidFill>
                  <a:srgbClr val="002060"/>
                </a:solidFill>
                <a:latin typeface="NikoshBAN" panose="02000000000000000000" pitchFamily="2" charset="0"/>
                <a:cs typeface="NikoshBAN" panose="02000000000000000000" pitchFamily="2" charset="0"/>
              </a:rPr>
              <a:t/>
            </a:r>
            <a:br>
              <a:rPr lang="en-US" sz="2000" dirty="0" smtClean="0">
                <a:solidFill>
                  <a:srgbClr val="002060"/>
                </a:solidFill>
                <a:latin typeface="NikoshBAN" panose="02000000000000000000" pitchFamily="2" charset="0"/>
                <a:cs typeface="NikoshBAN" panose="02000000000000000000" pitchFamily="2" charset="0"/>
              </a:rPr>
            </a:br>
            <a:r>
              <a:rPr lang="en-US" sz="2000" dirty="0" smtClean="0">
                <a:solidFill>
                  <a:srgbClr val="FFFF00"/>
                </a:solidFill>
                <a:latin typeface="NikoshBAN" panose="02000000000000000000" pitchFamily="2" charset="0"/>
                <a:cs typeface="NikoshBAN" panose="02000000000000000000" pitchFamily="2" charset="0"/>
              </a:rPr>
              <a:t>২।তাহির </a:t>
            </a:r>
            <a:r>
              <a:rPr lang="en-US" sz="2000" dirty="0" err="1" smtClean="0">
                <a:solidFill>
                  <a:srgbClr val="FFFF00"/>
                </a:solidFill>
                <a:latin typeface="NikoshBAN" panose="02000000000000000000" pitchFamily="2" charset="0"/>
                <a:cs typeface="NikoshBAN" panose="02000000000000000000" pitchFamily="2" charset="0"/>
              </a:rPr>
              <a:t>মুতাহহির</a:t>
            </a:r>
            <a:r>
              <a:rPr lang="en-US" sz="2000" dirty="0" smtClean="0">
                <a:solidFill>
                  <a:srgbClr val="FFFF00"/>
                </a:solidFill>
                <a:latin typeface="NikoshBAN" panose="02000000000000000000" pitchFamily="2" charset="0"/>
                <a:cs typeface="NikoshBAN" panose="02000000000000000000" pitchFamily="2" charset="0"/>
              </a:rPr>
              <a:t> </a:t>
            </a:r>
            <a:r>
              <a:rPr lang="en-US" sz="2000" dirty="0" err="1" smtClean="0">
                <a:solidFill>
                  <a:srgbClr val="FFFF00"/>
                </a:solidFill>
                <a:latin typeface="NikoshBAN" panose="02000000000000000000" pitchFamily="2" charset="0"/>
                <a:cs typeface="NikoshBAN" panose="02000000000000000000" pitchFamily="2" charset="0"/>
              </a:rPr>
              <a:t>মাকরুহঃএমন</a:t>
            </a:r>
            <a:r>
              <a:rPr lang="en-US" sz="2000" dirty="0" smtClean="0">
                <a:solidFill>
                  <a:srgbClr val="FFFF00"/>
                </a:solidFill>
                <a:latin typeface="NikoshBAN" panose="02000000000000000000" pitchFamily="2" charset="0"/>
                <a:cs typeface="NikoshBAN" panose="02000000000000000000" pitchFamily="2" charset="0"/>
              </a:rPr>
              <a:t> </a:t>
            </a:r>
            <a:r>
              <a:rPr lang="en-US" sz="2000" dirty="0" err="1" smtClean="0">
                <a:solidFill>
                  <a:srgbClr val="FFFF00"/>
                </a:solidFill>
                <a:latin typeface="NikoshBAN" panose="02000000000000000000" pitchFamily="2" charset="0"/>
                <a:cs typeface="NikoshBAN" panose="02000000000000000000" pitchFamily="2" charset="0"/>
              </a:rPr>
              <a:t>পানি</a:t>
            </a:r>
            <a:r>
              <a:rPr lang="en-US" sz="2000" dirty="0" smtClean="0">
                <a:solidFill>
                  <a:srgbClr val="FFFF00"/>
                </a:solidFill>
                <a:latin typeface="NikoshBAN" panose="02000000000000000000" pitchFamily="2" charset="0"/>
                <a:cs typeface="NikoshBAN" panose="02000000000000000000" pitchFamily="2" charset="0"/>
              </a:rPr>
              <a:t> </a:t>
            </a:r>
            <a:r>
              <a:rPr lang="en-US" sz="2000" dirty="0" err="1" smtClean="0">
                <a:solidFill>
                  <a:srgbClr val="FFFF00"/>
                </a:solidFill>
                <a:latin typeface="NikoshBAN" panose="02000000000000000000" pitchFamily="2" charset="0"/>
                <a:cs typeface="NikoshBAN" panose="02000000000000000000" pitchFamily="2" charset="0"/>
              </a:rPr>
              <a:t>যা</a:t>
            </a:r>
            <a:r>
              <a:rPr lang="en-US" sz="2000" dirty="0" smtClean="0">
                <a:solidFill>
                  <a:srgbClr val="FFFF00"/>
                </a:solidFill>
                <a:latin typeface="NikoshBAN" panose="02000000000000000000" pitchFamily="2" charset="0"/>
                <a:cs typeface="NikoshBAN" panose="02000000000000000000" pitchFamily="2" charset="0"/>
              </a:rPr>
              <a:t> </a:t>
            </a:r>
            <a:r>
              <a:rPr lang="en-US" sz="2000" dirty="0" err="1" smtClean="0">
                <a:solidFill>
                  <a:srgbClr val="FFFF00"/>
                </a:solidFill>
                <a:latin typeface="NikoshBAN" panose="02000000000000000000" pitchFamily="2" charset="0"/>
                <a:cs typeface="NikoshBAN" panose="02000000000000000000" pitchFamily="2" charset="0"/>
              </a:rPr>
              <a:t>নিজে</a:t>
            </a:r>
            <a:r>
              <a:rPr lang="en-US" sz="2000" dirty="0" smtClean="0">
                <a:solidFill>
                  <a:srgbClr val="FFFF00"/>
                </a:solidFill>
                <a:latin typeface="NikoshBAN" panose="02000000000000000000" pitchFamily="2" charset="0"/>
                <a:cs typeface="NikoshBAN" panose="02000000000000000000" pitchFamily="2" charset="0"/>
              </a:rPr>
              <a:t> </a:t>
            </a:r>
            <a:r>
              <a:rPr lang="en-US" sz="2000" dirty="0" err="1" smtClean="0">
                <a:solidFill>
                  <a:srgbClr val="FFFF00"/>
                </a:solidFill>
                <a:latin typeface="NikoshBAN" panose="02000000000000000000" pitchFamily="2" charset="0"/>
                <a:cs typeface="NikoshBAN" panose="02000000000000000000" pitchFamily="2" charset="0"/>
              </a:rPr>
              <a:t>পাক</a:t>
            </a:r>
            <a:r>
              <a:rPr lang="en-US" sz="2000" dirty="0" smtClean="0">
                <a:solidFill>
                  <a:srgbClr val="FFFF00"/>
                </a:solidFill>
                <a:latin typeface="NikoshBAN" panose="02000000000000000000" pitchFamily="2" charset="0"/>
                <a:cs typeface="NikoshBAN" panose="02000000000000000000" pitchFamily="2" charset="0"/>
              </a:rPr>
              <a:t> </a:t>
            </a:r>
            <a:r>
              <a:rPr lang="en-US" sz="2000" dirty="0" err="1" smtClean="0">
                <a:solidFill>
                  <a:srgbClr val="FFFF00"/>
                </a:solidFill>
                <a:latin typeface="NikoshBAN" panose="02000000000000000000" pitchFamily="2" charset="0"/>
                <a:cs typeface="NikoshBAN" panose="02000000000000000000" pitchFamily="2" charset="0"/>
              </a:rPr>
              <a:t>এবং</a:t>
            </a:r>
            <a:r>
              <a:rPr lang="en-US" sz="2000" dirty="0" smtClean="0">
                <a:solidFill>
                  <a:srgbClr val="FFFF00"/>
                </a:solidFill>
                <a:latin typeface="NikoshBAN" panose="02000000000000000000" pitchFamily="2" charset="0"/>
                <a:cs typeface="NikoshBAN" panose="02000000000000000000" pitchFamily="2" charset="0"/>
              </a:rPr>
              <a:t> </a:t>
            </a:r>
            <a:r>
              <a:rPr lang="en-US" sz="2000" dirty="0" err="1" smtClean="0">
                <a:solidFill>
                  <a:srgbClr val="FFFF00"/>
                </a:solidFill>
                <a:latin typeface="NikoshBAN" panose="02000000000000000000" pitchFamily="2" charset="0"/>
                <a:cs typeface="NikoshBAN" panose="02000000000000000000" pitchFamily="2" charset="0"/>
              </a:rPr>
              <a:t>অন্য</a:t>
            </a:r>
            <a:r>
              <a:rPr lang="en-US" sz="2000" dirty="0" smtClean="0">
                <a:solidFill>
                  <a:srgbClr val="FFFF00"/>
                </a:solidFill>
                <a:latin typeface="NikoshBAN" panose="02000000000000000000" pitchFamily="2" charset="0"/>
                <a:cs typeface="NikoshBAN" panose="02000000000000000000" pitchFamily="2" charset="0"/>
              </a:rPr>
              <a:t> </a:t>
            </a:r>
            <a:r>
              <a:rPr lang="en-US" sz="2000" dirty="0" err="1" smtClean="0">
                <a:solidFill>
                  <a:srgbClr val="FFFF00"/>
                </a:solidFill>
                <a:latin typeface="NikoshBAN" panose="02000000000000000000" pitchFamily="2" charset="0"/>
                <a:cs typeface="NikoshBAN" panose="02000000000000000000" pitchFamily="2" charset="0"/>
              </a:rPr>
              <a:t>বস্তকেও</a:t>
            </a:r>
            <a:r>
              <a:rPr lang="en-US" sz="2000" dirty="0" smtClean="0">
                <a:solidFill>
                  <a:srgbClr val="FFFF00"/>
                </a:solidFill>
                <a:latin typeface="NikoshBAN" panose="02000000000000000000" pitchFamily="2" charset="0"/>
                <a:cs typeface="NikoshBAN" panose="02000000000000000000" pitchFamily="2" charset="0"/>
              </a:rPr>
              <a:t> </a:t>
            </a:r>
            <a:r>
              <a:rPr lang="en-US" sz="2000" dirty="0" err="1" smtClean="0">
                <a:solidFill>
                  <a:srgbClr val="FFFF00"/>
                </a:solidFill>
                <a:latin typeface="NikoshBAN" panose="02000000000000000000" pitchFamily="2" charset="0"/>
                <a:cs typeface="NikoshBAN" panose="02000000000000000000" pitchFamily="2" charset="0"/>
              </a:rPr>
              <a:t>পাক</a:t>
            </a:r>
            <a:r>
              <a:rPr lang="en-US" sz="2000" dirty="0" smtClean="0">
                <a:solidFill>
                  <a:srgbClr val="FFFF00"/>
                </a:solidFill>
                <a:latin typeface="NikoshBAN" panose="02000000000000000000" pitchFamily="2" charset="0"/>
                <a:cs typeface="NikoshBAN" panose="02000000000000000000" pitchFamily="2" charset="0"/>
              </a:rPr>
              <a:t> </a:t>
            </a:r>
            <a:r>
              <a:rPr lang="en-US" sz="2000" dirty="0" err="1" smtClean="0">
                <a:solidFill>
                  <a:srgbClr val="FFFF00"/>
                </a:solidFill>
                <a:latin typeface="NikoshBAN" panose="02000000000000000000" pitchFamily="2" charset="0"/>
                <a:cs typeface="NikoshBAN" panose="02000000000000000000" pitchFamily="2" charset="0"/>
              </a:rPr>
              <a:t>করে</a:t>
            </a:r>
            <a:r>
              <a:rPr lang="en-US" sz="2000" dirty="0" smtClean="0">
                <a:solidFill>
                  <a:srgbClr val="FFFF00"/>
                </a:solidFill>
                <a:latin typeface="NikoshBAN" panose="02000000000000000000" pitchFamily="2" charset="0"/>
                <a:cs typeface="NikoshBAN" panose="02000000000000000000" pitchFamily="2" charset="0"/>
              </a:rPr>
              <a:t> </a:t>
            </a:r>
            <a:r>
              <a:rPr lang="en-US" sz="2000" dirty="0" err="1" smtClean="0">
                <a:solidFill>
                  <a:srgbClr val="FFFF00"/>
                </a:solidFill>
                <a:latin typeface="NikoshBAN" panose="02000000000000000000" pitchFamily="2" charset="0"/>
                <a:cs typeface="NikoshBAN" panose="02000000000000000000" pitchFamily="2" charset="0"/>
              </a:rPr>
              <a:t>তবে</a:t>
            </a:r>
            <a:r>
              <a:rPr lang="en-US" sz="2000" dirty="0" smtClean="0">
                <a:solidFill>
                  <a:srgbClr val="FFFF00"/>
                </a:solidFill>
                <a:latin typeface="NikoshBAN" panose="02000000000000000000" pitchFamily="2" charset="0"/>
                <a:cs typeface="NikoshBAN" panose="02000000000000000000" pitchFamily="2" charset="0"/>
              </a:rPr>
              <a:t> </a:t>
            </a:r>
            <a:r>
              <a:rPr lang="en-US" sz="2000" dirty="0" err="1" smtClean="0">
                <a:solidFill>
                  <a:srgbClr val="FFFF00"/>
                </a:solidFill>
                <a:latin typeface="NikoshBAN" panose="02000000000000000000" pitchFamily="2" charset="0"/>
                <a:cs typeface="NikoshBAN" panose="02000000000000000000" pitchFamily="2" charset="0"/>
              </a:rPr>
              <a:t>তার</a:t>
            </a:r>
            <a:r>
              <a:rPr lang="en-US" sz="2000" dirty="0" smtClean="0">
                <a:solidFill>
                  <a:srgbClr val="FFFF00"/>
                </a:solidFill>
                <a:latin typeface="NikoshBAN" panose="02000000000000000000" pitchFamily="2" charset="0"/>
                <a:cs typeface="NikoshBAN" panose="02000000000000000000" pitchFamily="2" charset="0"/>
              </a:rPr>
              <a:t> </a:t>
            </a:r>
            <a:r>
              <a:rPr lang="en-US" sz="2000" dirty="0" err="1" smtClean="0">
                <a:solidFill>
                  <a:srgbClr val="FFFF00"/>
                </a:solidFill>
                <a:latin typeface="NikoshBAN" panose="02000000000000000000" pitchFamily="2" charset="0"/>
                <a:cs typeface="NikoshBAN" panose="02000000000000000000" pitchFamily="2" charset="0"/>
              </a:rPr>
              <a:t>ধারা</a:t>
            </a:r>
            <a:r>
              <a:rPr lang="en-US" sz="2000" dirty="0" smtClean="0">
                <a:solidFill>
                  <a:srgbClr val="FFFF00"/>
                </a:solidFill>
                <a:latin typeface="NikoshBAN" panose="02000000000000000000" pitchFamily="2" charset="0"/>
                <a:cs typeface="NikoshBAN" panose="02000000000000000000" pitchFamily="2" charset="0"/>
              </a:rPr>
              <a:t> </a:t>
            </a:r>
            <a:r>
              <a:rPr lang="en-US" sz="2000" dirty="0" err="1" smtClean="0">
                <a:solidFill>
                  <a:srgbClr val="FFFF00"/>
                </a:solidFill>
                <a:latin typeface="NikoshBAN" panose="02000000000000000000" pitchFamily="2" charset="0"/>
                <a:cs typeface="NikoshBAN" panose="02000000000000000000" pitchFamily="2" charset="0"/>
              </a:rPr>
              <a:t>অযু</a:t>
            </a:r>
            <a:r>
              <a:rPr lang="en-US" sz="2000" dirty="0" smtClean="0">
                <a:solidFill>
                  <a:srgbClr val="FFFF00"/>
                </a:solidFill>
                <a:latin typeface="NikoshBAN" panose="02000000000000000000" pitchFamily="2" charset="0"/>
                <a:cs typeface="NikoshBAN" panose="02000000000000000000" pitchFamily="2" charset="0"/>
              </a:rPr>
              <a:t> ও </a:t>
            </a:r>
            <a:r>
              <a:rPr lang="en-US" sz="2000" dirty="0" err="1" smtClean="0">
                <a:solidFill>
                  <a:srgbClr val="FFFF00"/>
                </a:solidFill>
                <a:latin typeface="NikoshBAN" panose="02000000000000000000" pitchFamily="2" charset="0"/>
                <a:cs typeface="NikoshBAN" panose="02000000000000000000" pitchFamily="2" charset="0"/>
              </a:rPr>
              <a:t>গোসল</a:t>
            </a:r>
            <a:r>
              <a:rPr lang="en-US" sz="2000" dirty="0" smtClean="0">
                <a:solidFill>
                  <a:srgbClr val="FFFF00"/>
                </a:solidFill>
                <a:latin typeface="NikoshBAN" panose="02000000000000000000" pitchFamily="2" charset="0"/>
                <a:cs typeface="NikoshBAN" panose="02000000000000000000" pitchFamily="2" charset="0"/>
              </a:rPr>
              <a:t> </a:t>
            </a:r>
            <a:r>
              <a:rPr lang="en-US" sz="2000" dirty="0" err="1" smtClean="0">
                <a:solidFill>
                  <a:srgbClr val="FFFF00"/>
                </a:solidFill>
                <a:latin typeface="NikoshBAN" panose="02000000000000000000" pitchFamily="2" charset="0"/>
                <a:cs typeface="NikoshBAN" panose="02000000000000000000" pitchFamily="2" charset="0"/>
              </a:rPr>
              <a:t>মাকরুহ।যেমনঃবিড়াল</a:t>
            </a:r>
            <a:r>
              <a:rPr lang="en-US" sz="2000" dirty="0" smtClean="0">
                <a:solidFill>
                  <a:srgbClr val="FFFF00"/>
                </a:solidFill>
                <a:latin typeface="NikoshBAN" panose="02000000000000000000" pitchFamily="2" charset="0"/>
                <a:cs typeface="NikoshBAN" panose="02000000000000000000" pitchFamily="2" charset="0"/>
              </a:rPr>
              <a:t> </a:t>
            </a:r>
            <a:r>
              <a:rPr lang="en-US" sz="2000" dirty="0" err="1" smtClean="0">
                <a:solidFill>
                  <a:srgbClr val="FFFF00"/>
                </a:solidFill>
                <a:latin typeface="NikoshBAN" panose="02000000000000000000" pitchFamily="2" charset="0"/>
                <a:cs typeface="NikoshBAN" panose="02000000000000000000" pitchFamily="2" charset="0"/>
              </a:rPr>
              <a:t>বা</a:t>
            </a:r>
            <a:r>
              <a:rPr lang="en-US" sz="2000" dirty="0" smtClean="0">
                <a:solidFill>
                  <a:srgbClr val="FFFF00"/>
                </a:solidFill>
                <a:latin typeface="NikoshBAN" panose="02000000000000000000" pitchFamily="2" charset="0"/>
                <a:cs typeface="NikoshBAN" panose="02000000000000000000" pitchFamily="2" charset="0"/>
              </a:rPr>
              <a:t> এ </a:t>
            </a:r>
            <a:r>
              <a:rPr lang="en-US" sz="2000" dirty="0" err="1" smtClean="0">
                <a:solidFill>
                  <a:srgbClr val="FFFF00"/>
                </a:solidFill>
                <a:latin typeface="NikoshBAN" panose="02000000000000000000" pitchFamily="2" charset="0"/>
                <a:cs typeface="NikoshBAN" panose="02000000000000000000" pitchFamily="2" charset="0"/>
              </a:rPr>
              <a:t>জাতীয়</a:t>
            </a:r>
            <a:r>
              <a:rPr lang="en-US" sz="2000" dirty="0" smtClean="0">
                <a:solidFill>
                  <a:srgbClr val="FFFF00"/>
                </a:solidFill>
                <a:latin typeface="NikoshBAN" panose="02000000000000000000" pitchFamily="2" charset="0"/>
                <a:cs typeface="NikoshBAN" panose="02000000000000000000" pitchFamily="2" charset="0"/>
              </a:rPr>
              <a:t> </a:t>
            </a:r>
            <a:r>
              <a:rPr lang="en-US" sz="2000" dirty="0" err="1" smtClean="0">
                <a:solidFill>
                  <a:srgbClr val="FFFF00"/>
                </a:solidFill>
                <a:latin typeface="NikoshBAN" panose="02000000000000000000" pitchFamily="2" charset="0"/>
                <a:cs typeface="NikoshBAN" panose="02000000000000000000" pitchFamily="2" charset="0"/>
              </a:rPr>
              <a:t>কোন</a:t>
            </a:r>
            <a:r>
              <a:rPr lang="en-US" sz="2000" dirty="0" smtClean="0">
                <a:solidFill>
                  <a:srgbClr val="FFFF00"/>
                </a:solidFill>
                <a:latin typeface="NikoshBAN" panose="02000000000000000000" pitchFamily="2" charset="0"/>
                <a:cs typeface="NikoshBAN" panose="02000000000000000000" pitchFamily="2" charset="0"/>
              </a:rPr>
              <a:t> </a:t>
            </a:r>
            <a:r>
              <a:rPr lang="en-US" sz="2000" dirty="0" err="1" smtClean="0">
                <a:solidFill>
                  <a:srgbClr val="FFFF00"/>
                </a:solidFill>
                <a:latin typeface="NikoshBAN" panose="02000000000000000000" pitchFamily="2" charset="0"/>
                <a:cs typeface="NikoshBAN" panose="02000000000000000000" pitchFamily="2" charset="0"/>
              </a:rPr>
              <a:t>প্রাণীর</a:t>
            </a:r>
            <a:r>
              <a:rPr lang="en-US" sz="2000" dirty="0" smtClean="0">
                <a:solidFill>
                  <a:srgbClr val="FFFF00"/>
                </a:solidFill>
                <a:latin typeface="NikoshBAN" panose="02000000000000000000" pitchFamily="2" charset="0"/>
                <a:cs typeface="NikoshBAN" panose="02000000000000000000" pitchFamily="2" charset="0"/>
              </a:rPr>
              <a:t> </a:t>
            </a:r>
            <a:r>
              <a:rPr lang="en-US" sz="2000" dirty="0" err="1" smtClean="0">
                <a:solidFill>
                  <a:srgbClr val="FFFF00"/>
                </a:solidFill>
                <a:latin typeface="NikoshBAN" panose="02000000000000000000" pitchFamily="2" charset="0"/>
                <a:cs typeface="NikoshBAN" panose="02000000000000000000" pitchFamily="2" charset="0"/>
              </a:rPr>
              <a:t>উচ্ছিষ্ট</a:t>
            </a:r>
            <a:r>
              <a:rPr lang="en-US" sz="2000" dirty="0" smtClean="0">
                <a:solidFill>
                  <a:srgbClr val="FFFF00"/>
                </a:solidFill>
                <a:latin typeface="NikoshBAN" panose="02000000000000000000" pitchFamily="2" charset="0"/>
                <a:cs typeface="NikoshBAN" panose="02000000000000000000" pitchFamily="2" charset="0"/>
              </a:rPr>
              <a:t> </a:t>
            </a:r>
            <a:r>
              <a:rPr lang="en-US" sz="2000" dirty="0" err="1" smtClean="0">
                <a:solidFill>
                  <a:srgbClr val="FFFF00"/>
                </a:solidFill>
                <a:latin typeface="NikoshBAN" panose="02000000000000000000" pitchFamily="2" charset="0"/>
                <a:cs typeface="NikoshBAN" panose="02000000000000000000" pitchFamily="2" charset="0"/>
              </a:rPr>
              <a:t>পানি</a:t>
            </a:r>
            <a:r>
              <a:rPr lang="en-US" sz="2000" dirty="0" smtClean="0">
                <a:solidFill>
                  <a:srgbClr val="FFFF00"/>
                </a:solidFill>
                <a:latin typeface="NikoshBAN" panose="02000000000000000000" pitchFamily="2" charset="0"/>
                <a:cs typeface="NikoshBAN" panose="02000000000000000000" pitchFamily="2" charset="0"/>
              </a:rPr>
              <a:t>।</a:t>
            </a:r>
            <a:br>
              <a:rPr lang="en-US" sz="2000" dirty="0" smtClean="0">
                <a:solidFill>
                  <a:srgbClr val="FFFF00"/>
                </a:solidFill>
                <a:latin typeface="NikoshBAN" panose="02000000000000000000" pitchFamily="2" charset="0"/>
                <a:cs typeface="NikoshBAN" panose="02000000000000000000" pitchFamily="2" charset="0"/>
              </a:rPr>
            </a:br>
            <a:r>
              <a:rPr lang="en-US" sz="2000" dirty="0" smtClean="0">
                <a:solidFill>
                  <a:srgbClr val="002060"/>
                </a:solidFill>
                <a:latin typeface="NikoshBAN" panose="02000000000000000000" pitchFamily="2" charset="0"/>
                <a:cs typeface="NikoshBAN" panose="02000000000000000000" pitchFamily="2" charset="0"/>
              </a:rPr>
              <a:t/>
            </a:r>
            <a:br>
              <a:rPr lang="en-US" sz="2000" dirty="0" smtClean="0">
                <a:solidFill>
                  <a:srgbClr val="002060"/>
                </a:solidFill>
                <a:latin typeface="NikoshBAN" panose="02000000000000000000" pitchFamily="2" charset="0"/>
                <a:cs typeface="NikoshBAN" panose="02000000000000000000" pitchFamily="2" charset="0"/>
              </a:rPr>
            </a:br>
            <a:r>
              <a:rPr lang="en-US" sz="2000" dirty="0" smtClean="0">
                <a:solidFill>
                  <a:schemeClr val="accent4">
                    <a:lumMod val="60000"/>
                    <a:lumOff val="40000"/>
                  </a:schemeClr>
                </a:solidFill>
                <a:latin typeface="NikoshBAN" panose="02000000000000000000" pitchFamily="2" charset="0"/>
                <a:cs typeface="NikoshBAN" panose="02000000000000000000" pitchFamily="2" charset="0"/>
              </a:rPr>
              <a:t>৩।তাহির </a:t>
            </a:r>
            <a:r>
              <a:rPr lang="en-US" sz="2000" dirty="0" err="1" smtClean="0">
                <a:solidFill>
                  <a:schemeClr val="accent4">
                    <a:lumMod val="60000"/>
                    <a:lumOff val="40000"/>
                  </a:schemeClr>
                </a:solidFill>
                <a:latin typeface="NikoshBAN" panose="02000000000000000000" pitchFamily="2" charset="0"/>
                <a:cs typeface="NikoshBAN" panose="02000000000000000000" pitchFamily="2" charset="0"/>
              </a:rPr>
              <a:t>গায়রে</a:t>
            </a:r>
            <a:r>
              <a:rPr lang="en-US" sz="20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2000" dirty="0" err="1" smtClean="0">
                <a:solidFill>
                  <a:schemeClr val="accent4">
                    <a:lumMod val="60000"/>
                    <a:lumOff val="40000"/>
                  </a:schemeClr>
                </a:solidFill>
                <a:latin typeface="NikoshBAN" panose="02000000000000000000" pitchFamily="2" charset="0"/>
                <a:cs typeface="NikoshBAN" panose="02000000000000000000" pitchFamily="2" charset="0"/>
              </a:rPr>
              <a:t>মুতাহিরঃ</a:t>
            </a:r>
            <a:r>
              <a:rPr lang="en-US" sz="2000" dirty="0" err="1">
                <a:solidFill>
                  <a:schemeClr val="accent4">
                    <a:lumMod val="60000"/>
                    <a:lumOff val="40000"/>
                  </a:schemeClr>
                </a:solidFill>
                <a:latin typeface="NikoshBAN" panose="02000000000000000000" pitchFamily="2" charset="0"/>
                <a:cs typeface="NikoshBAN" panose="02000000000000000000" pitchFamily="2" charset="0"/>
              </a:rPr>
              <a:t>এমন</a:t>
            </a:r>
            <a:r>
              <a:rPr lang="en-US" sz="2000" dirty="0">
                <a:solidFill>
                  <a:schemeClr val="accent4">
                    <a:lumMod val="60000"/>
                    <a:lumOff val="40000"/>
                  </a:schemeClr>
                </a:solidFill>
                <a:latin typeface="NikoshBAN" panose="02000000000000000000" pitchFamily="2" charset="0"/>
                <a:cs typeface="NikoshBAN" panose="02000000000000000000" pitchFamily="2" charset="0"/>
              </a:rPr>
              <a:t> </a:t>
            </a:r>
            <a:r>
              <a:rPr lang="en-US" sz="2000" dirty="0" err="1">
                <a:solidFill>
                  <a:schemeClr val="accent4">
                    <a:lumMod val="60000"/>
                    <a:lumOff val="40000"/>
                  </a:schemeClr>
                </a:solidFill>
                <a:latin typeface="NikoshBAN" panose="02000000000000000000" pitchFamily="2" charset="0"/>
                <a:cs typeface="NikoshBAN" panose="02000000000000000000" pitchFamily="2" charset="0"/>
              </a:rPr>
              <a:t>পানি</a:t>
            </a:r>
            <a:r>
              <a:rPr lang="en-US" sz="2000" dirty="0">
                <a:solidFill>
                  <a:schemeClr val="accent4">
                    <a:lumMod val="60000"/>
                    <a:lumOff val="40000"/>
                  </a:schemeClr>
                </a:solidFill>
                <a:latin typeface="NikoshBAN" panose="02000000000000000000" pitchFamily="2" charset="0"/>
                <a:cs typeface="NikoshBAN" panose="02000000000000000000" pitchFamily="2" charset="0"/>
              </a:rPr>
              <a:t> </a:t>
            </a:r>
            <a:r>
              <a:rPr lang="en-US" sz="2000" dirty="0" err="1">
                <a:solidFill>
                  <a:schemeClr val="accent4">
                    <a:lumMod val="60000"/>
                    <a:lumOff val="40000"/>
                  </a:schemeClr>
                </a:solidFill>
                <a:latin typeface="NikoshBAN" panose="02000000000000000000" pitchFamily="2" charset="0"/>
                <a:cs typeface="NikoshBAN" panose="02000000000000000000" pitchFamily="2" charset="0"/>
              </a:rPr>
              <a:t>যা</a:t>
            </a:r>
            <a:r>
              <a:rPr lang="en-US" sz="2000" dirty="0">
                <a:solidFill>
                  <a:schemeClr val="accent4">
                    <a:lumMod val="60000"/>
                    <a:lumOff val="40000"/>
                  </a:schemeClr>
                </a:solidFill>
                <a:latin typeface="NikoshBAN" panose="02000000000000000000" pitchFamily="2" charset="0"/>
                <a:cs typeface="NikoshBAN" panose="02000000000000000000" pitchFamily="2" charset="0"/>
              </a:rPr>
              <a:t> </a:t>
            </a:r>
            <a:r>
              <a:rPr lang="en-US" sz="2000" dirty="0" err="1">
                <a:solidFill>
                  <a:schemeClr val="accent4">
                    <a:lumMod val="60000"/>
                    <a:lumOff val="40000"/>
                  </a:schemeClr>
                </a:solidFill>
                <a:latin typeface="NikoshBAN" panose="02000000000000000000" pitchFamily="2" charset="0"/>
                <a:cs typeface="NikoshBAN" panose="02000000000000000000" pitchFamily="2" charset="0"/>
              </a:rPr>
              <a:t>নিজে</a:t>
            </a:r>
            <a:r>
              <a:rPr lang="en-US" sz="2000" dirty="0">
                <a:solidFill>
                  <a:schemeClr val="accent4">
                    <a:lumMod val="60000"/>
                    <a:lumOff val="40000"/>
                  </a:schemeClr>
                </a:solidFill>
                <a:latin typeface="NikoshBAN" panose="02000000000000000000" pitchFamily="2" charset="0"/>
                <a:cs typeface="NikoshBAN" panose="02000000000000000000" pitchFamily="2" charset="0"/>
              </a:rPr>
              <a:t> </a:t>
            </a:r>
            <a:r>
              <a:rPr lang="en-US" sz="2000" dirty="0" err="1">
                <a:solidFill>
                  <a:schemeClr val="accent4">
                    <a:lumMod val="60000"/>
                    <a:lumOff val="40000"/>
                  </a:schemeClr>
                </a:solidFill>
                <a:latin typeface="NikoshBAN" panose="02000000000000000000" pitchFamily="2" charset="0"/>
                <a:cs typeface="NikoshBAN" panose="02000000000000000000" pitchFamily="2" charset="0"/>
              </a:rPr>
              <a:t>পাক</a:t>
            </a:r>
            <a:r>
              <a:rPr lang="en-US" sz="2000" dirty="0">
                <a:solidFill>
                  <a:schemeClr val="accent4">
                    <a:lumMod val="60000"/>
                    <a:lumOff val="40000"/>
                  </a:schemeClr>
                </a:solidFill>
                <a:latin typeface="NikoshBAN" panose="02000000000000000000" pitchFamily="2" charset="0"/>
                <a:cs typeface="NikoshBAN" panose="02000000000000000000" pitchFamily="2" charset="0"/>
              </a:rPr>
              <a:t> </a:t>
            </a:r>
            <a:r>
              <a:rPr lang="en-US" sz="2000" dirty="0" err="1">
                <a:solidFill>
                  <a:schemeClr val="accent4">
                    <a:lumMod val="60000"/>
                    <a:lumOff val="40000"/>
                  </a:schemeClr>
                </a:solidFill>
                <a:latin typeface="NikoshBAN" panose="02000000000000000000" pitchFamily="2" charset="0"/>
                <a:cs typeface="NikoshBAN" panose="02000000000000000000" pitchFamily="2" charset="0"/>
              </a:rPr>
              <a:t>এবং</a:t>
            </a:r>
            <a:r>
              <a:rPr lang="en-US" sz="2000" dirty="0">
                <a:solidFill>
                  <a:schemeClr val="accent4">
                    <a:lumMod val="60000"/>
                    <a:lumOff val="40000"/>
                  </a:schemeClr>
                </a:solidFill>
                <a:latin typeface="NikoshBAN" panose="02000000000000000000" pitchFamily="2" charset="0"/>
                <a:cs typeface="NikoshBAN" panose="02000000000000000000" pitchFamily="2" charset="0"/>
              </a:rPr>
              <a:t> </a:t>
            </a:r>
            <a:r>
              <a:rPr lang="en-US" sz="2000" dirty="0" err="1">
                <a:solidFill>
                  <a:schemeClr val="accent4">
                    <a:lumMod val="60000"/>
                    <a:lumOff val="40000"/>
                  </a:schemeClr>
                </a:solidFill>
                <a:latin typeface="NikoshBAN" panose="02000000000000000000" pitchFamily="2" charset="0"/>
                <a:cs typeface="NikoshBAN" panose="02000000000000000000" pitchFamily="2" charset="0"/>
              </a:rPr>
              <a:t>অন্য</a:t>
            </a:r>
            <a:r>
              <a:rPr lang="en-US" sz="2000" dirty="0">
                <a:solidFill>
                  <a:schemeClr val="accent4">
                    <a:lumMod val="60000"/>
                    <a:lumOff val="40000"/>
                  </a:schemeClr>
                </a:solidFill>
                <a:latin typeface="NikoshBAN" panose="02000000000000000000" pitchFamily="2" charset="0"/>
                <a:cs typeface="NikoshBAN" panose="02000000000000000000" pitchFamily="2" charset="0"/>
              </a:rPr>
              <a:t> </a:t>
            </a:r>
            <a:r>
              <a:rPr lang="en-US" sz="2000" dirty="0" err="1">
                <a:solidFill>
                  <a:schemeClr val="accent4">
                    <a:lumMod val="60000"/>
                    <a:lumOff val="40000"/>
                  </a:schemeClr>
                </a:solidFill>
                <a:latin typeface="NikoshBAN" panose="02000000000000000000" pitchFamily="2" charset="0"/>
                <a:cs typeface="NikoshBAN" panose="02000000000000000000" pitchFamily="2" charset="0"/>
              </a:rPr>
              <a:t>বস্তকেও</a:t>
            </a:r>
            <a:r>
              <a:rPr lang="en-US" sz="2000" dirty="0">
                <a:solidFill>
                  <a:schemeClr val="accent4">
                    <a:lumMod val="60000"/>
                    <a:lumOff val="40000"/>
                  </a:schemeClr>
                </a:solidFill>
                <a:latin typeface="NikoshBAN" panose="02000000000000000000" pitchFamily="2" charset="0"/>
                <a:cs typeface="NikoshBAN" panose="02000000000000000000" pitchFamily="2" charset="0"/>
              </a:rPr>
              <a:t> </a:t>
            </a:r>
            <a:r>
              <a:rPr lang="en-US" sz="2000" dirty="0" err="1">
                <a:solidFill>
                  <a:schemeClr val="accent4">
                    <a:lumMod val="60000"/>
                    <a:lumOff val="40000"/>
                  </a:schemeClr>
                </a:solidFill>
                <a:latin typeface="NikoshBAN" panose="02000000000000000000" pitchFamily="2" charset="0"/>
                <a:cs typeface="NikoshBAN" panose="02000000000000000000" pitchFamily="2" charset="0"/>
              </a:rPr>
              <a:t>পাক</a:t>
            </a:r>
            <a:r>
              <a:rPr lang="en-US" sz="2000" dirty="0">
                <a:solidFill>
                  <a:schemeClr val="accent4">
                    <a:lumMod val="60000"/>
                    <a:lumOff val="40000"/>
                  </a:schemeClr>
                </a:solidFill>
                <a:latin typeface="NikoshBAN" panose="02000000000000000000" pitchFamily="2" charset="0"/>
                <a:cs typeface="NikoshBAN" panose="02000000000000000000" pitchFamily="2" charset="0"/>
              </a:rPr>
              <a:t> </a:t>
            </a:r>
            <a:r>
              <a:rPr lang="en-US" sz="2000" dirty="0" err="1" smtClean="0">
                <a:solidFill>
                  <a:schemeClr val="accent4">
                    <a:lumMod val="60000"/>
                    <a:lumOff val="40000"/>
                  </a:schemeClr>
                </a:solidFill>
                <a:latin typeface="NikoshBAN" panose="02000000000000000000" pitchFamily="2" charset="0"/>
                <a:cs typeface="NikoshBAN" panose="02000000000000000000" pitchFamily="2" charset="0"/>
              </a:rPr>
              <a:t>করে</a:t>
            </a:r>
            <a:r>
              <a:rPr lang="en-US" sz="20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2000" dirty="0" err="1" smtClean="0">
                <a:solidFill>
                  <a:schemeClr val="accent4">
                    <a:lumMod val="60000"/>
                    <a:lumOff val="40000"/>
                  </a:schemeClr>
                </a:solidFill>
                <a:latin typeface="NikoshBAN" panose="02000000000000000000" pitchFamily="2" charset="0"/>
                <a:cs typeface="NikoshBAN" panose="02000000000000000000" pitchFamily="2" charset="0"/>
              </a:rPr>
              <a:t>না,এ</a:t>
            </a:r>
            <a:r>
              <a:rPr lang="en-US" sz="20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2000" dirty="0" err="1" smtClean="0">
                <a:solidFill>
                  <a:schemeClr val="accent4">
                    <a:lumMod val="60000"/>
                    <a:lumOff val="40000"/>
                  </a:schemeClr>
                </a:solidFill>
                <a:latin typeface="NikoshBAN" panose="02000000000000000000" pitchFamily="2" charset="0"/>
                <a:cs typeface="NikoshBAN" panose="02000000000000000000" pitchFamily="2" charset="0"/>
              </a:rPr>
              <a:t>জাতীয়</a:t>
            </a:r>
            <a:r>
              <a:rPr lang="en-US" sz="20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2000" dirty="0" err="1" smtClean="0">
                <a:solidFill>
                  <a:schemeClr val="accent4">
                    <a:lumMod val="60000"/>
                    <a:lumOff val="40000"/>
                  </a:schemeClr>
                </a:solidFill>
                <a:latin typeface="NikoshBAN" panose="02000000000000000000" pitchFamily="2" charset="0"/>
                <a:cs typeface="NikoshBAN" panose="02000000000000000000" pitchFamily="2" charset="0"/>
              </a:rPr>
              <a:t>পানি</a:t>
            </a:r>
            <a:r>
              <a:rPr lang="en-US" sz="20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2000" dirty="0" err="1" smtClean="0">
                <a:solidFill>
                  <a:schemeClr val="accent4">
                    <a:lumMod val="60000"/>
                    <a:lumOff val="40000"/>
                  </a:schemeClr>
                </a:solidFill>
                <a:latin typeface="NikoshBAN" panose="02000000000000000000" pitchFamily="2" charset="0"/>
                <a:cs typeface="NikoshBAN" panose="02000000000000000000" pitchFamily="2" charset="0"/>
              </a:rPr>
              <a:t>ধারা</a:t>
            </a:r>
            <a:r>
              <a:rPr lang="en-US" sz="20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2000" dirty="0" err="1" smtClean="0">
                <a:solidFill>
                  <a:schemeClr val="accent4">
                    <a:lumMod val="60000"/>
                    <a:lumOff val="40000"/>
                  </a:schemeClr>
                </a:solidFill>
                <a:latin typeface="NikoshBAN" panose="02000000000000000000" pitchFamily="2" charset="0"/>
                <a:cs typeface="NikoshBAN" panose="02000000000000000000" pitchFamily="2" charset="0"/>
              </a:rPr>
              <a:t>অযু</a:t>
            </a:r>
            <a:r>
              <a:rPr lang="en-US" sz="2000" dirty="0" smtClean="0">
                <a:solidFill>
                  <a:schemeClr val="accent4">
                    <a:lumMod val="60000"/>
                    <a:lumOff val="40000"/>
                  </a:schemeClr>
                </a:solidFill>
                <a:latin typeface="NikoshBAN" panose="02000000000000000000" pitchFamily="2" charset="0"/>
                <a:cs typeface="NikoshBAN" panose="02000000000000000000" pitchFamily="2" charset="0"/>
              </a:rPr>
              <a:t> ও </a:t>
            </a:r>
            <a:r>
              <a:rPr lang="en-US" sz="2000" dirty="0" err="1" smtClean="0">
                <a:solidFill>
                  <a:schemeClr val="accent4">
                    <a:lumMod val="60000"/>
                    <a:lumOff val="40000"/>
                  </a:schemeClr>
                </a:solidFill>
                <a:latin typeface="NikoshBAN" panose="02000000000000000000" pitchFamily="2" charset="0"/>
                <a:cs typeface="NikoshBAN" panose="02000000000000000000" pitchFamily="2" charset="0"/>
              </a:rPr>
              <a:t>গোসল</a:t>
            </a:r>
            <a:r>
              <a:rPr lang="en-US" sz="20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2000" dirty="0" err="1" smtClean="0">
                <a:solidFill>
                  <a:schemeClr val="accent4">
                    <a:lumMod val="60000"/>
                    <a:lumOff val="40000"/>
                  </a:schemeClr>
                </a:solidFill>
                <a:latin typeface="NikoshBAN" panose="02000000000000000000" pitchFamily="2" charset="0"/>
                <a:cs typeface="NikoshBAN" panose="02000000000000000000" pitchFamily="2" charset="0"/>
              </a:rPr>
              <a:t>জায়িয</a:t>
            </a:r>
            <a:r>
              <a:rPr lang="en-US" sz="20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2000" dirty="0" err="1" smtClean="0">
                <a:solidFill>
                  <a:schemeClr val="accent4">
                    <a:lumMod val="60000"/>
                    <a:lumOff val="40000"/>
                  </a:schemeClr>
                </a:solidFill>
                <a:latin typeface="NikoshBAN" panose="02000000000000000000" pitchFamily="2" charset="0"/>
                <a:cs typeface="NikoshBAN" panose="02000000000000000000" pitchFamily="2" charset="0"/>
              </a:rPr>
              <a:t>নয়</a:t>
            </a:r>
            <a:r>
              <a:rPr lang="en-US" sz="2000" dirty="0" smtClean="0">
                <a:solidFill>
                  <a:schemeClr val="accent4">
                    <a:lumMod val="60000"/>
                    <a:lumOff val="40000"/>
                  </a:schemeClr>
                </a:solidFill>
                <a:latin typeface="NikoshBAN" panose="02000000000000000000" pitchFamily="2" charset="0"/>
                <a:cs typeface="NikoshBAN" panose="02000000000000000000" pitchFamily="2" charset="0"/>
              </a:rPr>
              <a:t>।</a:t>
            </a:r>
            <a:br>
              <a:rPr lang="en-US" sz="2000" dirty="0" smtClean="0">
                <a:solidFill>
                  <a:schemeClr val="accent4">
                    <a:lumMod val="60000"/>
                    <a:lumOff val="40000"/>
                  </a:schemeClr>
                </a:solidFill>
                <a:latin typeface="NikoshBAN" panose="02000000000000000000" pitchFamily="2" charset="0"/>
                <a:cs typeface="NikoshBAN" panose="02000000000000000000" pitchFamily="2" charset="0"/>
              </a:rPr>
            </a:br>
            <a:r>
              <a:rPr lang="en-US" sz="2000" dirty="0" err="1" smtClean="0">
                <a:solidFill>
                  <a:schemeClr val="accent4">
                    <a:lumMod val="60000"/>
                    <a:lumOff val="40000"/>
                  </a:schemeClr>
                </a:solidFill>
                <a:latin typeface="NikoshBAN" panose="02000000000000000000" pitchFamily="2" charset="0"/>
                <a:cs typeface="NikoshBAN" panose="02000000000000000000" pitchFamily="2" charset="0"/>
              </a:rPr>
              <a:t>যেমনঃ</a:t>
            </a:r>
            <a:r>
              <a:rPr lang="en-US" sz="20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2000" dirty="0" err="1" smtClean="0">
                <a:solidFill>
                  <a:schemeClr val="accent4">
                    <a:lumMod val="60000"/>
                    <a:lumOff val="40000"/>
                  </a:schemeClr>
                </a:solidFill>
                <a:latin typeface="NikoshBAN" panose="02000000000000000000" pitchFamily="2" charset="0"/>
                <a:cs typeface="NikoshBAN" panose="02000000000000000000" pitchFamily="2" charset="0"/>
              </a:rPr>
              <a:t>ব্যবহৃত</a:t>
            </a:r>
            <a:r>
              <a:rPr lang="en-US" sz="20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2000" dirty="0" err="1" smtClean="0">
                <a:solidFill>
                  <a:schemeClr val="accent4">
                    <a:lumMod val="60000"/>
                    <a:lumOff val="40000"/>
                  </a:schemeClr>
                </a:solidFill>
                <a:latin typeface="NikoshBAN" panose="02000000000000000000" pitchFamily="2" charset="0"/>
                <a:cs typeface="NikoshBAN" panose="02000000000000000000" pitchFamily="2" charset="0"/>
              </a:rPr>
              <a:t>পানি,গাছ</a:t>
            </a:r>
            <a:r>
              <a:rPr lang="en-US" sz="2000" dirty="0">
                <a:solidFill>
                  <a:schemeClr val="accent4">
                    <a:lumMod val="60000"/>
                    <a:lumOff val="40000"/>
                  </a:schemeClr>
                </a:solidFill>
                <a:latin typeface="NikoshBAN" panose="02000000000000000000" pitchFamily="2" charset="0"/>
                <a:cs typeface="NikoshBAN" panose="02000000000000000000" pitchFamily="2" charset="0"/>
              </a:rPr>
              <a:t> </a:t>
            </a:r>
            <a:r>
              <a:rPr lang="en-US" sz="2000" dirty="0" smtClean="0">
                <a:solidFill>
                  <a:schemeClr val="accent4">
                    <a:lumMod val="60000"/>
                    <a:lumOff val="40000"/>
                  </a:schemeClr>
                </a:solidFill>
                <a:latin typeface="NikoshBAN" panose="02000000000000000000" pitchFamily="2" charset="0"/>
                <a:cs typeface="NikoshBAN" panose="02000000000000000000" pitchFamily="2" charset="0"/>
              </a:rPr>
              <a:t>ও </a:t>
            </a:r>
            <a:r>
              <a:rPr lang="en-US" sz="2000" dirty="0" err="1" smtClean="0">
                <a:solidFill>
                  <a:schemeClr val="accent4">
                    <a:lumMod val="60000"/>
                    <a:lumOff val="40000"/>
                  </a:schemeClr>
                </a:solidFill>
                <a:latin typeface="NikoshBAN" panose="02000000000000000000" pitchFamily="2" charset="0"/>
                <a:cs typeface="NikoshBAN" panose="02000000000000000000" pitchFamily="2" charset="0"/>
              </a:rPr>
              <a:t>ফল</a:t>
            </a:r>
            <a:r>
              <a:rPr lang="en-US" sz="20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2000" dirty="0" err="1" smtClean="0">
                <a:solidFill>
                  <a:schemeClr val="accent4">
                    <a:lumMod val="60000"/>
                    <a:lumOff val="40000"/>
                  </a:schemeClr>
                </a:solidFill>
                <a:latin typeface="NikoshBAN" panose="02000000000000000000" pitchFamily="2" charset="0"/>
                <a:cs typeface="NikoshBAN" panose="02000000000000000000" pitchFamily="2" charset="0"/>
              </a:rPr>
              <a:t>থেকে</a:t>
            </a:r>
            <a:r>
              <a:rPr lang="en-US" sz="20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2000" dirty="0" err="1" smtClean="0">
                <a:solidFill>
                  <a:schemeClr val="accent4">
                    <a:lumMod val="60000"/>
                    <a:lumOff val="40000"/>
                  </a:schemeClr>
                </a:solidFill>
                <a:latin typeface="NikoshBAN" panose="02000000000000000000" pitchFamily="2" charset="0"/>
                <a:cs typeface="NikoshBAN" panose="02000000000000000000" pitchFamily="2" charset="0"/>
              </a:rPr>
              <a:t>বের</a:t>
            </a:r>
            <a:r>
              <a:rPr lang="en-US" sz="20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2000" dirty="0" err="1" smtClean="0">
                <a:solidFill>
                  <a:schemeClr val="accent4">
                    <a:lumMod val="60000"/>
                    <a:lumOff val="40000"/>
                  </a:schemeClr>
                </a:solidFill>
                <a:latin typeface="NikoshBAN" panose="02000000000000000000" pitchFamily="2" charset="0"/>
                <a:cs typeface="NikoshBAN" panose="02000000000000000000" pitchFamily="2" charset="0"/>
              </a:rPr>
              <a:t>করা</a:t>
            </a:r>
            <a:r>
              <a:rPr lang="en-US" sz="20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2000" dirty="0" err="1" smtClean="0">
                <a:solidFill>
                  <a:schemeClr val="accent4">
                    <a:lumMod val="60000"/>
                    <a:lumOff val="40000"/>
                  </a:schemeClr>
                </a:solidFill>
                <a:latin typeface="NikoshBAN" panose="02000000000000000000" pitchFamily="2" charset="0"/>
                <a:cs typeface="NikoshBAN" panose="02000000000000000000" pitchFamily="2" charset="0"/>
              </a:rPr>
              <a:t>পানি</a:t>
            </a:r>
            <a:r>
              <a:rPr lang="en-US" sz="2000" dirty="0" smtClean="0">
                <a:solidFill>
                  <a:schemeClr val="accent4">
                    <a:lumMod val="60000"/>
                    <a:lumOff val="40000"/>
                  </a:schemeClr>
                </a:solidFill>
                <a:latin typeface="NikoshBAN" panose="02000000000000000000" pitchFamily="2" charset="0"/>
                <a:cs typeface="NikoshBAN" panose="02000000000000000000" pitchFamily="2" charset="0"/>
              </a:rPr>
              <a:t>।</a:t>
            </a:r>
            <a:br>
              <a:rPr lang="en-US" sz="2000" dirty="0" smtClean="0">
                <a:solidFill>
                  <a:schemeClr val="accent4">
                    <a:lumMod val="60000"/>
                    <a:lumOff val="40000"/>
                  </a:schemeClr>
                </a:solidFill>
                <a:latin typeface="NikoshBAN" panose="02000000000000000000" pitchFamily="2" charset="0"/>
                <a:cs typeface="NikoshBAN" panose="02000000000000000000" pitchFamily="2" charset="0"/>
              </a:rPr>
            </a:br>
            <a:r>
              <a:rPr lang="en-US" sz="2000" dirty="0" smtClean="0">
                <a:solidFill>
                  <a:srgbClr val="002060"/>
                </a:solidFill>
                <a:latin typeface="NikoshBAN" panose="02000000000000000000" pitchFamily="2" charset="0"/>
                <a:cs typeface="NikoshBAN" panose="02000000000000000000" pitchFamily="2" charset="0"/>
              </a:rPr>
              <a:t/>
            </a:r>
            <a:br>
              <a:rPr lang="en-US" sz="2000" dirty="0" smtClean="0">
                <a:solidFill>
                  <a:srgbClr val="002060"/>
                </a:solidFill>
                <a:latin typeface="NikoshBAN" panose="02000000000000000000" pitchFamily="2" charset="0"/>
                <a:cs typeface="NikoshBAN" panose="02000000000000000000" pitchFamily="2" charset="0"/>
              </a:rPr>
            </a:br>
            <a:r>
              <a:rPr lang="en-US" sz="2000" dirty="0" smtClean="0">
                <a:solidFill>
                  <a:srgbClr val="002060"/>
                </a:solidFill>
                <a:latin typeface="NikoshBAN" panose="02000000000000000000" pitchFamily="2" charset="0"/>
                <a:cs typeface="NikoshBAN" panose="02000000000000000000" pitchFamily="2" charset="0"/>
              </a:rPr>
              <a:t>৪।নাপাক </a:t>
            </a:r>
            <a:r>
              <a:rPr lang="en-US" sz="2000" dirty="0" err="1" smtClean="0">
                <a:solidFill>
                  <a:srgbClr val="002060"/>
                </a:solidFill>
                <a:latin typeface="NikoshBAN" panose="02000000000000000000" pitchFamily="2" charset="0"/>
                <a:cs typeface="NikoshBAN" panose="02000000000000000000" pitchFamily="2" charset="0"/>
              </a:rPr>
              <a:t>পানিঃ</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আবদ্ধ</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পানি</a:t>
            </a:r>
            <a:r>
              <a:rPr lang="en-US" sz="2000" dirty="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যার</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রং</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গন্ধ</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স্বাদ</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বদলে</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গেছে</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বা</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নাপাকি</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পড়ে</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পানির</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মৌলিক</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অবস্থা</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পরিবর্তন</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হয়ে</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গেছে।এর</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দ্বারা</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অযু</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গোছল</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যায়েজ</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হবে</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না</a:t>
            </a:r>
            <a:r>
              <a:rPr lang="en-US" sz="2000" dirty="0" smtClean="0">
                <a:solidFill>
                  <a:srgbClr val="002060"/>
                </a:solidFill>
                <a:latin typeface="NikoshBAN" panose="02000000000000000000" pitchFamily="2" charset="0"/>
                <a:cs typeface="NikoshBAN" panose="02000000000000000000" pitchFamily="2" charset="0"/>
              </a:rPr>
              <a:t>।</a:t>
            </a:r>
            <a:br>
              <a:rPr lang="en-US" sz="2000" dirty="0" smtClean="0">
                <a:solidFill>
                  <a:srgbClr val="002060"/>
                </a:solidFill>
                <a:latin typeface="NikoshBAN" panose="02000000000000000000" pitchFamily="2" charset="0"/>
                <a:cs typeface="NikoshBAN" panose="02000000000000000000" pitchFamily="2" charset="0"/>
              </a:rPr>
            </a:br>
            <a:r>
              <a:rPr lang="en-US" sz="2000" dirty="0" smtClean="0">
                <a:solidFill>
                  <a:srgbClr val="002060"/>
                </a:solidFill>
                <a:latin typeface="NikoshBAN" panose="02000000000000000000" pitchFamily="2" charset="0"/>
                <a:cs typeface="NikoshBAN" panose="02000000000000000000" pitchFamily="2" charset="0"/>
              </a:rPr>
              <a:t/>
            </a:r>
            <a:br>
              <a:rPr lang="en-US" sz="2000" dirty="0" smtClean="0">
                <a:solidFill>
                  <a:srgbClr val="002060"/>
                </a:solidFill>
                <a:latin typeface="NikoshBAN" panose="02000000000000000000" pitchFamily="2" charset="0"/>
                <a:cs typeface="NikoshBAN" panose="02000000000000000000" pitchFamily="2" charset="0"/>
              </a:rPr>
            </a:br>
            <a:r>
              <a:rPr lang="en-US" sz="2000" dirty="0" smtClean="0">
                <a:solidFill>
                  <a:srgbClr val="C00000"/>
                </a:solidFill>
                <a:latin typeface="NikoshBAN" panose="02000000000000000000" pitchFamily="2" charset="0"/>
                <a:cs typeface="NikoshBAN" panose="02000000000000000000" pitchFamily="2" charset="0"/>
              </a:rPr>
              <a:t>৫।মশকুক </a:t>
            </a:r>
            <a:r>
              <a:rPr lang="en-US" sz="2000" dirty="0" err="1" smtClean="0">
                <a:solidFill>
                  <a:srgbClr val="C00000"/>
                </a:solidFill>
                <a:latin typeface="NikoshBAN" panose="02000000000000000000" pitchFamily="2" charset="0"/>
                <a:cs typeface="NikoshBAN" panose="02000000000000000000" pitchFamily="2" charset="0"/>
              </a:rPr>
              <a:t>বা</a:t>
            </a:r>
            <a:r>
              <a:rPr lang="en-US" sz="2000" dirty="0" smtClean="0">
                <a:solidFill>
                  <a:srgbClr val="C00000"/>
                </a:solidFill>
                <a:latin typeface="NikoshBAN" panose="02000000000000000000" pitchFamily="2" charset="0"/>
                <a:cs typeface="NikoshBAN" panose="02000000000000000000" pitchFamily="2" charset="0"/>
              </a:rPr>
              <a:t> </a:t>
            </a:r>
            <a:r>
              <a:rPr lang="en-US" sz="2000" dirty="0" err="1" smtClean="0">
                <a:solidFill>
                  <a:srgbClr val="C00000"/>
                </a:solidFill>
                <a:latin typeface="NikoshBAN" panose="02000000000000000000" pitchFamily="2" charset="0"/>
                <a:cs typeface="NikoshBAN" panose="02000000000000000000" pitchFamily="2" charset="0"/>
              </a:rPr>
              <a:t>সন্দেহ</a:t>
            </a:r>
            <a:r>
              <a:rPr lang="en-US" sz="2000" dirty="0" smtClean="0">
                <a:solidFill>
                  <a:srgbClr val="C00000"/>
                </a:solidFill>
                <a:latin typeface="NikoshBAN" panose="02000000000000000000" pitchFamily="2" charset="0"/>
                <a:cs typeface="NikoshBAN" panose="02000000000000000000" pitchFamily="2" charset="0"/>
              </a:rPr>
              <a:t> </a:t>
            </a:r>
            <a:r>
              <a:rPr lang="en-US" sz="2000" dirty="0" err="1" smtClean="0">
                <a:solidFill>
                  <a:srgbClr val="C00000"/>
                </a:solidFill>
                <a:latin typeface="NikoshBAN" panose="02000000000000000000" pitchFamily="2" charset="0"/>
                <a:cs typeface="NikoshBAN" panose="02000000000000000000" pitchFamily="2" charset="0"/>
              </a:rPr>
              <a:t>যুক্ত</a:t>
            </a:r>
            <a:r>
              <a:rPr lang="en-US" sz="2000" dirty="0" smtClean="0">
                <a:solidFill>
                  <a:srgbClr val="C00000"/>
                </a:solidFill>
                <a:latin typeface="NikoshBAN" panose="02000000000000000000" pitchFamily="2" charset="0"/>
                <a:cs typeface="NikoshBAN" panose="02000000000000000000" pitchFamily="2" charset="0"/>
              </a:rPr>
              <a:t> </a:t>
            </a:r>
            <a:r>
              <a:rPr lang="en-US" sz="2000" dirty="0" err="1" smtClean="0">
                <a:solidFill>
                  <a:srgbClr val="C00000"/>
                </a:solidFill>
                <a:latin typeface="NikoshBAN" panose="02000000000000000000" pitchFamily="2" charset="0"/>
                <a:cs typeface="NikoshBAN" panose="02000000000000000000" pitchFamily="2" charset="0"/>
              </a:rPr>
              <a:t>পানিঃ</a:t>
            </a:r>
            <a:r>
              <a:rPr lang="en-US" sz="2000" dirty="0" smtClean="0">
                <a:solidFill>
                  <a:srgbClr val="C00000"/>
                </a:solidFill>
                <a:latin typeface="NikoshBAN" panose="02000000000000000000" pitchFamily="2" charset="0"/>
                <a:cs typeface="NikoshBAN" panose="02000000000000000000" pitchFamily="2" charset="0"/>
              </a:rPr>
              <a:t> </a:t>
            </a:r>
            <a:r>
              <a:rPr lang="en-US" sz="2000" dirty="0" err="1" smtClean="0">
                <a:solidFill>
                  <a:srgbClr val="C00000"/>
                </a:solidFill>
                <a:latin typeface="NikoshBAN" panose="02000000000000000000" pitchFamily="2" charset="0"/>
                <a:cs typeface="NikoshBAN" panose="02000000000000000000" pitchFamily="2" charset="0"/>
              </a:rPr>
              <a:t>এমন</a:t>
            </a:r>
            <a:r>
              <a:rPr lang="en-US" sz="2000" dirty="0" smtClean="0">
                <a:solidFill>
                  <a:srgbClr val="C00000"/>
                </a:solidFill>
                <a:latin typeface="NikoshBAN" panose="02000000000000000000" pitchFamily="2" charset="0"/>
                <a:cs typeface="NikoshBAN" panose="02000000000000000000" pitchFamily="2" charset="0"/>
              </a:rPr>
              <a:t> </a:t>
            </a:r>
            <a:r>
              <a:rPr lang="en-US" sz="2000" dirty="0" err="1" smtClean="0">
                <a:solidFill>
                  <a:srgbClr val="C00000"/>
                </a:solidFill>
                <a:latin typeface="NikoshBAN" panose="02000000000000000000" pitchFamily="2" charset="0"/>
                <a:cs typeface="NikoshBAN" panose="02000000000000000000" pitchFamily="2" charset="0"/>
              </a:rPr>
              <a:t>পানি</a:t>
            </a:r>
            <a:r>
              <a:rPr lang="en-US" sz="2000" dirty="0" smtClean="0">
                <a:solidFill>
                  <a:srgbClr val="C00000"/>
                </a:solidFill>
                <a:latin typeface="NikoshBAN" panose="02000000000000000000" pitchFamily="2" charset="0"/>
                <a:cs typeface="NikoshBAN" panose="02000000000000000000" pitchFamily="2" charset="0"/>
              </a:rPr>
              <a:t> </a:t>
            </a:r>
            <a:r>
              <a:rPr lang="en-US" sz="2000" dirty="0" err="1" smtClean="0">
                <a:solidFill>
                  <a:srgbClr val="C00000"/>
                </a:solidFill>
                <a:latin typeface="NikoshBAN" panose="02000000000000000000" pitchFamily="2" charset="0"/>
                <a:cs typeface="NikoshBAN" panose="02000000000000000000" pitchFamily="2" charset="0"/>
              </a:rPr>
              <a:t>যা</a:t>
            </a:r>
            <a:r>
              <a:rPr lang="en-US" sz="2000" dirty="0" smtClean="0">
                <a:solidFill>
                  <a:srgbClr val="C00000"/>
                </a:solidFill>
                <a:latin typeface="NikoshBAN" panose="02000000000000000000" pitchFamily="2" charset="0"/>
                <a:cs typeface="NikoshBAN" panose="02000000000000000000" pitchFamily="2" charset="0"/>
              </a:rPr>
              <a:t> </a:t>
            </a:r>
            <a:r>
              <a:rPr lang="en-US" sz="2000" dirty="0" err="1" smtClean="0">
                <a:solidFill>
                  <a:srgbClr val="C00000"/>
                </a:solidFill>
                <a:latin typeface="NikoshBAN" panose="02000000000000000000" pitchFamily="2" charset="0"/>
                <a:cs typeface="NikoshBAN" panose="02000000000000000000" pitchFamily="2" charset="0"/>
              </a:rPr>
              <a:t>দিয়ে</a:t>
            </a:r>
            <a:r>
              <a:rPr lang="en-US" sz="2000" dirty="0" smtClean="0">
                <a:solidFill>
                  <a:srgbClr val="C00000"/>
                </a:solidFill>
                <a:latin typeface="NikoshBAN" panose="02000000000000000000" pitchFamily="2" charset="0"/>
                <a:cs typeface="NikoshBAN" panose="02000000000000000000" pitchFamily="2" charset="0"/>
              </a:rPr>
              <a:t> </a:t>
            </a:r>
            <a:r>
              <a:rPr lang="en-US" sz="2000" dirty="0" err="1" smtClean="0">
                <a:solidFill>
                  <a:srgbClr val="C00000"/>
                </a:solidFill>
                <a:latin typeface="NikoshBAN" panose="02000000000000000000" pitchFamily="2" charset="0"/>
                <a:cs typeface="NikoshBAN" panose="02000000000000000000" pitchFamily="2" charset="0"/>
              </a:rPr>
              <a:t>অযু</a:t>
            </a:r>
            <a:r>
              <a:rPr lang="en-US" sz="2000" dirty="0" smtClean="0">
                <a:solidFill>
                  <a:srgbClr val="C00000"/>
                </a:solidFill>
                <a:latin typeface="NikoshBAN" panose="02000000000000000000" pitchFamily="2" charset="0"/>
                <a:cs typeface="NikoshBAN" panose="02000000000000000000" pitchFamily="2" charset="0"/>
              </a:rPr>
              <a:t> </a:t>
            </a:r>
            <a:r>
              <a:rPr lang="en-US" sz="2000" dirty="0" err="1" smtClean="0">
                <a:solidFill>
                  <a:srgbClr val="C00000"/>
                </a:solidFill>
                <a:latin typeface="NikoshBAN" panose="02000000000000000000" pitchFamily="2" charset="0"/>
                <a:cs typeface="NikoshBAN" panose="02000000000000000000" pitchFamily="2" charset="0"/>
              </a:rPr>
              <a:t>গোছল</a:t>
            </a:r>
            <a:r>
              <a:rPr lang="en-US" sz="2000" dirty="0" smtClean="0">
                <a:solidFill>
                  <a:srgbClr val="C00000"/>
                </a:solidFill>
                <a:latin typeface="NikoshBAN" panose="02000000000000000000" pitchFamily="2" charset="0"/>
                <a:cs typeface="NikoshBAN" panose="02000000000000000000" pitchFamily="2" charset="0"/>
              </a:rPr>
              <a:t> </a:t>
            </a:r>
            <a:r>
              <a:rPr lang="en-US" sz="2000" dirty="0" err="1" smtClean="0">
                <a:solidFill>
                  <a:srgbClr val="C00000"/>
                </a:solidFill>
                <a:latin typeface="NikoshBAN" panose="02000000000000000000" pitchFamily="2" charset="0"/>
                <a:cs typeface="NikoshBAN" panose="02000000000000000000" pitchFamily="2" charset="0"/>
              </a:rPr>
              <a:t>জায়িয</a:t>
            </a:r>
            <a:r>
              <a:rPr lang="en-US" sz="2000" dirty="0">
                <a:solidFill>
                  <a:srgbClr val="C00000"/>
                </a:solidFill>
                <a:latin typeface="NikoshBAN" panose="02000000000000000000" pitchFamily="2" charset="0"/>
                <a:cs typeface="NikoshBAN" panose="02000000000000000000" pitchFamily="2" charset="0"/>
              </a:rPr>
              <a:t> </a:t>
            </a:r>
            <a:r>
              <a:rPr lang="en-US" sz="2000" dirty="0" err="1" smtClean="0">
                <a:solidFill>
                  <a:srgbClr val="C00000"/>
                </a:solidFill>
                <a:latin typeface="NikoshBAN" panose="02000000000000000000" pitchFamily="2" charset="0"/>
                <a:cs typeface="NikoshBAN" panose="02000000000000000000" pitchFamily="2" charset="0"/>
              </a:rPr>
              <a:t>হওয়া</a:t>
            </a:r>
            <a:r>
              <a:rPr lang="en-US" sz="2000" dirty="0" smtClean="0">
                <a:solidFill>
                  <a:srgbClr val="C00000"/>
                </a:solidFill>
                <a:latin typeface="NikoshBAN" panose="02000000000000000000" pitchFamily="2" charset="0"/>
                <a:cs typeface="NikoshBAN" panose="02000000000000000000" pitchFamily="2" charset="0"/>
              </a:rPr>
              <a:t> </a:t>
            </a:r>
            <a:r>
              <a:rPr lang="en-US" sz="2000" dirty="0" err="1" smtClean="0">
                <a:solidFill>
                  <a:srgbClr val="C00000"/>
                </a:solidFill>
                <a:latin typeface="NikoshBAN" panose="02000000000000000000" pitchFamily="2" charset="0"/>
                <a:cs typeface="NikoshBAN" panose="02000000000000000000" pitchFamily="2" charset="0"/>
              </a:rPr>
              <a:t>না</a:t>
            </a:r>
            <a:r>
              <a:rPr lang="en-US" sz="2000" dirty="0" smtClean="0">
                <a:solidFill>
                  <a:srgbClr val="C00000"/>
                </a:solidFill>
                <a:latin typeface="NikoshBAN" panose="02000000000000000000" pitchFamily="2" charset="0"/>
                <a:cs typeface="NikoshBAN" panose="02000000000000000000" pitchFamily="2" charset="0"/>
              </a:rPr>
              <a:t> </a:t>
            </a:r>
            <a:r>
              <a:rPr lang="en-US" sz="2000" dirty="0" err="1" smtClean="0">
                <a:solidFill>
                  <a:srgbClr val="C00000"/>
                </a:solidFill>
                <a:latin typeface="NikoshBAN" panose="02000000000000000000" pitchFamily="2" charset="0"/>
                <a:cs typeface="NikoshBAN" panose="02000000000000000000" pitchFamily="2" charset="0"/>
              </a:rPr>
              <a:t>হওয়া</a:t>
            </a:r>
            <a:r>
              <a:rPr lang="en-US" sz="2000" dirty="0" smtClean="0">
                <a:solidFill>
                  <a:srgbClr val="C00000"/>
                </a:solidFill>
                <a:latin typeface="NikoshBAN" panose="02000000000000000000" pitchFamily="2" charset="0"/>
                <a:cs typeface="NikoshBAN" panose="02000000000000000000" pitchFamily="2" charset="0"/>
              </a:rPr>
              <a:t> </a:t>
            </a:r>
            <a:r>
              <a:rPr lang="en-US" sz="2000" dirty="0" err="1" smtClean="0">
                <a:solidFill>
                  <a:srgbClr val="C00000"/>
                </a:solidFill>
                <a:latin typeface="NikoshBAN" panose="02000000000000000000" pitchFamily="2" charset="0"/>
                <a:cs typeface="NikoshBAN" panose="02000000000000000000" pitchFamily="2" charset="0"/>
              </a:rPr>
              <a:t>বিষয়ে</a:t>
            </a:r>
            <a:r>
              <a:rPr lang="en-US" sz="2000" dirty="0" smtClean="0">
                <a:solidFill>
                  <a:srgbClr val="C00000"/>
                </a:solidFill>
                <a:latin typeface="NikoshBAN" panose="02000000000000000000" pitchFamily="2" charset="0"/>
                <a:cs typeface="NikoshBAN" panose="02000000000000000000" pitchFamily="2" charset="0"/>
              </a:rPr>
              <a:t> </a:t>
            </a:r>
            <a:r>
              <a:rPr lang="en-US" sz="2000" dirty="0" err="1" smtClean="0">
                <a:solidFill>
                  <a:srgbClr val="C00000"/>
                </a:solidFill>
                <a:latin typeface="NikoshBAN" panose="02000000000000000000" pitchFamily="2" charset="0"/>
                <a:cs typeface="NikoshBAN" panose="02000000000000000000" pitchFamily="2" charset="0"/>
              </a:rPr>
              <a:t>সন্দেহ</a:t>
            </a:r>
            <a:r>
              <a:rPr lang="en-US" sz="2000" dirty="0" smtClean="0">
                <a:solidFill>
                  <a:srgbClr val="C00000"/>
                </a:solidFill>
                <a:latin typeface="NikoshBAN" panose="02000000000000000000" pitchFamily="2" charset="0"/>
                <a:cs typeface="NikoshBAN" panose="02000000000000000000" pitchFamily="2" charset="0"/>
              </a:rPr>
              <a:t> </a:t>
            </a:r>
            <a:r>
              <a:rPr lang="en-US" sz="2000" dirty="0" err="1" smtClean="0">
                <a:solidFill>
                  <a:srgbClr val="C00000"/>
                </a:solidFill>
                <a:latin typeface="NikoshBAN" panose="02000000000000000000" pitchFamily="2" charset="0"/>
                <a:cs typeface="NikoshBAN" panose="02000000000000000000" pitchFamily="2" charset="0"/>
              </a:rPr>
              <a:t>থাকে।যেমনঃ</a:t>
            </a:r>
            <a:r>
              <a:rPr lang="en-US" sz="2000" dirty="0" smtClean="0">
                <a:solidFill>
                  <a:srgbClr val="C00000"/>
                </a:solidFill>
                <a:latin typeface="NikoshBAN" panose="02000000000000000000" pitchFamily="2" charset="0"/>
                <a:cs typeface="NikoshBAN" panose="02000000000000000000" pitchFamily="2" charset="0"/>
              </a:rPr>
              <a:t> </a:t>
            </a:r>
            <a:r>
              <a:rPr lang="en-US" sz="2000" dirty="0" err="1" smtClean="0">
                <a:solidFill>
                  <a:srgbClr val="C00000"/>
                </a:solidFill>
                <a:latin typeface="NikoshBAN" panose="02000000000000000000" pitchFamily="2" charset="0"/>
                <a:cs typeface="NikoshBAN" panose="02000000000000000000" pitchFamily="2" charset="0"/>
              </a:rPr>
              <a:t>যে</a:t>
            </a:r>
            <a:r>
              <a:rPr lang="en-US" sz="2000" dirty="0" smtClean="0">
                <a:solidFill>
                  <a:srgbClr val="C00000"/>
                </a:solidFill>
                <a:latin typeface="NikoshBAN" panose="02000000000000000000" pitchFamily="2" charset="0"/>
                <a:cs typeface="NikoshBAN" panose="02000000000000000000" pitchFamily="2" charset="0"/>
              </a:rPr>
              <a:t> </a:t>
            </a:r>
            <a:r>
              <a:rPr lang="en-US" sz="2000" dirty="0" err="1" smtClean="0">
                <a:solidFill>
                  <a:srgbClr val="C00000"/>
                </a:solidFill>
                <a:latin typeface="NikoshBAN" panose="02000000000000000000" pitchFamily="2" charset="0"/>
                <a:cs typeface="NikoshBAN" panose="02000000000000000000" pitchFamily="2" charset="0"/>
              </a:rPr>
              <a:t>পানিতে</a:t>
            </a:r>
            <a:r>
              <a:rPr lang="en-US" sz="2000" dirty="0" smtClean="0">
                <a:solidFill>
                  <a:srgbClr val="C00000"/>
                </a:solidFill>
                <a:latin typeface="NikoshBAN" panose="02000000000000000000" pitchFamily="2" charset="0"/>
                <a:cs typeface="NikoshBAN" panose="02000000000000000000" pitchFamily="2" charset="0"/>
              </a:rPr>
              <a:t> </a:t>
            </a:r>
            <a:r>
              <a:rPr lang="en-US" sz="2000" dirty="0" err="1" smtClean="0">
                <a:solidFill>
                  <a:srgbClr val="C00000"/>
                </a:solidFill>
                <a:latin typeface="NikoshBAN" panose="02000000000000000000" pitchFamily="2" charset="0"/>
                <a:cs typeface="NikoshBAN" panose="02000000000000000000" pitchFamily="2" charset="0"/>
              </a:rPr>
              <a:t>গাধা</a:t>
            </a:r>
            <a:r>
              <a:rPr lang="en-US" sz="2000" dirty="0" smtClean="0">
                <a:solidFill>
                  <a:srgbClr val="C00000"/>
                </a:solidFill>
                <a:latin typeface="NikoshBAN" panose="02000000000000000000" pitchFamily="2" charset="0"/>
                <a:cs typeface="NikoshBAN" panose="02000000000000000000" pitchFamily="2" charset="0"/>
              </a:rPr>
              <a:t> </a:t>
            </a:r>
            <a:r>
              <a:rPr lang="en-US" sz="2000" dirty="0" err="1" smtClean="0">
                <a:solidFill>
                  <a:srgbClr val="C00000"/>
                </a:solidFill>
                <a:latin typeface="NikoshBAN" panose="02000000000000000000" pitchFamily="2" charset="0"/>
                <a:cs typeface="NikoshBAN" panose="02000000000000000000" pitchFamily="2" charset="0"/>
              </a:rPr>
              <a:t>বা</a:t>
            </a:r>
            <a:r>
              <a:rPr lang="en-US" sz="2000" dirty="0" smtClean="0">
                <a:solidFill>
                  <a:srgbClr val="C00000"/>
                </a:solidFill>
                <a:latin typeface="NikoshBAN" panose="02000000000000000000" pitchFamily="2" charset="0"/>
                <a:cs typeface="NikoshBAN" panose="02000000000000000000" pitchFamily="2" charset="0"/>
              </a:rPr>
              <a:t> </a:t>
            </a:r>
            <a:r>
              <a:rPr lang="en-US" sz="2000" dirty="0" err="1" smtClean="0">
                <a:solidFill>
                  <a:srgbClr val="C00000"/>
                </a:solidFill>
                <a:latin typeface="NikoshBAN" panose="02000000000000000000" pitchFamily="2" charset="0"/>
                <a:cs typeface="NikoshBAN" panose="02000000000000000000" pitchFamily="2" charset="0"/>
              </a:rPr>
              <a:t>খচ্চর</a:t>
            </a:r>
            <a:r>
              <a:rPr lang="en-US" sz="2000" dirty="0" smtClean="0">
                <a:solidFill>
                  <a:srgbClr val="C00000"/>
                </a:solidFill>
                <a:latin typeface="NikoshBAN" panose="02000000000000000000" pitchFamily="2" charset="0"/>
                <a:cs typeface="NikoshBAN" panose="02000000000000000000" pitchFamily="2" charset="0"/>
              </a:rPr>
              <a:t> </a:t>
            </a:r>
            <a:r>
              <a:rPr lang="en-US" sz="2000" dirty="0" err="1" smtClean="0">
                <a:solidFill>
                  <a:srgbClr val="C00000"/>
                </a:solidFill>
                <a:latin typeface="NikoshBAN" panose="02000000000000000000" pitchFamily="2" charset="0"/>
                <a:cs typeface="NikoshBAN" panose="02000000000000000000" pitchFamily="2" charset="0"/>
              </a:rPr>
              <a:t>মুখ</a:t>
            </a:r>
            <a:r>
              <a:rPr lang="en-US" sz="2000" dirty="0" smtClean="0">
                <a:solidFill>
                  <a:srgbClr val="C00000"/>
                </a:solidFill>
                <a:latin typeface="NikoshBAN" panose="02000000000000000000" pitchFamily="2" charset="0"/>
                <a:cs typeface="NikoshBAN" panose="02000000000000000000" pitchFamily="2" charset="0"/>
              </a:rPr>
              <a:t> </a:t>
            </a:r>
            <a:r>
              <a:rPr lang="en-US" sz="2000" dirty="0" err="1" smtClean="0">
                <a:solidFill>
                  <a:srgbClr val="C00000"/>
                </a:solidFill>
                <a:latin typeface="NikoshBAN" panose="02000000000000000000" pitchFamily="2" charset="0"/>
                <a:cs typeface="NikoshBAN" panose="02000000000000000000" pitchFamily="2" charset="0"/>
              </a:rPr>
              <a:t>দিয়েছে।এই</a:t>
            </a:r>
            <a:r>
              <a:rPr lang="en-US" sz="2000" dirty="0" smtClean="0">
                <a:solidFill>
                  <a:srgbClr val="C00000"/>
                </a:solidFill>
                <a:latin typeface="NikoshBAN" panose="02000000000000000000" pitchFamily="2" charset="0"/>
                <a:cs typeface="NikoshBAN" panose="02000000000000000000" pitchFamily="2" charset="0"/>
              </a:rPr>
              <a:t> </a:t>
            </a:r>
            <a:r>
              <a:rPr lang="en-US" sz="2000" dirty="0" err="1" smtClean="0">
                <a:solidFill>
                  <a:srgbClr val="C00000"/>
                </a:solidFill>
                <a:latin typeface="NikoshBAN" panose="02000000000000000000" pitchFamily="2" charset="0"/>
                <a:cs typeface="NikoshBAN" panose="02000000000000000000" pitchFamily="2" charset="0"/>
              </a:rPr>
              <a:t>পানির</a:t>
            </a:r>
            <a:r>
              <a:rPr lang="en-US" sz="2000" dirty="0" smtClean="0">
                <a:solidFill>
                  <a:srgbClr val="C00000"/>
                </a:solidFill>
                <a:latin typeface="NikoshBAN" panose="02000000000000000000" pitchFamily="2" charset="0"/>
                <a:cs typeface="NikoshBAN" panose="02000000000000000000" pitchFamily="2" charset="0"/>
              </a:rPr>
              <a:t> </a:t>
            </a:r>
            <a:r>
              <a:rPr lang="en-US" sz="2000" dirty="0" err="1" smtClean="0">
                <a:solidFill>
                  <a:srgbClr val="C00000"/>
                </a:solidFill>
                <a:latin typeface="NikoshBAN" panose="02000000000000000000" pitchFamily="2" charset="0"/>
                <a:cs typeface="NikoshBAN" panose="02000000000000000000" pitchFamily="2" charset="0"/>
              </a:rPr>
              <a:t>হুকুম</a:t>
            </a:r>
            <a:r>
              <a:rPr lang="en-US" sz="2000" dirty="0" smtClean="0">
                <a:solidFill>
                  <a:srgbClr val="C00000"/>
                </a:solidFill>
                <a:latin typeface="NikoshBAN" panose="02000000000000000000" pitchFamily="2" charset="0"/>
                <a:cs typeface="NikoshBAN" panose="02000000000000000000" pitchFamily="2" charset="0"/>
              </a:rPr>
              <a:t> </a:t>
            </a:r>
            <a:r>
              <a:rPr lang="en-US" sz="2000" dirty="0" err="1" smtClean="0">
                <a:solidFill>
                  <a:srgbClr val="C00000"/>
                </a:solidFill>
                <a:latin typeface="NikoshBAN" panose="02000000000000000000" pitchFamily="2" charset="0"/>
                <a:cs typeface="NikoshBAN" panose="02000000000000000000" pitchFamily="2" charset="0"/>
              </a:rPr>
              <a:t>হলো</a:t>
            </a:r>
            <a:r>
              <a:rPr lang="en-US" sz="2000" dirty="0" smtClean="0">
                <a:solidFill>
                  <a:srgbClr val="C00000"/>
                </a:solidFill>
                <a:latin typeface="NikoshBAN" panose="02000000000000000000" pitchFamily="2" charset="0"/>
                <a:cs typeface="NikoshBAN" panose="02000000000000000000" pitchFamily="2" charset="0"/>
              </a:rPr>
              <a:t> </a:t>
            </a:r>
            <a:r>
              <a:rPr lang="en-US" sz="2000" dirty="0" err="1" smtClean="0">
                <a:solidFill>
                  <a:srgbClr val="C00000"/>
                </a:solidFill>
                <a:latin typeface="NikoshBAN" panose="02000000000000000000" pitchFamily="2" charset="0"/>
                <a:cs typeface="NikoshBAN" panose="02000000000000000000" pitchFamily="2" charset="0"/>
              </a:rPr>
              <a:t>অযু</a:t>
            </a:r>
            <a:r>
              <a:rPr lang="en-US" sz="2000" dirty="0" smtClean="0">
                <a:solidFill>
                  <a:srgbClr val="C00000"/>
                </a:solidFill>
                <a:latin typeface="NikoshBAN" panose="02000000000000000000" pitchFamily="2" charset="0"/>
                <a:cs typeface="NikoshBAN" panose="02000000000000000000" pitchFamily="2" charset="0"/>
              </a:rPr>
              <a:t> </a:t>
            </a:r>
            <a:r>
              <a:rPr lang="en-US" sz="2000" dirty="0" err="1" smtClean="0">
                <a:solidFill>
                  <a:srgbClr val="C00000"/>
                </a:solidFill>
                <a:latin typeface="NikoshBAN" panose="02000000000000000000" pitchFamily="2" charset="0"/>
                <a:cs typeface="NikoshBAN" panose="02000000000000000000" pitchFamily="2" charset="0"/>
              </a:rPr>
              <a:t>করার</a:t>
            </a:r>
            <a:r>
              <a:rPr lang="en-US" sz="2000" dirty="0" smtClean="0">
                <a:solidFill>
                  <a:srgbClr val="C00000"/>
                </a:solidFill>
                <a:latin typeface="NikoshBAN" panose="02000000000000000000" pitchFamily="2" charset="0"/>
                <a:cs typeface="NikoshBAN" panose="02000000000000000000" pitchFamily="2" charset="0"/>
              </a:rPr>
              <a:t> </a:t>
            </a:r>
            <a:r>
              <a:rPr lang="en-US" sz="2000" dirty="0" err="1" smtClean="0">
                <a:solidFill>
                  <a:srgbClr val="C00000"/>
                </a:solidFill>
                <a:latin typeface="NikoshBAN" panose="02000000000000000000" pitchFamily="2" charset="0"/>
                <a:cs typeface="NikoshBAN" panose="02000000000000000000" pitchFamily="2" charset="0"/>
              </a:rPr>
              <a:t>পর</a:t>
            </a:r>
            <a:r>
              <a:rPr lang="en-US" sz="2000" dirty="0" smtClean="0">
                <a:solidFill>
                  <a:srgbClr val="C00000"/>
                </a:solidFill>
                <a:latin typeface="NikoshBAN" panose="02000000000000000000" pitchFamily="2" charset="0"/>
                <a:cs typeface="NikoshBAN" panose="02000000000000000000" pitchFamily="2" charset="0"/>
              </a:rPr>
              <a:t> </a:t>
            </a:r>
            <a:r>
              <a:rPr lang="en-US" sz="2000" dirty="0" err="1" smtClean="0">
                <a:solidFill>
                  <a:srgbClr val="C00000"/>
                </a:solidFill>
                <a:latin typeface="NikoshBAN" panose="02000000000000000000" pitchFamily="2" charset="0"/>
                <a:cs typeface="NikoshBAN" panose="02000000000000000000" pitchFamily="2" charset="0"/>
              </a:rPr>
              <a:t>পবিত্র</a:t>
            </a:r>
            <a:r>
              <a:rPr lang="en-US" sz="2000" dirty="0" smtClean="0">
                <a:solidFill>
                  <a:srgbClr val="C00000"/>
                </a:solidFill>
                <a:latin typeface="NikoshBAN" panose="02000000000000000000" pitchFamily="2" charset="0"/>
                <a:cs typeface="NikoshBAN" panose="02000000000000000000" pitchFamily="2" charset="0"/>
              </a:rPr>
              <a:t> </a:t>
            </a:r>
            <a:r>
              <a:rPr lang="en-US" sz="2000" dirty="0" err="1" smtClean="0">
                <a:solidFill>
                  <a:srgbClr val="C00000"/>
                </a:solidFill>
                <a:latin typeface="NikoshBAN" panose="02000000000000000000" pitchFamily="2" charset="0"/>
                <a:cs typeface="NikoshBAN" panose="02000000000000000000" pitchFamily="2" charset="0"/>
              </a:rPr>
              <a:t>পানি</a:t>
            </a:r>
            <a:r>
              <a:rPr lang="en-US" sz="2000" dirty="0" smtClean="0">
                <a:solidFill>
                  <a:srgbClr val="C00000"/>
                </a:solidFill>
                <a:latin typeface="NikoshBAN" panose="02000000000000000000" pitchFamily="2" charset="0"/>
                <a:cs typeface="NikoshBAN" panose="02000000000000000000" pitchFamily="2" charset="0"/>
              </a:rPr>
              <a:t> </a:t>
            </a:r>
            <a:r>
              <a:rPr lang="en-US" sz="2000" dirty="0" err="1" smtClean="0">
                <a:solidFill>
                  <a:srgbClr val="C00000"/>
                </a:solidFill>
                <a:latin typeface="NikoshBAN" panose="02000000000000000000" pitchFamily="2" charset="0"/>
                <a:cs typeface="NikoshBAN" panose="02000000000000000000" pitchFamily="2" charset="0"/>
              </a:rPr>
              <a:t>পাওয়া</a:t>
            </a:r>
            <a:r>
              <a:rPr lang="en-US" sz="2000" dirty="0" smtClean="0">
                <a:solidFill>
                  <a:srgbClr val="C00000"/>
                </a:solidFill>
                <a:latin typeface="NikoshBAN" panose="02000000000000000000" pitchFamily="2" charset="0"/>
                <a:cs typeface="NikoshBAN" panose="02000000000000000000" pitchFamily="2" charset="0"/>
              </a:rPr>
              <a:t> </a:t>
            </a:r>
            <a:r>
              <a:rPr lang="en-US" sz="2000" dirty="0" err="1" smtClean="0">
                <a:solidFill>
                  <a:srgbClr val="C00000"/>
                </a:solidFill>
                <a:latin typeface="NikoshBAN" panose="02000000000000000000" pitchFamily="2" charset="0"/>
                <a:cs typeface="NikoshBAN" panose="02000000000000000000" pitchFamily="2" charset="0"/>
              </a:rPr>
              <a:t>গেলে</a:t>
            </a:r>
            <a:r>
              <a:rPr lang="en-US" sz="2000" dirty="0" smtClean="0">
                <a:solidFill>
                  <a:srgbClr val="C00000"/>
                </a:solidFill>
                <a:latin typeface="NikoshBAN" panose="02000000000000000000" pitchFamily="2" charset="0"/>
                <a:cs typeface="NikoshBAN" panose="02000000000000000000" pitchFamily="2" charset="0"/>
              </a:rPr>
              <a:t> </a:t>
            </a:r>
            <a:r>
              <a:rPr lang="en-US" sz="2000" dirty="0" err="1" smtClean="0">
                <a:solidFill>
                  <a:srgbClr val="C00000"/>
                </a:solidFill>
                <a:latin typeface="NikoshBAN" panose="02000000000000000000" pitchFamily="2" charset="0"/>
                <a:cs typeface="NikoshBAN" panose="02000000000000000000" pitchFamily="2" charset="0"/>
              </a:rPr>
              <a:t>আবার</a:t>
            </a:r>
            <a:r>
              <a:rPr lang="en-US" sz="2000" dirty="0" smtClean="0">
                <a:solidFill>
                  <a:srgbClr val="C00000"/>
                </a:solidFill>
                <a:latin typeface="NikoshBAN" panose="02000000000000000000" pitchFamily="2" charset="0"/>
                <a:cs typeface="NikoshBAN" panose="02000000000000000000" pitchFamily="2" charset="0"/>
              </a:rPr>
              <a:t> </a:t>
            </a:r>
            <a:r>
              <a:rPr lang="en-US" sz="2000" dirty="0" err="1" smtClean="0">
                <a:solidFill>
                  <a:srgbClr val="C00000"/>
                </a:solidFill>
                <a:latin typeface="NikoshBAN" panose="02000000000000000000" pitchFamily="2" charset="0"/>
                <a:cs typeface="NikoshBAN" panose="02000000000000000000" pitchFamily="2" charset="0"/>
              </a:rPr>
              <a:t>অযু</a:t>
            </a:r>
            <a:r>
              <a:rPr lang="en-US" sz="2000" dirty="0" smtClean="0">
                <a:solidFill>
                  <a:srgbClr val="C00000"/>
                </a:solidFill>
                <a:latin typeface="NikoshBAN" panose="02000000000000000000" pitchFamily="2" charset="0"/>
                <a:cs typeface="NikoshBAN" panose="02000000000000000000" pitchFamily="2" charset="0"/>
              </a:rPr>
              <a:t> </a:t>
            </a:r>
            <a:r>
              <a:rPr lang="en-US" sz="2000" dirty="0" err="1" smtClean="0">
                <a:solidFill>
                  <a:srgbClr val="C00000"/>
                </a:solidFill>
                <a:latin typeface="NikoshBAN" panose="02000000000000000000" pitchFamily="2" charset="0"/>
                <a:cs typeface="NikoshBAN" panose="02000000000000000000" pitchFamily="2" charset="0"/>
              </a:rPr>
              <a:t>করতে</a:t>
            </a:r>
            <a:r>
              <a:rPr lang="en-US" sz="2000" dirty="0" smtClean="0">
                <a:solidFill>
                  <a:srgbClr val="C00000"/>
                </a:solidFill>
                <a:latin typeface="NikoshBAN" panose="02000000000000000000" pitchFamily="2" charset="0"/>
                <a:cs typeface="NikoshBAN" panose="02000000000000000000" pitchFamily="2" charset="0"/>
              </a:rPr>
              <a:t> </a:t>
            </a:r>
            <a:r>
              <a:rPr lang="en-US" sz="2000" dirty="0" err="1" smtClean="0">
                <a:solidFill>
                  <a:srgbClr val="C00000"/>
                </a:solidFill>
                <a:latin typeface="NikoshBAN" panose="02000000000000000000" pitchFamily="2" charset="0"/>
                <a:cs typeface="NikoshBAN" panose="02000000000000000000" pitchFamily="2" charset="0"/>
              </a:rPr>
              <a:t>হবে</a:t>
            </a:r>
            <a:r>
              <a:rPr lang="en-US" sz="2000" dirty="0" smtClean="0">
                <a:solidFill>
                  <a:srgbClr val="C00000"/>
                </a:solidFill>
                <a:latin typeface="NikoshBAN" panose="02000000000000000000" pitchFamily="2" charset="0"/>
                <a:cs typeface="NikoshBAN" panose="02000000000000000000" pitchFamily="2" charset="0"/>
              </a:rPr>
              <a:t>  </a:t>
            </a:r>
            <a:r>
              <a:rPr lang="en-US" sz="2000" dirty="0" err="1" smtClean="0">
                <a:solidFill>
                  <a:srgbClr val="C00000"/>
                </a:solidFill>
                <a:latin typeface="NikoshBAN" panose="02000000000000000000" pitchFamily="2" charset="0"/>
                <a:cs typeface="NikoshBAN" panose="02000000000000000000" pitchFamily="2" charset="0"/>
              </a:rPr>
              <a:t>না</a:t>
            </a:r>
            <a:r>
              <a:rPr lang="en-US" sz="2000" dirty="0" smtClean="0">
                <a:solidFill>
                  <a:srgbClr val="C00000"/>
                </a:solidFill>
                <a:latin typeface="NikoshBAN" panose="02000000000000000000" pitchFamily="2" charset="0"/>
                <a:cs typeface="NikoshBAN" panose="02000000000000000000" pitchFamily="2" charset="0"/>
              </a:rPr>
              <a:t> </a:t>
            </a:r>
            <a:r>
              <a:rPr lang="en-US" sz="2000" dirty="0" err="1" smtClean="0">
                <a:solidFill>
                  <a:srgbClr val="C00000"/>
                </a:solidFill>
                <a:latin typeface="NikoshBAN" panose="02000000000000000000" pitchFamily="2" charset="0"/>
                <a:cs typeface="NikoshBAN" panose="02000000000000000000" pitchFamily="2" charset="0"/>
              </a:rPr>
              <a:t>পাওয়া</a:t>
            </a:r>
            <a:r>
              <a:rPr lang="en-US" sz="2000" dirty="0" smtClean="0">
                <a:solidFill>
                  <a:srgbClr val="C00000"/>
                </a:solidFill>
                <a:latin typeface="NikoshBAN" panose="02000000000000000000" pitchFamily="2" charset="0"/>
                <a:cs typeface="NikoshBAN" panose="02000000000000000000" pitchFamily="2" charset="0"/>
              </a:rPr>
              <a:t> </a:t>
            </a:r>
            <a:r>
              <a:rPr lang="en-US" sz="2000" dirty="0" err="1" smtClean="0">
                <a:solidFill>
                  <a:srgbClr val="C00000"/>
                </a:solidFill>
                <a:latin typeface="NikoshBAN" panose="02000000000000000000" pitchFamily="2" charset="0"/>
                <a:cs typeface="NikoshBAN" panose="02000000000000000000" pitchFamily="2" charset="0"/>
              </a:rPr>
              <a:t>গেলে</a:t>
            </a:r>
            <a:r>
              <a:rPr lang="en-US" sz="2000" dirty="0" smtClean="0">
                <a:solidFill>
                  <a:srgbClr val="C00000"/>
                </a:solidFill>
                <a:latin typeface="NikoshBAN" panose="02000000000000000000" pitchFamily="2" charset="0"/>
                <a:cs typeface="NikoshBAN" panose="02000000000000000000" pitchFamily="2" charset="0"/>
              </a:rPr>
              <a:t> </a:t>
            </a:r>
            <a:r>
              <a:rPr lang="en-US" sz="2000" dirty="0" err="1" smtClean="0">
                <a:solidFill>
                  <a:srgbClr val="C00000"/>
                </a:solidFill>
                <a:latin typeface="NikoshBAN" panose="02000000000000000000" pitchFamily="2" charset="0"/>
                <a:cs typeface="NikoshBAN" panose="02000000000000000000" pitchFamily="2" charset="0"/>
              </a:rPr>
              <a:t>তায়াম্মুম</a:t>
            </a:r>
            <a:r>
              <a:rPr lang="en-US" sz="2000" dirty="0" smtClean="0">
                <a:solidFill>
                  <a:srgbClr val="C00000"/>
                </a:solidFill>
                <a:latin typeface="NikoshBAN" panose="02000000000000000000" pitchFamily="2" charset="0"/>
                <a:cs typeface="NikoshBAN" panose="02000000000000000000" pitchFamily="2" charset="0"/>
              </a:rPr>
              <a:t> </a:t>
            </a:r>
            <a:r>
              <a:rPr lang="en-US" sz="3600" dirty="0" smtClean="0">
                <a:solidFill>
                  <a:srgbClr val="C00000"/>
                </a:solidFill>
                <a:latin typeface="NikoshBAN" panose="02000000000000000000" pitchFamily="2" charset="0"/>
                <a:cs typeface="NikoshBAN" panose="02000000000000000000" pitchFamily="2" charset="0"/>
              </a:rPr>
              <a:t/>
            </a:r>
            <a:br>
              <a:rPr lang="en-US" sz="3600" dirty="0" smtClean="0">
                <a:solidFill>
                  <a:srgbClr val="C00000"/>
                </a:solidFill>
                <a:latin typeface="NikoshBAN" panose="02000000000000000000" pitchFamily="2" charset="0"/>
                <a:cs typeface="NikoshBAN" panose="02000000000000000000" pitchFamily="2" charset="0"/>
              </a:rPr>
            </a:br>
            <a:endParaRPr lang="en-US" sz="3600" dirty="0">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13169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pPr algn="ctr"/>
            <a:r>
              <a:rPr lang="en-US" dirty="0" err="1" smtClean="0">
                <a:latin typeface="NikoshBAN" panose="02000000000000000000" pitchFamily="2" charset="0"/>
                <a:cs typeface="NikoshBAN" panose="02000000000000000000" pitchFamily="2" charset="0"/>
              </a:rPr>
              <a:t>একক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কাজ</a:t>
            </a:r>
            <a:r>
              <a:rPr lang="en-US"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3" name="TextBox 2"/>
          <p:cNvSpPr txBox="1"/>
          <p:nvPr/>
        </p:nvSpPr>
        <p:spPr>
          <a:xfrm>
            <a:off x="8375516" y="1789889"/>
            <a:ext cx="2978284" cy="523220"/>
          </a:xfrm>
          <a:prstGeom prst="rect">
            <a:avLst/>
          </a:prstGeom>
          <a:noFill/>
        </p:spPr>
        <p:txBody>
          <a:bodyPr wrap="square" rtlCol="0">
            <a:spAutoFit/>
          </a:bodyPr>
          <a:lstStyle/>
          <a:p>
            <a:pPr algn="ctr"/>
            <a:r>
              <a:rPr lang="en-US" sz="2800" dirty="0" err="1" smtClean="0">
                <a:solidFill>
                  <a:srgbClr val="FF0000"/>
                </a:solidFill>
                <a:latin typeface="NikoshBAN" panose="02000000000000000000" pitchFamily="2" charset="0"/>
                <a:cs typeface="NikoshBAN" panose="02000000000000000000" pitchFamily="2" charset="0"/>
              </a:rPr>
              <a:t>সময়ঃ</a:t>
            </a:r>
            <a:r>
              <a:rPr lang="en-US" sz="2800" dirty="0" smtClean="0">
                <a:solidFill>
                  <a:srgbClr val="FF0000"/>
                </a:solidFill>
                <a:latin typeface="NikoshBAN" panose="02000000000000000000" pitchFamily="2" charset="0"/>
                <a:cs typeface="NikoshBAN" panose="02000000000000000000" pitchFamily="2" charset="0"/>
              </a:rPr>
              <a:t> </a:t>
            </a:r>
            <a:r>
              <a:rPr lang="en-US" sz="2800" dirty="0" err="1" smtClean="0">
                <a:solidFill>
                  <a:srgbClr val="FF0000"/>
                </a:solidFill>
                <a:latin typeface="NikoshBAN" panose="02000000000000000000" pitchFamily="2" charset="0"/>
                <a:cs typeface="NikoshBAN" panose="02000000000000000000" pitchFamily="2" charset="0"/>
              </a:rPr>
              <a:t>পাঁচ</a:t>
            </a:r>
            <a:r>
              <a:rPr lang="en-US" sz="2800" dirty="0" smtClean="0">
                <a:solidFill>
                  <a:srgbClr val="FF0000"/>
                </a:solidFill>
                <a:latin typeface="NikoshBAN" panose="02000000000000000000" pitchFamily="2" charset="0"/>
                <a:cs typeface="NikoshBAN" panose="02000000000000000000" pitchFamily="2" charset="0"/>
              </a:rPr>
              <a:t> </a:t>
            </a:r>
            <a:r>
              <a:rPr lang="en-US" sz="2800" dirty="0" err="1" smtClean="0">
                <a:solidFill>
                  <a:srgbClr val="FF0000"/>
                </a:solidFill>
                <a:latin typeface="NikoshBAN" panose="02000000000000000000" pitchFamily="2" charset="0"/>
                <a:cs typeface="NikoshBAN" panose="02000000000000000000" pitchFamily="2" charset="0"/>
              </a:rPr>
              <a:t>মিনিট</a:t>
            </a:r>
            <a:endParaRPr lang="en-US" sz="2800" dirty="0">
              <a:solidFill>
                <a:srgbClr val="FF0000"/>
              </a:solidFill>
              <a:latin typeface="NikoshBAN" panose="02000000000000000000" pitchFamily="2" charset="0"/>
              <a:cs typeface="NikoshBAN" panose="02000000000000000000" pitchFamily="2" charset="0"/>
            </a:endParaRPr>
          </a:p>
        </p:txBody>
      </p:sp>
      <p:sp>
        <p:nvSpPr>
          <p:cNvPr id="5" name="Rounded Rectangle 4"/>
          <p:cNvSpPr/>
          <p:nvPr/>
        </p:nvSpPr>
        <p:spPr>
          <a:xfrm>
            <a:off x="1791855" y="4082473"/>
            <a:ext cx="8959272" cy="1708727"/>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atin typeface="NikoshBAN" panose="02000000000000000000" pitchFamily="2" charset="0"/>
                <a:cs typeface="NikoshBAN" panose="02000000000000000000" pitchFamily="2" charset="0"/>
              </a:rPr>
              <a:t>পানির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প্রকারভেদগুলি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ব্যাখ্যা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a:t>
            </a:r>
            <a:r>
              <a:rPr lang="en-US" sz="3200" dirty="0" smtClean="0">
                <a:latin typeface="NikoshBAN" panose="02000000000000000000" pitchFamily="2" charset="0"/>
                <a:cs typeface="NikoshBAN" panose="02000000000000000000" pitchFamily="2" charset="0"/>
              </a:rPr>
              <a:t> </a:t>
            </a:r>
            <a:r>
              <a:rPr lang="en-US" sz="3200" dirty="0" smtClean="0"/>
              <a:t> </a:t>
            </a:r>
            <a:endParaRPr lang="en-US" sz="3200" dirty="0"/>
          </a:p>
        </p:txBody>
      </p:sp>
    </p:spTree>
    <p:extLst>
      <p:ext uri="{BB962C8B-B14F-4D97-AF65-F5344CB8AC3E}">
        <p14:creationId xmlns:p14="http://schemas.microsoft.com/office/powerpoint/2010/main" val="1409988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321800" cy="743239"/>
          </a:xfrm>
          <a:solidFill>
            <a:srgbClr val="FF0000"/>
          </a:solidFill>
        </p:spPr>
        <p:txBody>
          <a:bodyPr/>
          <a:lstStyle/>
          <a:p>
            <a:pPr algn="ctr"/>
            <a:r>
              <a:rPr lang="en-US" dirty="0" err="1" smtClean="0">
                <a:latin typeface="NikoshBAN" panose="02000000000000000000" pitchFamily="2" charset="0"/>
                <a:cs typeface="NikoshBAN" panose="02000000000000000000" pitchFamily="2" charset="0"/>
              </a:rPr>
              <a:t>দলগত</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কাজ</a:t>
            </a:r>
            <a:endParaRPr lang="en-US" dirty="0">
              <a:latin typeface="NikoshBAN" panose="02000000000000000000" pitchFamily="2" charset="0"/>
              <a:cs typeface="NikoshBAN" panose="02000000000000000000" pitchFamily="2" charset="0"/>
            </a:endParaRPr>
          </a:p>
        </p:txBody>
      </p:sp>
      <p:sp>
        <p:nvSpPr>
          <p:cNvPr id="3" name="TextBox 2"/>
          <p:cNvSpPr txBox="1"/>
          <p:nvPr/>
        </p:nvSpPr>
        <p:spPr>
          <a:xfrm>
            <a:off x="7583054" y="1496291"/>
            <a:ext cx="3038764" cy="523220"/>
          </a:xfrm>
          <a:prstGeom prst="rect">
            <a:avLst/>
          </a:prstGeom>
          <a:noFill/>
        </p:spPr>
        <p:txBody>
          <a:bodyPr wrap="square" rtlCol="0">
            <a:spAutoFit/>
          </a:bodyPr>
          <a:lstStyle/>
          <a:p>
            <a:pPr algn="ctr"/>
            <a:r>
              <a:rPr lang="en-US" sz="2800" dirty="0" err="1" smtClean="0">
                <a:latin typeface="NikoshBAN" panose="02000000000000000000" pitchFamily="2" charset="0"/>
                <a:cs typeface="NikoshBAN" panose="02000000000000000000" pitchFamily="2" charset="0"/>
              </a:rPr>
              <a:t>সময়ঃপাঁচ</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মিনিট</a:t>
            </a:r>
            <a:endParaRPr lang="en-US" sz="2800" dirty="0">
              <a:latin typeface="NikoshBAN" panose="02000000000000000000" pitchFamily="2" charset="0"/>
              <a:cs typeface="NikoshBAN" panose="02000000000000000000" pitchFamily="2" charset="0"/>
            </a:endParaRPr>
          </a:p>
        </p:txBody>
      </p:sp>
      <p:sp>
        <p:nvSpPr>
          <p:cNvPr id="4" name="Rounded Rectangle 3"/>
          <p:cNvSpPr/>
          <p:nvPr/>
        </p:nvSpPr>
        <p:spPr>
          <a:xfrm>
            <a:off x="2013527" y="3694545"/>
            <a:ext cx="8146473" cy="166254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NikoshBAN" panose="02000000000000000000" pitchFamily="2" charset="0"/>
                <a:cs typeface="NikoshBAN" panose="02000000000000000000" pitchFamily="2" charset="0"/>
              </a:rPr>
              <a:t>পবিত্রতা</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অর্জনের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জন্য</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পবিত্র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পানির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বিভিন্ন</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দিক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বিশ্লেষণ</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কর</a:t>
            </a:r>
            <a:r>
              <a:rPr lang="en-US" dirty="0" smtClean="0">
                <a:latin typeface="NikoshBAN" panose="02000000000000000000" pitchFamily="2" charset="0"/>
                <a:cs typeface="NikoshBAN" panose="02000000000000000000" pitchFamily="2" charset="0"/>
              </a:rPr>
              <a:t>।</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860340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42033" y="365126"/>
            <a:ext cx="4961107" cy="1220483"/>
          </a:xfrm>
          <a:solidFill>
            <a:srgbClr val="00B0F0"/>
          </a:solidFill>
        </p:spPr>
        <p:txBody>
          <a:bodyPr/>
          <a:lstStyle/>
          <a:p>
            <a:pPr algn="ctr"/>
            <a:r>
              <a:rPr lang="en-US" dirty="0" err="1" smtClean="0">
                <a:latin typeface="NikoshBAN" panose="02000000000000000000" pitchFamily="2" charset="0"/>
                <a:cs typeface="NikoshBAN" panose="02000000000000000000" pitchFamily="2" charset="0"/>
              </a:rPr>
              <a:t>মূল্যায়ন</a:t>
            </a:r>
            <a:endParaRPr lang="en-US" dirty="0">
              <a:latin typeface="NikoshBAN" panose="02000000000000000000" pitchFamily="2" charset="0"/>
              <a:cs typeface="NikoshBAN" panose="02000000000000000000" pitchFamily="2" charset="0"/>
            </a:endParaRPr>
          </a:p>
        </p:txBody>
      </p:sp>
      <p:sp>
        <p:nvSpPr>
          <p:cNvPr id="3" name="Rounded Rectangle 2"/>
          <p:cNvSpPr/>
          <p:nvPr/>
        </p:nvSpPr>
        <p:spPr>
          <a:xfrm>
            <a:off x="1488332" y="2334638"/>
            <a:ext cx="7091464" cy="729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NikoshBAN" panose="02000000000000000000" pitchFamily="2" charset="0"/>
                <a:cs typeface="NikoshBAN" panose="02000000000000000000" pitchFamily="2" charset="0"/>
              </a:rPr>
              <a:t>পবিত্রতার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দিক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থেকে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পানি</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কত</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প্রকার</a:t>
            </a:r>
            <a:r>
              <a:rPr lang="en-US" dirty="0" smtClean="0">
                <a:latin typeface="NikoshBAN" panose="02000000000000000000" pitchFamily="2" charset="0"/>
                <a:cs typeface="NikoshBAN" panose="02000000000000000000" pitchFamily="2" charset="0"/>
              </a:rPr>
              <a:t>?</a:t>
            </a:r>
            <a:endParaRPr lang="en-US" dirty="0">
              <a:latin typeface="NikoshBAN" panose="02000000000000000000" pitchFamily="2" charset="0"/>
              <a:cs typeface="NikoshBAN" panose="02000000000000000000" pitchFamily="2" charset="0"/>
            </a:endParaRPr>
          </a:p>
        </p:txBody>
      </p:sp>
      <p:sp>
        <p:nvSpPr>
          <p:cNvPr id="4" name="Rounded Rectangle 3"/>
          <p:cNvSpPr/>
          <p:nvPr/>
        </p:nvSpPr>
        <p:spPr>
          <a:xfrm>
            <a:off x="1488332" y="3764604"/>
            <a:ext cx="7081736" cy="6322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NikoshBAN" panose="02000000000000000000" pitchFamily="2" charset="0"/>
                <a:cs typeface="NikoshBAN" panose="02000000000000000000" pitchFamily="2" charset="0"/>
              </a:rPr>
              <a:t>ঝর্ণার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পানি</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সম্পুর্কে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হুকুম</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a:t>
            </a:r>
            <a:r>
              <a:rPr lang="en-US" dirty="0" smtClean="0">
                <a:latin typeface="NikoshBAN" panose="02000000000000000000" pitchFamily="2" charset="0"/>
                <a:cs typeface="NikoshBAN" panose="02000000000000000000" pitchFamily="2" charset="0"/>
              </a:rPr>
              <a:t>?</a:t>
            </a:r>
            <a:endParaRPr lang="en-US" dirty="0">
              <a:latin typeface="NikoshBAN" panose="02000000000000000000" pitchFamily="2" charset="0"/>
              <a:cs typeface="NikoshBAN" panose="02000000000000000000" pitchFamily="2" charset="0"/>
            </a:endParaRPr>
          </a:p>
        </p:txBody>
      </p:sp>
      <p:sp>
        <p:nvSpPr>
          <p:cNvPr id="5" name="Rounded Rectangle 4"/>
          <p:cNvSpPr/>
          <p:nvPr/>
        </p:nvSpPr>
        <p:spPr>
          <a:xfrm>
            <a:off x="1488332" y="5077838"/>
            <a:ext cx="7091464" cy="7393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NikoshBAN" panose="02000000000000000000" pitchFamily="2" charset="0"/>
                <a:cs typeface="NikoshBAN" panose="02000000000000000000" pitchFamily="2" charset="0"/>
              </a:rPr>
              <a:t>শিশির</a:t>
            </a:r>
            <a:r>
              <a:rPr lang="en-US" dirty="0" smtClean="0">
                <a:latin typeface="NikoshBAN" panose="02000000000000000000" pitchFamily="2" charset="0"/>
                <a:cs typeface="NikoshBAN" panose="02000000000000000000" pitchFamily="2" charset="0"/>
              </a:rPr>
              <a:t> ও </a:t>
            </a:r>
            <a:r>
              <a:rPr lang="en-US" dirty="0" err="1" smtClean="0">
                <a:latin typeface="NikoshBAN" panose="02000000000000000000" pitchFamily="2" charset="0"/>
                <a:cs typeface="NikoshBAN" panose="02000000000000000000" pitchFamily="2" charset="0"/>
              </a:rPr>
              <a:t>বরফ</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গলার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পানির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দ্বারা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অযু</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গোছল</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যাবে</a:t>
            </a:r>
            <a:r>
              <a:rPr lang="en-US" dirty="0" smtClean="0">
                <a:latin typeface="NikoshBAN" panose="02000000000000000000" pitchFamily="2" charset="0"/>
                <a:cs typeface="NikoshBAN" panose="02000000000000000000" pitchFamily="2" charset="0"/>
              </a:rPr>
              <a:t>?</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73754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79273" y="365125"/>
            <a:ext cx="4562764" cy="1325563"/>
          </a:xfrm>
        </p:spPr>
        <p:txBody>
          <a:bodyPr/>
          <a:lstStyle/>
          <a:p>
            <a:pPr algn="ctr"/>
            <a:r>
              <a:rPr lang="en-US" dirty="0" err="1" smtClean="0">
                <a:latin typeface="NikoshBAN" panose="02000000000000000000" pitchFamily="2" charset="0"/>
                <a:cs typeface="NikoshBAN" panose="02000000000000000000" pitchFamily="2" charset="0"/>
              </a:rPr>
              <a:t>বাড়ির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কাজ</a:t>
            </a:r>
            <a:endParaRPr lang="en-US" dirty="0">
              <a:latin typeface="NikoshBAN" panose="02000000000000000000" pitchFamily="2" charset="0"/>
              <a:cs typeface="NikoshBAN" panose="02000000000000000000" pitchFamily="2" charset="0"/>
            </a:endParaRPr>
          </a:p>
        </p:txBody>
      </p:sp>
      <p:sp>
        <p:nvSpPr>
          <p:cNvPr id="3" name="Rounded Rectangle 2"/>
          <p:cNvSpPr/>
          <p:nvPr/>
        </p:nvSpPr>
        <p:spPr>
          <a:xfrm>
            <a:off x="2346036" y="3777673"/>
            <a:ext cx="8783782" cy="17826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NikoshBAN" panose="02000000000000000000" pitchFamily="2" charset="0"/>
                <a:cs typeface="NikoshBAN" panose="02000000000000000000" pitchFamily="2" charset="0"/>
              </a:rPr>
              <a:t>পবিত্র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নাপাকি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পানির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পাঁচটি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পার্থক্য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লিখে</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আনবে</a:t>
            </a:r>
            <a:r>
              <a:rPr lang="en-US"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78953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133</Words>
  <Application>Microsoft Office PowerPoint</Application>
  <PresentationFormat>Widescreen</PresentationFormat>
  <Paragraphs>38</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NikoshBAN</vt:lpstr>
      <vt:lpstr>Office Theme</vt:lpstr>
      <vt:lpstr>স্বাগতম</vt:lpstr>
      <vt:lpstr>PowerPoint Presentation</vt:lpstr>
      <vt:lpstr>PowerPoint Presentation</vt:lpstr>
      <vt:lpstr>PowerPoint Presentation</vt:lpstr>
      <vt:lpstr>পানির প্রকারভেদ পবিত্রতা অর্জনের দিক থেকে পানি পাঁচ প্রকারঃ  ১।তাহির মুতাহহির গায়রে মাকরুহঃএমন পানি যা নিজে পাক ও অন্য জিনিসকে পাক-পবিত্র করে ।যেমনঃ বৃষ্টি,নদী,সমুদ্র,পুকুর,কূপ,টিউবোয়েল,শিশির ও বরফ গলা পানি ইত্যাদি।  ২।তাহির মুতাহহির মাকরুহঃএমন পানি যা নিজে পাক এবং অন্য বস্তকেও পাক করে তবে তার ধারা অযু ও গোসল মাকরুহ।যেমনঃবিড়াল বা এ জাতীয় কোন প্রাণীর উচ্ছিষ্ট পানি।  ৩।তাহির গায়রে মুতাহিরঃএমন পানি যা নিজে পাক এবং অন্য বস্তকেও পাক করে  না,এ জাতীয় পানি ধারা অযু ও গোসল জায়িয নয়। যেমনঃ ব্যবহৃত পানি,গাছ ও ফল থেকে বের করা পানি।  ৪।নাপাক পানিঃ আবদ্ধ পানি যার রং গন্ধ স্বাদ বদলে গেছে বা নাপাকি পড়ে পানির মৌলিক অবস্থা পরিবর্তন হয়ে গেছে।এর দ্বারা অযু গোছল যায়েজ হবে না।  ৫।মশকুক বা সন্দেহ যুক্ত পানিঃ এমন পানি যা দিয়ে অযু গোছল জায়িয হওয়া না হওয়া বিষয়ে সন্দেহ থাকে।যেমনঃ যে পানিতে গাধা বা খচ্চর মুখ দিয়েছে।এই পানির হুকুম হলো অযু করার পর পবিত্র পানি পাওয়া গেলে আবার অযু করতে হবে  না পাওয়া গেলে তায়াম্মুম  </vt:lpstr>
      <vt:lpstr>একক কাজ </vt:lpstr>
      <vt:lpstr>দলগত কাজ</vt:lpstr>
      <vt:lpstr>মূল্যায়ন</vt:lpstr>
      <vt:lpstr>বাড়ির কাজ</vt:lpstr>
      <vt:lpstr>ধন্যবাদ</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 </dc:title>
  <dc:creator>DELL</dc:creator>
  <cp:lastModifiedBy>DELL</cp:lastModifiedBy>
  <cp:revision>34</cp:revision>
  <dcterms:created xsi:type="dcterms:W3CDTF">2021-03-05T23:29:08Z</dcterms:created>
  <dcterms:modified xsi:type="dcterms:W3CDTF">2021-03-06T03:30:24Z</dcterms:modified>
</cp:coreProperties>
</file>