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3" r:id="rId6"/>
    <p:sldId id="266" r:id="rId7"/>
    <p:sldId id="257" r:id="rId8"/>
    <p:sldId id="265" r:id="rId9"/>
    <p:sldId id="271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85D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8070" autoAdjust="0"/>
    <p:restoredTop sz="67850" autoAdjust="0"/>
  </p:normalViewPr>
  <p:slideViewPr>
    <p:cSldViewPr snapToGrid="0" showGuides="1">
      <p:cViewPr>
        <p:scale>
          <a:sx n="79" d="100"/>
          <a:sy n="79" d="100"/>
        </p:scale>
        <p:origin x="-258" y="-234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A0FDC-C3B4-4195-805A-5A6ECD0C7D2B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7E1B-D038-4293-8E2D-2DDD9AD63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7E1B-D038-4293-8E2D-2DDD9AD63E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7E1B-D038-4293-8E2D-2DDD9AD63E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74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7E1B-D038-4293-8E2D-2DDD9AD63E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00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7E1B-D038-4293-8E2D-2DDD9AD63E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17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05D519-3310-4C81-8111-666E5B94497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2CC157-741E-4DE4-B064-64CC61C54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53" y="1311442"/>
            <a:ext cx="12023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Wel</a:t>
            </a:r>
            <a:r>
              <a:rPr lang="en-US" sz="16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come </a:t>
            </a:r>
            <a:endParaRPr lang="en-US" sz="16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16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26042" y="415098"/>
            <a:ext cx="3958390" cy="18167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en-US" sz="8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47230" y="3091408"/>
            <a:ext cx="7516013" cy="174529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the words with the picture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7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4984" y="457487"/>
            <a:ext cx="3203551" cy="70788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5782" y="2643796"/>
            <a:ext cx="5861957" cy="132343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Recite rhyme with activities</a:t>
            </a:r>
            <a:r>
              <a:rPr lang="b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23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045" y="2188675"/>
            <a:ext cx="7503695" cy="2813886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27219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0099" y="592265"/>
            <a:ext cx="5118100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6099" y="2237355"/>
            <a:ext cx="8474528" cy="1938992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Md:Saidur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AssistantTeacher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65no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Dhullbari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Govt.Primary.School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Tangail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464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526" y="928588"/>
            <a:ext cx="35814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4130" y="2151727"/>
            <a:ext cx="8603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Class:One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Unit:10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1-3.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719918" y="1129553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871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716" y="459214"/>
            <a:ext cx="43688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726" y="1644315"/>
            <a:ext cx="11915274" cy="378565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familiar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English sound by listening to common English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simple commands and instructions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rhythm and music of simple rhymes.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rhymes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individualy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7919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0988" y="1304252"/>
            <a:ext cx="3683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video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977724"/>
              </p:ext>
            </p:extLst>
          </p:nvPr>
        </p:nvGraphicFramePr>
        <p:xfrm>
          <a:off x="5855368" y="3125871"/>
          <a:ext cx="914400" cy="771525"/>
        </p:xfrm>
        <a:graphic>
          <a:graphicData uri="http://schemas.openxmlformats.org/presentationml/2006/ole">
            <p:oleObj spid="_x0000_s1114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309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839453" y="749822"/>
            <a:ext cx="5594684" cy="269121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90227" y="1643435"/>
            <a:ext cx="463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3694" y="3489158"/>
            <a:ext cx="5354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Rhyme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896853" y="4620127"/>
            <a:ext cx="517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Look Left Look right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73714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-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1" t="20064" r="33950"/>
          <a:stretch/>
        </p:blipFill>
        <p:spPr>
          <a:xfrm>
            <a:off x="3654927" y="1311442"/>
            <a:ext cx="5477042" cy="4699771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7367" y="371905"/>
            <a:ext cx="4330700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recitation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42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2800" y="147848"/>
            <a:ext cx="66802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recitation along with teacher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89120" y="1506039"/>
            <a:ext cx="1866900" cy="1289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1352" y="2855826"/>
            <a:ext cx="7950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recitaion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groups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713044" y="3882886"/>
            <a:ext cx="1587500" cy="144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12471" y="5484071"/>
            <a:ext cx="676310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recitation  individually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2210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-1917351" y="776070"/>
            <a:ext cx="1615812" cy="6376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-1744804" y="1777321"/>
            <a:ext cx="1537490" cy="69353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58046" y="1282203"/>
            <a:ext cx="188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649" y="1282203"/>
            <a:ext cx="1217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8689" y="2898863"/>
            <a:ext cx="2167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8690" y="3925284"/>
            <a:ext cx="1270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8814" y="4751360"/>
            <a:ext cx="136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16561" y="3783284"/>
            <a:ext cx="1441688" cy="950586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4119" y="2419263"/>
            <a:ext cx="1376805" cy="103260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2" t="15290" r="16958" b="13554"/>
          <a:stretch/>
        </p:blipFill>
        <p:spPr>
          <a:xfrm>
            <a:off x="-1730822" y="4973631"/>
            <a:ext cx="1523508" cy="96631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77325" y="120381"/>
            <a:ext cx="3368087" cy="890304"/>
          </a:xfrm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39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187E-6 -2.22222E-6 L 0.66654 0.08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20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2259E-7 -2.22222E-6 L 0.2979 -0.064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9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227E-6 7.40741E-7 L 0.63371 0.05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79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227E-6 -3.33333E-6 L 0.27159 0.000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834E-6 -1.85185E-6 L 0.66432 -0.039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715</TotalTime>
  <Words>116</Words>
  <Application>Microsoft Office PowerPoint</Application>
  <PresentationFormat>Custom</PresentationFormat>
  <Paragraphs>37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Slipstream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New words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Saidur Rohman</cp:lastModifiedBy>
  <cp:revision>100</cp:revision>
  <dcterms:created xsi:type="dcterms:W3CDTF">2019-04-21T04:19:12Z</dcterms:created>
  <dcterms:modified xsi:type="dcterms:W3CDTF">2021-03-07T09:12:51Z</dcterms:modified>
</cp:coreProperties>
</file>