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86" r:id="rId2"/>
    <p:sldId id="259" r:id="rId3"/>
    <p:sldId id="256" r:id="rId4"/>
    <p:sldId id="287" r:id="rId5"/>
    <p:sldId id="285" r:id="rId6"/>
    <p:sldId id="264" r:id="rId7"/>
    <p:sldId id="268" r:id="rId8"/>
    <p:sldId id="271" r:id="rId9"/>
    <p:sldId id="274" r:id="rId10"/>
    <p:sldId id="272" r:id="rId11"/>
    <p:sldId id="273" r:id="rId12"/>
    <p:sldId id="269" r:id="rId13"/>
    <p:sldId id="279" r:id="rId14"/>
    <p:sldId id="289" r:id="rId15"/>
    <p:sldId id="281" r:id="rId16"/>
    <p:sldId id="280" r:id="rId17"/>
    <p:sldId id="284" r:id="rId18"/>
    <p:sldId id="276" r:id="rId19"/>
    <p:sldId id="261" r:id="rId20"/>
    <p:sldId id="270" r:id="rId21"/>
    <p:sldId id="277" r:id="rId22"/>
    <p:sldId id="266" r:id="rId23"/>
    <p:sldId id="283" r:id="rId24"/>
    <p:sldId id="25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FF"/>
    <a:srgbClr val="FF0000"/>
    <a:srgbClr val="9900CC"/>
    <a:srgbClr val="6600CC"/>
    <a:srgbClr val="8E70E2"/>
    <a:srgbClr val="EBA781"/>
    <a:srgbClr val="E4724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3FD37-F245-4FAE-9456-4C3B139995C4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175248BD-7D5F-48A6-A49B-B6DDF253C11A}">
      <dgm:prSet phldrT="[Text]" custT="1"/>
      <dgm:spPr/>
      <dgm:t>
        <a:bodyPr/>
        <a:lstStyle/>
        <a:p>
          <a:r>
            <a:rPr lang="bn-IN" sz="2000" dirty="0" smtClean="0"/>
            <a:t>মামাত-ফুফাত ভাইবোন বিবাহ</a:t>
          </a:r>
          <a:endParaRPr lang="en-US" sz="2000" dirty="0"/>
        </a:p>
      </dgm:t>
    </dgm:pt>
    <dgm:pt modelId="{462C353A-F360-421B-9579-7DE26AC909AF}" type="parTrans" cxnId="{65A0990D-6A94-4037-BCDC-ADC6B1D6AFDE}">
      <dgm:prSet/>
      <dgm:spPr/>
      <dgm:t>
        <a:bodyPr/>
        <a:lstStyle/>
        <a:p>
          <a:endParaRPr lang="en-US"/>
        </a:p>
      </dgm:t>
    </dgm:pt>
    <dgm:pt modelId="{A8ACDF1F-E4D0-46E9-8201-906368DE5E42}" type="sibTrans" cxnId="{65A0990D-6A94-4037-BCDC-ADC6B1D6AFDE}">
      <dgm:prSet/>
      <dgm:spPr/>
      <dgm:t>
        <a:bodyPr/>
        <a:lstStyle/>
        <a:p>
          <a:endParaRPr lang="en-US"/>
        </a:p>
      </dgm:t>
    </dgm:pt>
    <dgm:pt modelId="{735584A7-5AE1-499F-8454-D8AA1ACC56F6}" type="pres">
      <dgm:prSet presAssocID="{9A93FD37-F245-4FAE-9456-4C3B139995C4}" presName="Name0" presStyleCnt="0">
        <dgm:presLayoutVars>
          <dgm:chMax/>
          <dgm:chPref/>
          <dgm:dir/>
        </dgm:presLayoutVars>
      </dgm:prSet>
      <dgm:spPr/>
    </dgm:pt>
    <dgm:pt modelId="{1EA98955-A1C6-4069-9B41-A9C68FED228C}" type="pres">
      <dgm:prSet presAssocID="{175248BD-7D5F-48A6-A49B-B6DDF253C11A}" presName="composite" presStyleCnt="0">
        <dgm:presLayoutVars>
          <dgm:chMax val="1"/>
          <dgm:chPref val="1"/>
        </dgm:presLayoutVars>
      </dgm:prSet>
      <dgm:spPr/>
    </dgm:pt>
    <dgm:pt modelId="{2611701D-336A-46E7-90E3-8175F62E03FF}" type="pres">
      <dgm:prSet presAssocID="{175248BD-7D5F-48A6-A49B-B6DDF253C11A}" presName="Accent" presStyleLbl="trAlignAcc1" presStyleIdx="0" presStyleCnt="1" custScaleX="128212">
        <dgm:presLayoutVars>
          <dgm:chMax val="0"/>
          <dgm:chPref val="0"/>
        </dgm:presLayoutVars>
      </dgm:prSet>
      <dgm:spPr/>
    </dgm:pt>
    <dgm:pt modelId="{48B657C0-47B0-4EA1-94B4-C5772EC2D946}" type="pres">
      <dgm:prSet presAssocID="{175248BD-7D5F-48A6-A49B-B6DDF253C11A}" presName="Image" presStyleLbl="alignImgPlace1" presStyleIdx="0" presStyleCnt="1" custScaleX="142597" custScaleY="112458" custLinFactNeighborX="-70" custLinFactNeighborY="-11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/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Bride &amp; Groom5.JPG"/>
        </a:ext>
      </dgm:extLst>
    </dgm:pt>
    <dgm:pt modelId="{E169348B-B788-4868-B3CC-8E4376DA6879}" type="pres">
      <dgm:prSet presAssocID="{175248BD-7D5F-48A6-A49B-B6DDF253C11A}" presName="ChildComposite" presStyleCnt="0"/>
      <dgm:spPr/>
    </dgm:pt>
    <dgm:pt modelId="{A5C1B4ED-327F-4668-92A3-3FCF08D8E837}" type="pres">
      <dgm:prSet presAssocID="{175248BD-7D5F-48A6-A49B-B6DDF253C11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A0AC623-C0BC-42A9-B102-B8561C060505}" type="pres">
      <dgm:prSet presAssocID="{175248BD-7D5F-48A6-A49B-B6DDF253C11A}" presName="Parent" presStyleLbl="revTx" presStyleIdx="0" presStyleCnt="1" custScaleX="142736" custLinFactNeighborX="1025" custLinFactNeighborY="1508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FF4F83-F2CA-4827-8823-DB118C3B0BBF}" type="presOf" srcId="{175248BD-7D5F-48A6-A49B-B6DDF253C11A}" destId="{8A0AC623-C0BC-42A9-B102-B8561C060505}" srcOrd="0" destOrd="0" presId="urn:microsoft.com/office/officeart/2008/layout/CaptionedPictures"/>
    <dgm:cxn modelId="{19AFC44A-05DA-47EB-A874-AFD7E7E64198}" type="presOf" srcId="{9A93FD37-F245-4FAE-9456-4C3B139995C4}" destId="{735584A7-5AE1-499F-8454-D8AA1ACC56F6}" srcOrd="0" destOrd="0" presId="urn:microsoft.com/office/officeart/2008/layout/CaptionedPictures"/>
    <dgm:cxn modelId="{65A0990D-6A94-4037-BCDC-ADC6B1D6AFDE}" srcId="{9A93FD37-F245-4FAE-9456-4C3B139995C4}" destId="{175248BD-7D5F-48A6-A49B-B6DDF253C11A}" srcOrd="0" destOrd="0" parTransId="{462C353A-F360-421B-9579-7DE26AC909AF}" sibTransId="{A8ACDF1F-E4D0-46E9-8201-906368DE5E42}"/>
    <dgm:cxn modelId="{872CB419-63BE-4D1E-A5DF-33B2DA273F4E}" type="presParOf" srcId="{735584A7-5AE1-499F-8454-D8AA1ACC56F6}" destId="{1EA98955-A1C6-4069-9B41-A9C68FED228C}" srcOrd="0" destOrd="0" presId="urn:microsoft.com/office/officeart/2008/layout/CaptionedPictures"/>
    <dgm:cxn modelId="{80721791-6614-4A36-B5EA-BCB0D82B5467}" type="presParOf" srcId="{1EA98955-A1C6-4069-9B41-A9C68FED228C}" destId="{2611701D-336A-46E7-90E3-8175F62E03FF}" srcOrd="0" destOrd="0" presId="urn:microsoft.com/office/officeart/2008/layout/CaptionedPictures"/>
    <dgm:cxn modelId="{1A9740DD-E009-4C62-B012-9376776CAA63}" type="presParOf" srcId="{1EA98955-A1C6-4069-9B41-A9C68FED228C}" destId="{48B657C0-47B0-4EA1-94B4-C5772EC2D946}" srcOrd="1" destOrd="0" presId="urn:microsoft.com/office/officeart/2008/layout/CaptionedPictures"/>
    <dgm:cxn modelId="{DE831534-FDFD-4E01-9020-1B2E3BB5E9FB}" type="presParOf" srcId="{1EA98955-A1C6-4069-9B41-A9C68FED228C}" destId="{E169348B-B788-4868-B3CC-8E4376DA6879}" srcOrd="2" destOrd="0" presId="urn:microsoft.com/office/officeart/2008/layout/CaptionedPictures"/>
    <dgm:cxn modelId="{39FCEB46-9439-460E-9209-BD0973870A66}" type="presParOf" srcId="{E169348B-B788-4868-B3CC-8E4376DA6879}" destId="{A5C1B4ED-327F-4668-92A3-3FCF08D8E837}" srcOrd="0" destOrd="0" presId="urn:microsoft.com/office/officeart/2008/layout/CaptionedPictures"/>
    <dgm:cxn modelId="{F8A3D571-F7EE-4A42-99D3-09BEC9B5ED5E}" type="presParOf" srcId="{E169348B-B788-4868-B3CC-8E4376DA6879}" destId="{8A0AC623-C0BC-42A9-B102-B8561C06050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3722C-A3DF-451B-9712-26B6E0B57685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1F12678F-A394-47B4-A4CD-282B49063157}">
      <dgm:prSet phldrT="[Text]" custT="1"/>
      <dgm:spPr/>
      <dgm:t>
        <a:bodyPr/>
        <a:lstStyle/>
        <a:p>
          <a:r>
            <a:rPr lang="bn-IN" sz="1800" dirty="0" smtClean="0"/>
            <a:t>চাচাত-খালাত ভাইবোন বিবাহ</a:t>
          </a:r>
          <a:endParaRPr lang="en-US" sz="1800" dirty="0"/>
        </a:p>
      </dgm:t>
    </dgm:pt>
    <dgm:pt modelId="{C8909F6A-120D-4EA9-BD30-BC868350C751}" type="parTrans" cxnId="{4F1C2B50-41A5-4550-BFA9-FBFE88854226}">
      <dgm:prSet/>
      <dgm:spPr/>
      <dgm:t>
        <a:bodyPr/>
        <a:lstStyle/>
        <a:p>
          <a:endParaRPr lang="en-US"/>
        </a:p>
      </dgm:t>
    </dgm:pt>
    <dgm:pt modelId="{A1E01187-D9A1-466B-BA5A-4971BCAD34DA}" type="sibTrans" cxnId="{4F1C2B50-41A5-4550-BFA9-FBFE88854226}">
      <dgm:prSet/>
      <dgm:spPr/>
      <dgm:t>
        <a:bodyPr/>
        <a:lstStyle/>
        <a:p>
          <a:endParaRPr lang="en-US"/>
        </a:p>
      </dgm:t>
    </dgm:pt>
    <dgm:pt modelId="{5857B760-853B-40F7-8D1E-71A017493BF4}" type="pres">
      <dgm:prSet presAssocID="{F383722C-A3DF-451B-9712-26B6E0B57685}" presName="Name0" presStyleCnt="0">
        <dgm:presLayoutVars>
          <dgm:chMax/>
          <dgm:chPref/>
          <dgm:dir/>
        </dgm:presLayoutVars>
      </dgm:prSet>
      <dgm:spPr/>
    </dgm:pt>
    <dgm:pt modelId="{444DC888-042D-4392-A624-71479FF5BC48}" type="pres">
      <dgm:prSet presAssocID="{1F12678F-A394-47B4-A4CD-282B49063157}" presName="composite" presStyleCnt="0">
        <dgm:presLayoutVars>
          <dgm:chMax val="1"/>
          <dgm:chPref val="1"/>
        </dgm:presLayoutVars>
      </dgm:prSet>
      <dgm:spPr/>
    </dgm:pt>
    <dgm:pt modelId="{B3AE27EA-7734-4543-A64B-5A9E34FCBD37}" type="pres">
      <dgm:prSet presAssocID="{1F12678F-A394-47B4-A4CD-282B49063157}" presName="Accent" presStyleLbl="trAlignAcc1" presStyleIdx="0" presStyleCnt="1" custScaleX="145592">
        <dgm:presLayoutVars>
          <dgm:chMax val="0"/>
          <dgm:chPref val="0"/>
        </dgm:presLayoutVars>
      </dgm:prSet>
      <dgm:spPr/>
    </dgm:pt>
    <dgm:pt modelId="{FA86A0BF-1874-47F0-ACEB-EA5CF84974F2}" type="pres">
      <dgm:prSet presAssocID="{1F12678F-A394-47B4-A4CD-282B49063157}" presName="Image" presStyleLbl="alignImgPlace1" presStyleIdx="0" presStyleCnt="1" custScaleX="175007" custScaleY="119844" custLinFactNeighborX="-821" custLinFactNeighborY="-4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r_constructions_group_rohith_and_ranjith_marriage_function_083.jpg"/>
        </a:ext>
      </dgm:extLst>
    </dgm:pt>
    <dgm:pt modelId="{44CD2E6C-1095-4693-9EF4-CBC5153221EF}" type="pres">
      <dgm:prSet presAssocID="{1F12678F-A394-47B4-A4CD-282B49063157}" presName="ChildComposite" presStyleCnt="0"/>
      <dgm:spPr/>
    </dgm:pt>
    <dgm:pt modelId="{DC6285C1-839D-48D6-B343-3491325A143B}" type="pres">
      <dgm:prSet presAssocID="{1F12678F-A394-47B4-A4CD-282B4906315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B370DF1-D311-42F2-BA65-76AE0C41CB6A}" type="pres">
      <dgm:prSet presAssocID="{1F12678F-A394-47B4-A4CD-282B49063157}" presName="Parent" presStyleLbl="revTx" presStyleIdx="0" presStyleCnt="1" custScaleX="174007" custLinFactNeighborX="-2482" custLinFactNeighborY="1490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1C2B50-41A5-4550-BFA9-FBFE88854226}" srcId="{F383722C-A3DF-451B-9712-26B6E0B57685}" destId="{1F12678F-A394-47B4-A4CD-282B49063157}" srcOrd="0" destOrd="0" parTransId="{C8909F6A-120D-4EA9-BD30-BC868350C751}" sibTransId="{A1E01187-D9A1-466B-BA5A-4971BCAD34DA}"/>
    <dgm:cxn modelId="{8ABE6D08-F2C9-4D3C-B738-6C6111F9D4BE}" type="presOf" srcId="{1F12678F-A394-47B4-A4CD-282B49063157}" destId="{EB370DF1-D311-42F2-BA65-76AE0C41CB6A}" srcOrd="0" destOrd="0" presId="urn:microsoft.com/office/officeart/2008/layout/CaptionedPictures"/>
    <dgm:cxn modelId="{DFDFF77F-CE54-4F71-904E-A755FD3CC112}" type="presOf" srcId="{F383722C-A3DF-451B-9712-26B6E0B57685}" destId="{5857B760-853B-40F7-8D1E-71A017493BF4}" srcOrd="0" destOrd="0" presId="urn:microsoft.com/office/officeart/2008/layout/CaptionedPictures"/>
    <dgm:cxn modelId="{3F5F1491-BB7C-4EA3-A44F-44832B7E70A2}" type="presParOf" srcId="{5857B760-853B-40F7-8D1E-71A017493BF4}" destId="{444DC888-042D-4392-A624-71479FF5BC48}" srcOrd="0" destOrd="0" presId="urn:microsoft.com/office/officeart/2008/layout/CaptionedPictures"/>
    <dgm:cxn modelId="{8ACD4EC0-89A9-4EB9-A990-1F054F0ABF93}" type="presParOf" srcId="{444DC888-042D-4392-A624-71479FF5BC48}" destId="{B3AE27EA-7734-4543-A64B-5A9E34FCBD37}" srcOrd="0" destOrd="0" presId="urn:microsoft.com/office/officeart/2008/layout/CaptionedPictures"/>
    <dgm:cxn modelId="{F2026328-9446-4A46-B8D2-71254135FFD0}" type="presParOf" srcId="{444DC888-042D-4392-A624-71479FF5BC48}" destId="{FA86A0BF-1874-47F0-ACEB-EA5CF84974F2}" srcOrd="1" destOrd="0" presId="urn:microsoft.com/office/officeart/2008/layout/CaptionedPictures"/>
    <dgm:cxn modelId="{B5B6F6FC-EADC-4C40-B4CA-E7118D3359F9}" type="presParOf" srcId="{444DC888-042D-4392-A624-71479FF5BC48}" destId="{44CD2E6C-1095-4693-9EF4-CBC5153221EF}" srcOrd="2" destOrd="0" presId="urn:microsoft.com/office/officeart/2008/layout/CaptionedPictures"/>
    <dgm:cxn modelId="{FA5446A9-5AA6-4092-91C5-F783B2134382}" type="presParOf" srcId="{44CD2E6C-1095-4693-9EF4-CBC5153221EF}" destId="{DC6285C1-839D-48D6-B343-3491325A143B}" srcOrd="0" destOrd="0" presId="urn:microsoft.com/office/officeart/2008/layout/CaptionedPictures"/>
    <dgm:cxn modelId="{CD93B371-2E1D-4FD9-BB89-1E63076B94C2}" type="presParOf" srcId="{44CD2E6C-1095-4693-9EF4-CBC5153221EF}" destId="{EB370DF1-D311-42F2-BA65-76AE0C41CB6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1701D-336A-46E7-90E3-8175F62E03FF}">
      <dsp:nvSpPr>
        <dsp:cNvPr id="0" name=""/>
        <dsp:cNvSpPr/>
      </dsp:nvSpPr>
      <dsp:spPr>
        <a:xfrm>
          <a:off x="52886" y="2340"/>
          <a:ext cx="3480266" cy="31934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B657C0-47B0-4EA1-94B4-C5772EC2D946}">
      <dsp:nvSpPr>
        <dsp:cNvPr id="0" name=""/>
        <dsp:cNvSpPr/>
      </dsp:nvSpPr>
      <dsp:spPr>
        <a:xfrm>
          <a:off x="49475" y="0"/>
          <a:ext cx="3483667" cy="2334364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0AC623-C0BC-42A9-B102-B8561C060505}">
      <dsp:nvSpPr>
        <dsp:cNvPr id="0" name=""/>
        <dsp:cNvSpPr/>
      </dsp:nvSpPr>
      <dsp:spPr>
        <a:xfrm>
          <a:off x="74529" y="2334365"/>
          <a:ext cx="3487063" cy="86224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মামাত-ফুফাত ভাইবোন বিবাহ</a:t>
          </a:r>
          <a:endParaRPr lang="en-US" sz="2000" kern="1200" dirty="0"/>
        </a:p>
      </dsp:txBody>
      <dsp:txXfrm>
        <a:off x="74529" y="2334365"/>
        <a:ext cx="3487063" cy="862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E27EA-7734-4543-A64B-5A9E34FCBD37}">
      <dsp:nvSpPr>
        <dsp:cNvPr id="0" name=""/>
        <dsp:cNvSpPr/>
      </dsp:nvSpPr>
      <dsp:spPr>
        <a:xfrm>
          <a:off x="137279" y="101726"/>
          <a:ext cx="3320410" cy="26830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86A0BF-1874-47F0-ACEB-EA5CF84974F2}">
      <dsp:nvSpPr>
        <dsp:cNvPr id="0" name=""/>
        <dsp:cNvSpPr/>
      </dsp:nvSpPr>
      <dsp:spPr>
        <a:xfrm>
          <a:off x="0" y="35294"/>
          <a:ext cx="3592130" cy="2090089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370DF1-D311-42F2-BA65-76AE0C41CB6A}">
      <dsp:nvSpPr>
        <dsp:cNvPr id="0" name=""/>
        <dsp:cNvSpPr/>
      </dsp:nvSpPr>
      <dsp:spPr>
        <a:xfrm>
          <a:off x="0" y="2061028"/>
          <a:ext cx="3571605" cy="72443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/>
            <a:t>চাচাত-খালাত ভাইবোন বিবাহ</a:t>
          </a:r>
          <a:endParaRPr lang="en-US" sz="1800" kern="1200" dirty="0"/>
        </a:p>
      </dsp:txBody>
      <dsp:txXfrm>
        <a:off x="0" y="2061028"/>
        <a:ext cx="3571605" cy="72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7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8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5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8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1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4793" y="488514"/>
            <a:ext cx="11213718" cy="5887235"/>
            <a:chOff x="484793" y="488514"/>
            <a:chExt cx="11213718" cy="58872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992" y="488515"/>
              <a:ext cx="4483519" cy="588723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93" y="488514"/>
              <a:ext cx="6730199" cy="588723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E3AF58-16C9-4BFE-8135-834346CC0D22}"/>
              </a:ext>
            </a:extLst>
          </p:cNvPr>
          <p:cNvSpPr txBox="1"/>
          <p:nvPr/>
        </p:nvSpPr>
        <p:spPr>
          <a:xfrm>
            <a:off x="3394554" y="488513"/>
            <a:ext cx="51356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</a:t>
            </a:r>
            <a:r>
              <a:rPr lang="as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as-IN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CC2881-B715-4137-AEF9-8F1E26ACF0F4}"/>
              </a:ext>
            </a:extLst>
          </p:cNvPr>
          <p:cNvSpPr txBox="1"/>
          <p:nvPr/>
        </p:nvSpPr>
        <p:spPr>
          <a:xfrm>
            <a:off x="4406899" y="4835569"/>
            <a:ext cx="4123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95582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0A4E99-8D1D-42D5-A4F1-89E7192E4478}"/>
              </a:ext>
            </a:extLst>
          </p:cNvPr>
          <p:cNvSpPr txBox="1"/>
          <p:nvPr/>
        </p:nvSpPr>
        <p:spPr>
          <a:xfrm>
            <a:off x="483294" y="1227135"/>
            <a:ext cx="111659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200" dirty="0" smtClean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চুক্তিভিত্তিক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সম্মত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32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আত্নীয়তার</a:t>
            </a:r>
            <a:r>
              <a:rPr lang="en-US" sz="32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3200" dirty="0" smtClean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বংশধারা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লালন-পালনের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সর্বোৎকৃষ্ট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বৈধতা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</a:t>
            </a:r>
            <a:r>
              <a:rPr lang="en-US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 </a:t>
            </a:r>
            <a:r>
              <a:rPr lang="en-US" sz="32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যৌনজীবন</a:t>
            </a:r>
            <a:r>
              <a:rPr lang="en-US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যৌনাচার</a:t>
            </a:r>
            <a:r>
              <a:rPr lang="en-US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রোধকারী</a:t>
            </a:r>
            <a:r>
              <a:rPr lang="en-US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CF1BBF-6639-4A84-B483-D17F1EB2973D}"/>
              </a:ext>
            </a:extLst>
          </p:cNvPr>
          <p:cNvSpPr txBox="1"/>
          <p:nvPr/>
        </p:nvSpPr>
        <p:spPr>
          <a:xfrm>
            <a:off x="4668988" y="519249"/>
            <a:ext cx="2993721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as-IN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4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232">
        <p15:prstTrans prst="pageCurlDouble"/>
      </p:transition>
    </mc:Choice>
    <mc:Fallback xmlns="">
      <p:transition spd="slow" advTm="322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C7D48D-F8DF-4000-9466-D71FF2FC38BA}"/>
              </a:ext>
            </a:extLst>
          </p:cNvPr>
          <p:cNvSpPr txBox="1"/>
          <p:nvPr/>
        </p:nvSpPr>
        <p:spPr>
          <a:xfrm>
            <a:off x="508174" y="1126990"/>
            <a:ext cx="111506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8E70E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 err="1" smtClean="0">
                <a:solidFill>
                  <a:srgbClr val="8E70E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বয়ঃপ্রাপ্ত</a:t>
            </a:r>
            <a:r>
              <a:rPr lang="en-US" sz="2800" dirty="0" smtClean="0">
                <a:solidFill>
                  <a:srgbClr val="8E70E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E70E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বাঞ্চনীয়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পেশঃ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পাত্রপক্ষ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পাত্রীপক্ষের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পাত্রীপক্ষ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পাত্রপক্ষের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8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সাক্ষী</a:t>
            </a:r>
            <a:r>
              <a:rPr lang="en-US" sz="28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সাক্ষী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স্পষ্টতাঃ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শব্দাবলি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বৈঠকে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উপযুক্ততাঃ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দৃষ্টিকোণ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ভরণপোষণ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CCC6F-B01D-4520-AF65-8336DD7A694A}"/>
              </a:ext>
            </a:extLst>
          </p:cNvPr>
          <p:cNvSpPr txBox="1"/>
          <p:nvPr/>
        </p:nvSpPr>
        <p:spPr>
          <a:xfrm>
            <a:off x="2951967" y="454533"/>
            <a:ext cx="6091825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রয়েছে।যথাঃ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65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8400">
        <p15:prstTrans prst="pageCurlDouble"/>
      </p:transition>
    </mc:Choice>
    <mc:Fallback xmlns="">
      <p:transition spd="slow" advTm="58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C37C960-91F5-4F61-B2CD-8A0379207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31099-1BBD-40CE-BC60-FCE507419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BDFC-4ADF-4297-B113-3B3F524F2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D1FC1EF-ABB9-4B80-9582-E47C76BD0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088ED32-3423-429F-96E6-C5BF1A957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7C788C1-07E3-4AC3-B8E7-37A0856A0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BBB1F149-105F-4CE9-A59E-12133DCF5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E1B737-820E-4693-9CE8-C85F9AAC2E7F}"/>
              </a:ext>
            </a:extLst>
          </p:cNvPr>
          <p:cNvSpPr txBox="1"/>
          <p:nvPr/>
        </p:nvSpPr>
        <p:spPr>
          <a:xfrm>
            <a:off x="601250" y="1564893"/>
            <a:ext cx="5136665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বহির্বিবাহ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দেবর-ভাবী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Levirate):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Sororate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B6B6A9-CCCD-4311-8D43-871F55DC730D}"/>
              </a:ext>
            </a:extLst>
          </p:cNvPr>
          <p:cNvSpPr txBox="1"/>
          <p:nvPr/>
        </p:nvSpPr>
        <p:spPr>
          <a:xfrm>
            <a:off x="2287862" y="585482"/>
            <a:ext cx="7249993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endParaRPr lang="as-IN" sz="4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4707" y="1564893"/>
            <a:ext cx="567429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বিপত্নিক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অনুলোম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প্রতিলোম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স্বনির্বাচিত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বন্দোবস্ত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১৮।শিকল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25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582">
        <p15:prstTrans prst="pageCurlDouble"/>
      </p:transition>
    </mc:Choice>
    <mc:Fallback xmlns="">
      <p:transition spd="slow" advTm="48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DF17BB-58DD-4D2E-AC90-F6F45D75E478}"/>
              </a:ext>
            </a:extLst>
          </p:cNvPr>
          <p:cNvSpPr txBox="1"/>
          <p:nvPr/>
        </p:nvSpPr>
        <p:spPr>
          <a:xfrm>
            <a:off x="480164" y="3511237"/>
            <a:ext cx="11031233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সন্তান-সন্ততির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ভরণপোষণের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সন্তোষজনক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দম্পত্তির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করে।ঈর্ষার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পীড়া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আয়াতন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আত্নীয়-স্বজনের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অবাঞ্ছিত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পিতামাতা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সাহচর্য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সম্পর্কিত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611" y="522309"/>
            <a:ext cx="3903923" cy="292417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80164" y="509372"/>
            <a:ext cx="727344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১)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স্ত্রীবিবাহঃ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পুরূষ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বলে।বাংলাদেশ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পাচ্ছে।কারণ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একস্ত্রী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70510" y="2997760"/>
            <a:ext cx="178702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একস্ত্রী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বিবাহ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792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8442">
        <p15:prstTrans prst="pageCurlDouble"/>
      </p:transition>
    </mc:Choice>
    <mc:Fallback xmlns="">
      <p:transition spd="slow" advTm="284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741" y="1627793"/>
            <a:ext cx="66596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গৃহস্থালী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কাজকর্মের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সন্মান,মর্যাদা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.প্রথম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জন্মদানে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ব্যার্থতা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.পুত্র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আকাঙ্খা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দুরারোগ্য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ব্যধি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.অর্থনৈতিক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বহুস্ত্রী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সাংসারিক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.অর্থনৈতিক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.ব্যয়বহুল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.সামাজিকভাবে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নিন্দনীয়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বহু স্ত্রী বিবাহ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3118" y="1513220"/>
            <a:ext cx="5394521" cy="43514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976980" y="5864672"/>
            <a:ext cx="243005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বহুস্ত্রী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বিবাহ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17741" y="497558"/>
            <a:ext cx="11189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২)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বহুস্ত্রী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পুরূষ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বলে।বাংলাদেশে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বহুস্ত্রী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5989" y="3838278"/>
            <a:ext cx="4847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অন্তবির্বাহ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7358" y="3838278"/>
            <a:ext cx="5355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বহিবির্বাহ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20BG_MARRIAGE_1556616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3" y="577241"/>
            <a:ext cx="4582439" cy="313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amd_craigholco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91" y="489558"/>
            <a:ext cx="5243185" cy="334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37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527">
        <p15:prstTrans prst="pageCurlDouble"/>
      </p:transition>
    </mc:Choice>
    <mc:Fallback xmlns="">
      <p:transition spd="slow" advTm="32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633C70-B7EC-4AA9-AEAF-97531A54BF43}"/>
              </a:ext>
            </a:extLst>
          </p:cNvPr>
          <p:cNvSpPr txBox="1"/>
          <p:nvPr/>
        </p:nvSpPr>
        <p:spPr>
          <a:xfrm>
            <a:off x="492517" y="511147"/>
            <a:ext cx="7561719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৫।কাজিন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বিবাহঃ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মামাত-ফুফাত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ভাইবোনের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কাজিন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চাচাত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ভাইবোন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খালাত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ভাইবোনের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কাজিন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বলে।বাংলাদেশে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কাজিন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কারণগুলি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আত্নীয়তার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সুদৃঢ়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dirty="0" err="1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.সন্তানদের</a:t>
            </a:r>
            <a:r>
              <a:rPr lang="en-US" sz="28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স্নেহ,মায়ামমতা</a:t>
            </a:r>
            <a:endParaRPr lang="en-US" sz="2800" dirty="0">
              <a:solidFill>
                <a:srgbClr val="99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.বিয়ের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পাত্রপাত্রী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চিনে।ফলে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endParaRPr lang="en-US" sz="2800" dirty="0" smtClean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কম,জটিলতাও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বৈবাহিক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ঝামেলায়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না।এতে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869519638"/>
              </p:ext>
            </p:extLst>
          </p:nvPr>
        </p:nvGraphicFramePr>
        <p:xfrm>
          <a:off x="8055141" y="3204193"/>
          <a:ext cx="3586040" cy="319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263931421"/>
              </p:ext>
            </p:extLst>
          </p:nvPr>
        </p:nvGraphicFramePr>
        <p:xfrm>
          <a:off x="8091814" y="410889"/>
          <a:ext cx="3594969" cy="282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8966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6219">
        <p15:prstTrans prst="pageCurlDouble"/>
      </p:transition>
    </mc:Choice>
    <mc:Fallback xmlns="">
      <p:transition spd="slow" advTm="106219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2F406D-E5E1-49C2-9E58-C150FB89AAE3}"/>
              </a:ext>
            </a:extLst>
          </p:cNvPr>
          <p:cNvSpPr txBox="1"/>
          <p:nvPr/>
        </p:nvSpPr>
        <p:spPr>
          <a:xfrm>
            <a:off x="503759" y="499391"/>
            <a:ext cx="7863625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৬।দেবর-ভাবী </a:t>
            </a:r>
            <a:r>
              <a:rPr lang="en-US" sz="32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Levirate</a:t>
            </a:r>
            <a:r>
              <a:rPr lang="en-US" sz="32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বউকে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লেভিরেট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লেভিরেট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বউমা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আত্নীয়তার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মৃতের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বাবামা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বউমার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মা-বাপের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এতিম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ছেলেমেয়েদের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লালন-পালনের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iv.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 descr="az_indian_wedding_1452-edit.jpg"/>
          <p:cNvSpPr/>
          <p:nvPr/>
        </p:nvSpPr>
        <p:spPr>
          <a:xfrm>
            <a:off x="8367385" y="499391"/>
            <a:ext cx="3281819" cy="2356543"/>
          </a:xfrm>
          <a:prstGeom prst="roundRect">
            <a:avLst/>
          </a:prstGeom>
          <a:blipFill>
            <a:blip r:embed="rId2" cstate="print"/>
            <a:srcRect/>
            <a:stretch>
              <a:fillRect l="-2000" r="-2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7" name="Picture 2" descr="সম্পর্কিত ছব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0016" y="3645663"/>
            <a:ext cx="3219189" cy="237849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9569884" y="5960673"/>
            <a:ext cx="1841326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সরোরেট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68844" y="2855934"/>
            <a:ext cx="2179528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লেভিরেট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285" y="3878530"/>
            <a:ext cx="786362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৭)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শ্যালিকা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Sororate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শালিকা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স্ত্রীর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বোনকে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প্রক্রিয়াই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সরোরেট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।এই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আত্নীয়তার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ছেলেমেয়েদের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লালন-পালনের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সুবিধা।কারণ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বোনকে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এতিম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ছেলেমেয়েদের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দেখভাল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5087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518">
        <p15:prstTrans prst="pageCurlDouble"/>
      </p:transition>
    </mc:Choice>
    <mc:Fallback xmlns="">
      <p:transition spd="slow" advTm="395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FBD16E-91C5-42F3-880D-8B83B565A7CD}"/>
              </a:ext>
            </a:extLst>
          </p:cNvPr>
          <p:cNvSpPr txBox="1"/>
          <p:nvPr/>
        </p:nvSpPr>
        <p:spPr>
          <a:xfrm>
            <a:off x="501040" y="1267777"/>
            <a:ext cx="11189919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বৈবাহিক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নিকটাত্নীয়দের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প্রথানুযায়ী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উপঢৌকন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দেনা-পাওনাকে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বৈবাহিক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বিদ্যমান।নিচে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১।পণ </a:t>
            </a:r>
            <a:r>
              <a:rPr lang="en-US" sz="3200" dirty="0" err="1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2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System):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সাথীরূপে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পায়।পণ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প্রথা।এদেশে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বাবা-মাকে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শতাব্দীর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চল্লিশের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গেছে।তখন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লালন-পালন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আপ্যায়ন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করতেন।এ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হতো।কিন্তু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সন্তূষ্ট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চিহ্নিত।যৌতুক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প্রথা।কেননা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3D6B2A-307E-411F-BC5E-F2D12BD7163E}"/>
              </a:ext>
            </a:extLst>
          </p:cNvPr>
          <p:cNvSpPr txBox="1"/>
          <p:nvPr/>
        </p:nvSpPr>
        <p:spPr>
          <a:xfrm>
            <a:off x="4210746" y="498336"/>
            <a:ext cx="3770508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বৈবাহিক</a:t>
            </a:r>
            <a:r>
              <a:rPr lang="en-US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লেন-দেন</a:t>
            </a:r>
            <a:endParaRPr lang="as-IN" sz="4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50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7507">
        <p15:prstTrans prst="pageCurlDouble"/>
      </p:transition>
    </mc:Choice>
    <mc:Fallback xmlns="">
      <p:transition spd="slow" advTm="675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041" y="538619"/>
            <a:ext cx="111606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২।দেনমোহর(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Mohar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বৈবাহিক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দেনমোহর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অন্যতম।দেনমোহর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অধিকার।এটি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আবশ্যকীয়।মুলত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বৈবাহিক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অর্থ,অলংকার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দেনমোহর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মোহরানা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দেনমোহর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পরিশোধযোগ্য।এ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দেনমোহর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স্ত্রীরই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অধিকার।স্ত্রী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দেনমোহর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করেন।অধিকাংশ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লজ্জাবশত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দেনমোহর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পরিত্যাগ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দেন।বা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অজ্ঞতার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দেনমোহর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দেনমোহর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দেনমোহর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75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1339">
        <p15:prstTrans prst="pageCurlDouble"/>
      </p:transition>
    </mc:Choice>
    <mc:Fallback xmlns="">
      <p:transition spd="slow" advTm="413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C37C960-91F5-4F61-B2CD-8A0379207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31099-1BBD-40CE-BC60-FCE507419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BDFC-4ADF-4297-B113-3B3F524F2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D1FC1EF-ABB9-4B80-9582-E47C76BD0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088ED32-3423-429F-96E6-C5BF1A957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7C788C1-07E3-4AC3-B8E7-37A0856A0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33506" r="-1" b="10234"/>
          <a:stretch/>
        </p:blipFill>
        <p:spPr>
          <a:xfrm>
            <a:off x="576326" y="548296"/>
            <a:ext cx="11036300" cy="576074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BBB1F149-105F-4CE9-A59E-12133DCF5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A5723A-EB64-4518-82A1-C52913589763}"/>
              </a:ext>
            </a:extLst>
          </p:cNvPr>
          <p:cNvSpPr txBox="1"/>
          <p:nvPr/>
        </p:nvSpPr>
        <p:spPr>
          <a:xfrm>
            <a:off x="3898317" y="1420987"/>
            <a:ext cx="77143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as-IN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as-IN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কাকনহাটকলেজ,রাজশাহী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4566" y="1678488"/>
            <a:ext cx="3333750" cy="3941839"/>
            <a:chOff x="564566" y="1678488"/>
            <a:chExt cx="3333750" cy="39418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66" y="1678488"/>
              <a:ext cx="3333750" cy="39418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59" y="2342367"/>
              <a:ext cx="2354893" cy="26429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0797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513">
        <p15:prstTrans prst="curtains"/>
      </p:transition>
    </mc:Choice>
    <mc:Fallback xmlns="">
      <p:transition spd="slow" advTm="75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C37C960-91F5-4F61-B2CD-8A0379207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31099-1BBD-40CE-BC60-FCE507419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BDFC-4ADF-4297-B113-3B3F524F2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D1FC1EF-ABB9-4B80-9582-E47C76BD0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088ED32-3423-429F-96E6-C5BF1A957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7C788C1-07E3-4AC3-B8E7-37A0856A0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BBB1F149-105F-4CE9-A59E-12133DCF5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FAAF0C-3AF8-4D89-89AE-DF367D214622}"/>
              </a:ext>
            </a:extLst>
          </p:cNvPr>
          <p:cNvSpPr txBox="1"/>
          <p:nvPr/>
        </p:nvSpPr>
        <p:spPr>
          <a:xfrm>
            <a:off x="675187" y="665500"/>
            <a:ext cx="10836232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৩।উপহার(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Presentation):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যেমন-পাত্রী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দেখা,গায়ে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হলুদ,বিবাহ,বৌভাত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পিতামাতা,ঘনিষ্ট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আত্নীয়-স্বজন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নববধুকে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উপহার-উপঢৌকন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করেন।বিবাহের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পাত্রীপক্ষের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লোকজনদের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পিতামাতা,নানা-নানি,বা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দাদা-দাদিদেরও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পাত্রীপক্ষ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পাত্র,পাত্রের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পিতামাতা,নানা-নানি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দাদা-দাদিদেরও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৪।বিবাহ </a:t>
            </a:r>
            <a:r>
              <a:rPr lang="en-US" sz="4000" dirty="0" err="1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নিবন্ধীকরণঃ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নিবন্ধীকৃত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নিবন্ধীকরণ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কাবিননামার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পাত্র-পাত্রী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দস্তখত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বয়েছে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58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751">
        <p15:prstTrans prst="pageCurlDouble"/>
      </p:transition>
    </mc:Choice>
    <mc:Fallback xmlns="">
      <p:transition spd="slow" advTm="327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C37C960-91F5-4F61-B2CD-8A0379207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31099-1BBD-40CE-BC60-FCE507419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BDFC-4ADF-4297-B113-3B3F524F2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D1FC1EF-ABB9-4B80-9582-E47C76BD0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088ED32-3423-429F-96E6-C5BF1A957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7C788C1-07E3-4AC3-B8E7-37A0856A0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BBB1F149-105F-4CE9-A59E-12133DCF5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3F5B9B-A236-462F-A451-70F76EC6A3A6}"/>
              </a:ext>
            </a:extLst>
          </p:cNvPr>
          <p:cNvSpPr txBox="1"/>
          <p:nvPr/>
        </p:nvSpPr>
        <p:spPr>
          <a:xfrm>
            <a:off x="601248" y="1359722"/>
            <a:ext cx="11035431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স্থায়িত্ব,বংশবৃদ্ধি,সংহতি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শৃঙ্খলা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গুরুত্বপূর্ণ।বিবাহের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সংহতির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ক্ষেত্রেও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তাৎপর্যপূর্ণ।সমাজবদ্ধ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বহুবিধ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বিবাহ।বিবাহের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আত্নীয়তার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হয়।এ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আত্নীয়রা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গুরুত্বপূর্ণ।মানব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বন্ধন।এই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নর-নারীর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কামনা-বাসনাকে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প্রেম-প্রীতি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ভালবাসায়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5AFF33-CF0D-4EFC-BDC1-19D57E891324}"/>
              </a:ext>
            </a:extLst>
          </p:cNvPr>
          <p:cNvSpPr txBox="1"/>
          <p:nvPr/>
        </p:nvSpPr>
        <p:spPr>
          <a:xfrm>
            <a:off x="2590801" y="544459"/>
            <a:ext cx="720090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সমাজজীবনে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as-IN" sz="4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76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1710">
        <p15:prstTrans prst="pageCurlDouble"/>
      </p:transition>
    </mc:Choice>
    <mc:Fallback xmlns="">
      <p:transition spd="slow" advTm="617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C37C960-91F5-4F61-B2CD-8A0379207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31099-1BBD-40CE-BC60-FCE507419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BDFC-4ADF-4297-B113-3B3F524F2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D1FC1EF-ABB9-4B80-9582-E47C76BD0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088ED32-3423-429F-96E6-C5BF1A957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7C788C1-07E3-4AC3-B8E7-37A0856A0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3068" y="-1327"/>
            <a:ext cx="12188932" cy="6857326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BBB1F149-105F-4CE9-A59E-12133DCF5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82496A-D29B-4D1F-BDA1-4F27F1A491A6}"/>
              </a:ext>
            </a:extLst>
          </p:cNvPr>
          <p:cNvSpPr txBox="1"/>
          <p:nvPr/>
        </p:nvSpPr>
        <p:spPr>
          <a:xfrm>
            <a:off x="611948" y="607774"/>
            <a:ext cx="10962101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স্বস্ব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বৈবাহিক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আচার-অনুষ্ঠান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হয়।ফলে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সহজাত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প্রবৃত্তি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যৌণ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তাড়নার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পরিতৃপ্তি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সাধনের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algn="just"/>
            <a:r>
              <a:rPr lang="en-US" sz="36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ব্যবস্থা।এতে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সুশৃঙ্খল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8)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নয়,উভয়ের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আত্নীয়-স্বজনের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মধ্যেও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ঘনিষ্ট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৯)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জৈবিক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মানসিক,সামাজিক,নৈতিক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algn="just"/>
            <a:r>
              <a:rPr lang="en-US" sz="36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আধ্যাত্নিক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চাহিদাও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8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100">
        <p15:prstTrans prst="pageCurlDouble"/>
      </p:transition>
    </mc:Choice>
    <mc:Fallback xmlns="">
      <p:transition spd="slow" advTm="361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C37C960-91F5-4F61-B2CD-8A0379207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31099-1BBD-40CE-BC60-FCE507419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BDFC-4ADF-4297-B113-3B3F524F2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D1FC1EF-ABB9-4B80-9582-E47C76BD0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088ED32-3423-429F-96E6-C5BF1A957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7C788C1-07E3-4AC3-B8E7-37A0856A0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BBB1F149-105F-4CE9-A59E-12133DCF5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A7F8AE-D41F-4BC7-9AA1-735AAA2FDCDC}"/>
              </a:ext>
            </a:extLst>
          </p:cNvPr>
          <p:cNvSpPr txBox="1"/>
          <p:nvPr/>
        </p:nvSpPr>
        <p:spPr>
          <a:xfrm>
            <a:off x="3676538" y="495026"/>
            <a:ext cx="4941369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(৫মিনিট)</a:t>
            </a:r>
            <a:endParaRPr lang="as-IN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76196" y="1690343"/>
            <a:ext cx="11060483" cy="46283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“বিবাহ হলো একজন নারী ও একজন পুরুষের সন্তান-সন্ততি জন্মদান ও লালন-পালনের  একটি চুক্তি মাত্র”-উক্তিটি কার ?</a:t>
            </a:r>
          </a:p>
          <a:p>
            <a:pPr algn="just"/>
            <a:r>
              <a:rPr lang="en-US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গ্রোভস এর </a:t>
            </a:r>
            <a:r>
              <a:rPr lang="en-US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ম্যালিনোস্কির </a:t>
            </a:r>
            <a:r>
              <a:rPr lang="en-US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স্কটের  </a:t>
            </a:r>
            <a:r>
              <a:rPr lang="en-US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জিসবার্টের</a:t>
            </a:r>
          </a:p>
          <a:p>
            <a:pPr algn="just"/>
            <a:r>
              <a:rPr lang="bn-IN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২।লেভিরেট বিবাহের ক্ষেত্রে যেটি পরিলক্ষিত হয়-------</a:t>
            </a:r>
          </a:p>
          <a:p>
            <a:pPr algn="just"/>
            <a:r>
              <a:rPr lang="bn-IN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(ক)কোন ব্যাক্তি তার চাচাত বোনকে বিবাহ করে</a:t>
            </a:r>
          </a:p>
          <a:p>
            <a:pPr algn="just"/>
            <a:r>
              <a:rPr lang="bn-IN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ব্যাক্তি তার মৃত স্ত্রীর বোনকে বিবাহ করে</a:t>
            </a:r>
          </a:p>
          <a:p>
            <a:pPr algn="just"/>
            <a:r>
              <a:rPr lang="bn-IN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ব্যাক্তি তার মৃত ভাইয়ের বিধবা স্ত্রীকে বিবাহ করে</a:t>
            </a:r>
          </a:p>
          <a:p>
            <a:pPr algn="just"/>
            <a:r>
              <a:rPr lang="bn-IN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alpha val="7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ব্যাক্তি তার নিজ গোত্রের মধ্যে বিবাহ করে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3676538" y="2863604"/>
            <a:ext cx="373487" cy="399245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715418" y="5295189"/>
            <a:ext cx="347729" cy="321971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6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794">
        <p15:prstTrans prst="pageCurlDouble"/>
      </p:transition>
    </mc:Choice>
    <mc:Fallback xmlns="">
      <p:transition spd="slow" advTm="407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C37C960-91F5-4F61-B2CD-8A0379207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31099-1BBD-40CE-BC60-FCE507419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BDFC-4ADF-4297-B113-3B3F524F2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D1FC1EF-ABB9-4B80-9582-E47C76BD0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088ED32-3423-429F-96E6-C5BF1A957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7C788C1-07E3-4AC3-B8E7-37A0856A0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3068" y="-1327"/>
            <a:ext cx="12188932" cy="6857326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BBB1F149-105F-4CE9-A59E-12133DCF5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145" y="576197"/>
            <a:ext cx="11035430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৩।বিবাহ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পতিতাবৃত্তি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অধঃপতন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iii.উচ্ছৃঙ্খলতা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 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গ) ii ও iii   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,ii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৪।বাংলাদেশে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বহুস্ত্রী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পেয়েছে।কারণ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ii.সংসারিক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iii.অর্থনৈতিক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   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iii   গ) ii ও iii   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340082" y="2791360"/>
            <a:ext cx="347729" cy="321971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873559" y="5382871"/>
            <a:ext cx="347729" cy="321971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0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297">
        <p15:prstTrans prst="wind"/>
      </p:transition>
    </mc:Choice>
    <mc:Fallback xmlns="">
      <p:transition spd="slow" advTm="62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4" y="491776"/>
            <a:ext cx="11212100" cy="58839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550AA6-0F94-4D93-87DC-A84DB9F984D1}"/>
              </a:ext>
            </a:extLst>
          </p:cNvPr>
          <p:cNvSpPr txBox="1"/>
          <p:nvPr/>
        </p:nvSpPr>
        <p:spPr>
          <a:xfrm>
            <a:off x="3407079" y="2110322"/>
            <a:ext cx="5043378" cy="26468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as-IN" sz="1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1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C37C960-91F5-4F61-B2CD-8A0379207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31099-1BBD-40CE-BC60-FCE507419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BDFC-4ADF-4297-B113-3B3F524F2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D1FC1EF-ABB9-4B80-9582-E47C76BD0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088ED32-3423-429F-96E6-C5BF1A957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7C788C1-07E3-4AC3-B8E7-37A0856A0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77733" y="63944"/>
            <a:ext cx="12188932" cy="6857326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BBB1F149-105F-4CE9-A59E-12133DCF5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EBEED7-78AA-45FF-A020-BDD7389C214E}"/>
              </a:ext>
            </a:extLst>
          </p:cNvPr>
          <p:cNvSpPr txBox="1"/>
          <p:nvPr/>
        </p:nvSpPr>
        <p:spPr>
          <a:xfrm>
            <a:off x="708284" y="2394599"/>
            <a:ext cx="10772383" cy="36625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as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as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পত্র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অধ্যায়ঃবাংলাদেশে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বিবাহ,পরিবার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Marriage,Family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Kinship in Bangladesh</a:t>
            </a:r>
          </a:p>
          <a:p>
            <a:pPr algn="just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১,২,৩ ও ৪</a:t>
            </a:r>
            <a:r>
              <a:rPr lang="as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endParaRPr lang="as-I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2C818B-AF8A-44A9-AEA5-41236CBDA077}"/>
              </a:ext>
            </a:extLst>
          </p:cNvPr>
          <p:cNvSpPr txBox="1"/>
          <p:nvPr/>
        </p:nvSpPr>
        <p:spPr>
          <a:xfrm>
            <a:off x="3530600" y="4546600"/>
            <a:ext cx="4950515" cy="85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32964" y="510670"/>
            <a:ext cx="5285984" cy="1770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922">
        <p14:window dir="vert"/>
      </p:transition>
    </mc:Choice>
    <mc:Fallback xmlns="">
      <p:transition spd="slow" advTm="149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vv.jpg"/>
          <p:cNvSpPr/>
          <p:nvPr/>
        </p:nvSpPr>
        <p:spPr>
          <a:xfrm>
            <a:off x="469056" y="429676"/>
            <a:ext cx="8982625" cy="6021228"/>
          </a:xfrm>
          <a:prstGeom prst="rect">
            <a:avLst/>
          </a:prstGeom>
          <a:blipFill>
            <a:blip r:embed="rId2" cstate="print"/>
            <a:srcRect/>
            <a:stretch>
              <a:fillRect t="-30000" b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6112701" y="429676"/>
            <a:ext cx="5561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4343" y="2686449"/>
            <a:ext cx="2222577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3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8"/>
          <a:stretch/>
        </p:blipFill>
        <p:spPr>
          <a:xfrm>
            <a:off x="6050071" y="3494761"/>
            <a:ext cx="5561556" cy="28840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71" y="534162"/>
            <a:ext cx="5561556" cy="2960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" y="3712840"/>
            <a:ext cx="5398717" cy="2665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" y="534163"/>
            <a:ext cx="5398717" cy="31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বিবাহের গেট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" y="501042"/>
            <a:ext cx="11210795" cy="587439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55309" y="4537614"/>
            <a:ext cx="8204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বাংলাদেশের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বিবাহ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0094" y="5605992"/>
            <a:ext cx="36146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Marriage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8224F2-CD3C-4BB7-B883-EC615057E840}"/>
              </a:ext>
            </a:extLst>
          </p:cNvPr>
          <p:cNvSpPr txBox="1"/>
          <p:nvPr/>
        </p:nvSpPr>
        <p:spPr>
          <a:xfrm>
            <a:off x="4122924" y="501042"/>
            <a:ext cx="399207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9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450">
        <p14:doors dir="vert"/>
      </p:transition>
    </mc:Choice>
    <mc:Fallback xmlns="">
      <p:transition spd="slow" advTm="55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C37C960-91F5-4F61-B2CD-8A0379207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31099-1BBD-40CE-BC60-FCE507419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BDFC-4ADF-4297-B113-3B3F524F2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D1FC1EF-ABB9-4B80-9582-E47C76BD0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088ED32-3423-429F-96E6-C5BF1A957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7C788C1-07E3-4AC3-B8E7-37A0856A0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BBB1F149-105F-4CE9-A59E-12133DCF5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D53EB1-33B2-43F8-80BF-72BC0CEDB1FB}"/>
              </a:ext>
            </a:extLst>
          </p:cNvPr>
          <p:cNvSpPr txBox="1"/>
          <p:nvPr/>
        </p:nvSpPr>
        <p:spPr>
          <a:xfrm>
            <a:off x="726510" y="2173615"/>
            <a:ext cx="10797435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FB9606-C5C5-4BBC-820D-07834251D702}"/>
              </a:ext>
            </a:extLst>
          </p:cNvPr>
          <p:cNvSpPr txBox="1"/>
          <p:nvPr/>
        </p:nvSpPr>
        <p:spPr>
          <a:xfrm>
            <a:off x="4312083" y="490051"/>
            <a:ext cx="3720231" cy="132343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as-IN" sz="8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33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500">
        <p15:prstTrans prst="pageCurlDouble"/>
      </p:transition>
    </mc:Choice>
    <mc:Fallback xmlns="">
      <p:transition spd="slow" advTm="27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C37C960-91F5-4F61-B2CD-8A0379207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31099-1BBD-40CE-BC60-FCE507419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BDFC-4ADF-4297-B113-3B3F524F2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D1FC1EF-ABB9-4B80-9582-E47C76BD0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088ED32-3423-429F-96E6-C5BF1A957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7C788C1-07E3-4AC3-B8E7-37A0856A0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BBB1F149-105F-4CE9-A59E-12133DCF5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C0CDF7-E483-403E-86B0-F9F6FD2C73D3}"/>
              </a:ext>
            </a:extLst>
          </p:cNvPr>
          <p:cNvSpPr txBox="1"/>
          <p:nvPr/>
        </p:nvSpPr>
        <p:spPr>
          <a:xfrm>
            <a:off x="4395632" y="485368"/>
            <a:ext cx="3397687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84AD76-4C56-4A28-BC49-5FBFDC04DC78}"/>
              </a:ext>
            </a:extLst>
          </p:cNvPr>
          <p:cNvSpPr txBox="1"/>
          <p:nvPr/>
        </p:nvSpPr>
        <p:spPr>
          <a:xfrm>
            <a:off x="613775" y="1463642"/>
            <a:ext cx="1096027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ঘটনা।এর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হয়।যৌণ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থাকে।মানুষের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তৃপ্তি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মানব-মানবীর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দাম্পত্য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3776" y="3826910"/>
            <a:ext cx="9449798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বি.ম্যালিনোস্কি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জন্মদান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লালন-পালনের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4400" dirty="0">
              <a:solidFill>
                <a:srgbClr val="14025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574" y="3826247"/>
            <a:ext cx="1590493" cy="17382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100997" y="5505600"/>
            <a:ext cx="1567233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Malinowski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42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204">
        <p15:prstTrans prst="pageCurlDouble"/>
      </p:transition>
    </mc:Choice>
    <mc:Fallback xmlns="">
      <p:transition spd="slow" advTm="33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C37C960-91F5-4F61-B2CD-8A0379207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31099-1BBD-40CE-BC60-FCE507419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BDFC-4ADF-4297-B113-3B3F524F2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D1FC1EF-ABB9-4B80-9582-E47C76BD0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088ED32-3423-429F-96E6-C5BF1A957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7C788C1-07E3-4AC3-B8E7-37A0856A0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33506" r="-1" b="10234"/>
          <a:stretch/>
        </p:blipFill>
        <p:spPr>
          <a:xfrm>
            <a:off x="4118" y="13551"/>
            <a:ext cx="12188932" cy="6857326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BBB1F149-105F-4CE9-A59E-12133DCF5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5155" y="558544"/>
            <a:ext cx="9482203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Edward Westermarck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পুরূষ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মোটামুটি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সন্তানসন্ততি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পরেও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58" y="557881"/>
            <a:ext cx="1631341" cy="20232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073336" y="2550424"/>
            <a:ext cx="1590495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Westermarck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059" y="2895867"/>
            <a:ext cx="1111864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আইনানুযায়ী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চ্ছে 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কর্তৃক অনুমোদিত একটি দেওয়ানি চুক্তি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দুটি পক্ষ থাকে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 প্রস্তাব পেশ করে এবং অন্যপক্ষ তা গ্রহন করে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 </a:t>
            </a:r>
            <a:r>
              <a:rPr lang="bn-IN" sz="36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সমাজ,সংস্কৃতি,ধর্ম ও আইন কর্তৃক অনুমোদিত নারী-পুরুষের এমন এক স্থায়ী চুক্তির সম্পর্ক যার মাধ্যমে তারা একত্রে বসবাস করার  ও সন্তান জন্মদানের চুড়ান্ত ক্ষমতা অর্জন করে</a:t>
            </a:r>
            <a:r>
              <a:rPr lang="bn-IN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36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5024">
        <p15:prstTrans prst="pageCurlDouble"/>
      </p:transition>
    </mc:Choice>
    <mc:Fallback xmlns="">
      <p:transition spd="slow" advTm="450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321C1D"/>
      </a:dk2>
      <a:lt2>
        <a:srgbClr val="F0F3F2"/>
      </a:lt2>
      <a:accent1>
        <a:srgbClr val="DF3185"/>
      </a:accent1>
      <a:accent2>
        <a:srgbClr val="CD1FBB"/>
      </a:accent2>
      <a:accent3>
        <a:srgbClr val="A831DF"/>
      </a:accent3>
      <a:accent4>
        <a:srgbClr val="562AD0"/>
      </a:accent4>
      <a:accent5>
        <a:srgbClr val="314ADF"/>
      </a:accent5>
      <a:accent6>
        <a:srgbClr val="1F81CD"/>
      </a:accent6>
      <a:hlink>
        <a:srgbClr val="423FBF"/>
      </a:hlink>
      <a:folHlink>
        <a:srgbClr val="7F7F7F"/>
      </a:folHlink>
    </a:clrScheme>
    <a:fontScheme name="Custom 2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955</Words>
  <Application>Microsoft Office PowerPoint</Application>
  <PresentationFormat>Widescreen</PresentationFormat>
  <Paragraphs>165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Angsana New</vt:lpstr>
      <vt:lpstr>Arial</vt:lpstr>
      <vt:lpstr>NikoshBAN</vt:lpstr>
      <vt:lpstr>Times New Roman</vt:lpstr>
      <vt:lpstr>Wingdings</vt:lpstr>
      <vt:lpstr>LuminousVTI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Naimuddin Hasan Tibrijee</dc:creator>
  <cp:lastModifiedBy>Windows User</cp:lastModifiedBy>
  <cp:revision>123</cp:revision>
  <dcterms:created xsi:type="dcterms:W3CDTF">2020-10-25T15:14:24Z</dcterms:created>
  <dcterms:modified xsi:type="dcterms:W3CDTF">2021-03-07T12:46:13Z</dcterms:modified>
</cp:coreProperties>
</file>