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FE563-030E-46D6-8BB1-507D9B0AE157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93429-819E-403E-9C84-C4A22F3BE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6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6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DECE-745D-4D1C-B2E8-27974EE7ECD9}" type="datetimeFigureOut">
              <a:rPr lang="en-US" smtClean="0"/>
              <a:t>06-Mar-21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FE45-F780-4DD3-B209-DA0F9F22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8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00994" y="634007"/>
            <a:ext cx="6751143" cy="5172502"/>
            <a:chOff x="2422989" y="626346"/>
            <a:chExt cx="7397085" cy="4640239"/>
          </a:xfrm>
        </p:grpSpPr>
        <p:sp>
          <p:nvSpPr>
            <p:cNvPr id="6" name="Double Wave 5"/>
            <p:cNvSpPr/>
            <p:nvPr/>
          </p:nvSpPr>
          <p:spPr>
            <a:xfrm>
              <a:off x="2422989" y="626346"/>
              <a:ext cx="7397085" cy="4640239"/>
            </a:xfrm>
            <a:prstGeom prst="doubleWave">
              <a:avLst>
                <a:gd name="adj1" fmla="val 6250"/>
                <a:gd name="adj2" fmla="val -1365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80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endParaRPr lang="en-US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8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8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80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8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8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128147" y="2200170"/>
              <a:ext cx="1845860" cy="13957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1505" flipV="1">
            <a:off x="-745986" y="2432094"/>
            <a:ext cx="4860900" cy="2365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7567">
            <a:off x="8145815" y="2221677"/>
            <a:ext cx="4667318" cy="2780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82" y="485109"/>
            <a:ext cx="1651768" cy="1582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96" y="485109"/>
            <a:ext cx="1651768" cy="1582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" y="4298930"/>
            <a:ext cx="3315059" cy="2559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3" y="4407697"/>
            <a:ext cx="3085999" cy="2559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40" y="4151792"/>
            <a:ext cx="2925797" cy="25590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0" y="4720149"/>
            <a:ext cx="2231577" cy="213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49" y="4646251"/>
            <a:ext cx="2422250" cy="23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5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33" y="1985034"/>
            <a:ext cx="7993380" cy="322622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8478" y="381001"/>
            <a:ext cx="7986123" cy="14642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Desktop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7738" y="5410201"/>
            <a:ext cx="74676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03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865" y="3757412"/>
            <a:ext cx="84914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444" y="1221714"/>
            <a:ext cx="442146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2895600"/>
            <a:ext cx="7315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8444" y="1221714"/>
            <a:ext cx="442146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762001"/>
            <a:ext cx="36576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583" y="2531907"/>
            <a:ext cx="10045521" cy="30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2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38862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656" y="4939047"/>
            <a:ext cx="7871138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12" y="1505162"/>
            <a:ext cx="6476826" cy="334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0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44446" y="2068134"/>
            <a:ext cx="7175335" cy="37220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37625"/>
            <a:ext cx="11549576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496" y="1848950"/>
            <a:ext cx="8834906" cy="2739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Sumon\Desktop\Pic of ourput devic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33382"/>
            <a:ext cx="2533650" cy="1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roduct-Categories_For-Home-Scanners-Photo-V19_LT_ANG_OPEN_WITH_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3549579"/>
            <a:ext cx="1800103" cy="1778000"/>
          </a:xfrm>
          <a:prstGeom prst="rect">
            <a:avLst/>
          </a:prstGeom>
        </p:spPr>
      </p:pic>
      <p:pic>
        <p:nvPicPr>
          <p:cNvPr id="9" name="Picture 8" descr="computer-cpu-cabinet-500x500.jpg"/>
          <p:cNvPicPr>
            <a:picLocks noChangeAspect="1"/>
          </p:cNvPicPr>
          <p:nvPr/>
        </p:nvPicPr>
        <p:blipFill rotWithShape="1">
          <a:blip r:embed="rId4"/>
          <a:srcRect r="12000"/>
          <a:stretch/>
        </p:blipFill>
        <p:spPr>
          <a:xfrm>
            <a:off x="7467600" y="94807"/>
            <a:ext cx="3352800" cy="3479800"/>
          </a:xfrm>
          <a:prstGeom prst="rect">
            <a:avLst/>
          </a:prstGeom>
        </p:spPr>
      </p:pic>
      <p:pic>
        <p:nvPicPr>
          <p:cNvPr id="3" name="Picture 2" descr="OFM4005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947093"/>
            <a:ext cx="1524000" cy="1524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324601" y="2514602"/>
            <a:ext cx="1828799" cy="1523999"/>
          </a:xfrm>
          <a:custGeom>
            <a:avLst/>
            <a:gdLst>
              <a:gd name="connsiteX0" fmla="*/ 652666 w 1146152"/>
              <a:gd name="connsiteY0" fmla="*/ 1088572 h 1088572"/>
              <a:gd name="connsiteX1" fmla="*/ 551066 w 1146152"/>
              <a:gd name="connsiteY1" fmla="*/ 1074058 h 1088572"/>
              <a:gd name="connsiteX2" fmla="*/ 434952 w 1146152"/>
              <a:gd name="connsiteY2" fmla="*/ 1059543 h 1088572"/>
              <a:gd name="connsiteX3" fmla="*/ 362380 w 1146152"/>
              <a:gd name="connsiteY3" fmla="*/ 1016000 h 1088572"/>
              <a:gd name="connsiteX4" fmla="*/ 275294 w 1146152"/>
              <a:gd name="connsiteY4" fmla="*/ 986972 h 1088572"/>
              <a:gd name="connsiteX5" fmla="*/ 231752 w 1146152"/>
              <a:gd name="connsiteY5" fmla="*/ 972458 h 1088572"/>
              <a:gd name="connsiteX6" fmla="*/ 115637 w 1146152"/>
              <a:gd name="connsiteY6" fmla="*/ 914400 h 1088572"/>
              <a:gd name="connsiteX7" fmla="*/ 28552 w 1146152"/>
              <a:gd name="connsiteY7" fmla="*/ 841829 h 1088572"/>
              <a:gd name="connsiteX8" fmla="*/ 86609 w 1146152"/>
              <a:gd name="connsiteY8" fmla="*/ 653143 h 1088572"/>
              <a:gd name="connsiteX9" fmla="*/ 130152 w 1146152"/>
              <a:gd name="connsiteY9" fmla="*/ 638629 h 1088572"/>
              <a:gd name="connsiteX10" fmla="*/ 275294 w 1146152"/>
              <a:gd name="connsiteY10" fmla="*/ 537029 h 1088572"/>
              <a:gd name="connsiteX11" fmla="*/ 333352 w 1146152"/>
              <a:gd name="connsiteY11" fmla="*/ 522515 h 1088572"/>
              <a:gd name="connsiteX12" fmla="*/ 391409 w 1146152"/>
              <a:gd name="connsiteY12" fmla="*/ 493486 h 1088572"/>
              <a:gd name="connsiteX13" fmla="*/ 507523 w 1146152"/>
              <a:gd name="connsiteY13" fmla="*/ 464458 h 1088572"/>
              <a:gd name="connsiteX14" fmla="*/ 580094 w 1146152"/>
              <a:gd name="connsiteY14" fmla="*/ 435429 h 1088572"/>
              <a:gd name="connsiteX15" fmla="*/ 667180 w 1146152"/>
              <a:gd name="connsiteY15" fmla="*/ 406400 h 1088572"/>
              <a:gd name="connsiteX16" fmla="*/ 710723 w 1146152"/>
              <a:gd name="connsiteY16" fmla="*/ 391886 h 1088572"/>
              <a:gd name="connsiteX17" fmla="*/ 783294 w 1146152"/>
              <a:gd name="connsiteY17" fmla="*/ 362858 h 1088572"/>
              <a:gd name="connsiteX18" fmla="*/ 826837 w 1146152"/>
              <a:gd name="connsiteY18" fmla="*/ 348343 h 1088572"/>
              <a:gd name="connsiteX19" fmla="*/ 870380 w 1146152"/>
              <a:gd name="connsiteY19" fmla="*/ 319315 h 1088572"/>
              <a:gd name="connsiteX20" fmla="*/ 913923 w 1146152"/>
              <a:gd name="connsiteY20" fmla="*/ 304800 h 1088572"/>
              <a:gd name="connsiteX21" fmla="*/ 1030037 w 1146152"/>
              <a:gd name="connsiteY21" fmla="*/ 217715 h 1088572"/>
              <a:gd name="connsiteX22" fmla="*/ 1059066 w 1146152"/>
              <a:gd name="connsiteY22" fmla="*/ 174172 h 1088572"/>
              <a:gd name="connsiteX23" fmla="*/ 1102609 w 1146152"/>
              <a:gd name="connsiteY23" fmla="*/ 72572 h 1088572"/>
              <a:gd name="connsiteX24" fmla="*/ 1146152 w 1146152"/>
              <a:gd name="connsiteY24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152" h="1088572">
                <a:moveTo>
                  <a:pt x="652666" y="1088572"/>
                </a:moveTo>
                <a:lnTo>
                  <a:pt x="551066" y="1074058"/>
                </a:lnTo>
                <a:cubicBezTo>
                  <a:pt x="512402" y="1068903"/>
                  <a:pt x="472233" y="1071014"/>
                  <a:pt x="434952" y="1059543"/>
                </a:cubicBezTo>
                <a:cubicBezTo>
                  <a:pt x="407989" y="1051246"/>
                  <a:pt x="388062" y="1027674"/>
                  <a:pt x="362380" y="1016000"/>
                </a:cubicBezTo>
                <a:cubicBezTo>
                  <a:pt x="334524" y="1003338"/>
                  <a:pt x="304323" y="996648"/>
                  <a:pt x="275294" y="986972"/>
                </a:cubicBezTo>
                <a:cubicBezTo>
                  <a:pt x="260780" y="982134"/>
                  <a:pt x="245436" y="979300"/>
                  <a:pt x="231752" y="972458"/>
                </a:cubicBezTo>
                <a:cubicBezTo>
                  <a:pt x="193047" y="953105"/>
                  <a:pt x="146236" y="944999"/>
                  <a:pt x="115637" y="914400"/>
                </a:cubicBezTo>
                <a:cubicBezTo>
                  <a:pt x="59759" y="858523"/>
                  <a:pt x="89173" y="882244"/>
                  <a:pt x="28552" y="841829"/>
                </a:cubicBezTo>
                <a:cubicBezTo>
                  <a:pt x="40366" y="711875"/>
                  <a:pt x="0" y="696448"/>
                  <a:pt x="86609" y="653143"/>
                </a:cubicBezTo>
                <a:cubicBezTo>
                  <a:pt x="100293" y="646301"/>
                  <a:pt x="115638" y="643467"/>
                  <a:pt x="130152" y="638629"/>
                </a:cubicBezTo>
                <a:cubicBezTo>
                  <a:pt x="154170" y="620616"/>
                  <a:pt x="257426" y="541496"/>
                  <a:pt x="275294" y="537029"/>
                </a:cubicBezTo>
                <a:lnTo>
                  <a:pt x="333352" y="522515"/>
                </a:lnTo>
                <a:cubicBezTo>
                  <a:pt x="352704" y="512839"/>
                  <a:pt x="371522" y="502009"/>
                  <a:pt x="391409" y="493486"/>
                </a:cubicBezTo>
                <a:cubicBezTo>
                  <a:pt x="430459" y="476750"/>
                  <a:pt x="464931" y="472976"/>
                  <a:pt x="507523" y="464458"/>
                </a:cubicBezTo>
                <a:cubicBezTo>
                  <a:pt x="531713" y="454782"/>
                  <a:pt x="555609" y="444333"/>
                  <a:pt x="580094" y="435429"/>
                </a:cubicBezTo>
                <a:cubicBezTo>
                  <a:pt x="608851" y="424972"/>
                  <a:pt x="638151" y="416076"/>
                  <a:pt x="667180" y="406400"/>
                </a:cubicBezTo>
                <a:cubicBezTo>
                  <a:pt x="681694" y="401562"/>
                  <a:pt x="696518" y="397568"/>
                  <a:pt x="710723" y="391886"/>
                </a:cubicBezTo>
                <a:cubicBezTo>
                  <a:pt x="734913" y="382210"/>
                  <a:pt x="758899" y="372006"/>
                  <a:pt x="783294" y="362858"/>
                </a:cubicBezTo>
                <a:cubicBezTo>
                  <a:pt x="797619" y="357486"/>
                  <a:pt x="813153" y="355185"/>
                  <a:pt x="826837" y="348343"/>
                </a:cubicBezTo>
                <a:cubicBezTo>
                  <a:pt x="842439" y="340542"/>
                  <a:pt x="854778" y="327116"/>
                  <a:pt x="870380" y="319315"/>
                </a:cubicBezTo>
                <a:cubicBezTo>
                  <a:pt x="884064" y="312473"/>
                  <a:pt x="900239" y="311642"/>
                  <a:pt x="913923" y="304800"/>
                </a:cubicBezTo>
                <a:cubicBezTo>
                  <a:pt x="966284" y="278620"/>
                  <a:pt x="994058" y="260889"/>
                  <a:pt x="1030037" y="217715"/>
                </a:cubicBezTo>
                <a:cubicBezTo>
                  <a:pt x="1041204" y="204314"/>
                  <a:pt x="1049390" y="188686"/>
                  <a:pt x="1059066" y="174172"/>
                </a:cubicBezTo>
                <a:cubicBezTo>
                  <a:pt x="1093104" y="72056"/>
                  <a:pt x="1048803" y="198119"/>
                  <a:pt x="1102609" y="72572"/>
                </a:cubicBezTo>
                <a:cubicBezTo>
                  <a:pt x="1130872" y="6625"/>
                  <a:pt x="1097877" y="48275"/>
                  <a:pt x="1146152" y="0"/>
                </a:cubicBezTo>
              </a:path>
            </a:pathLst>
          </a:cu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ijoy_Keyboard_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157" y="3958815"/>
            <a:ext cx="2757686" cy="11426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334001" y="2228566"/>
            <a:ext cx="2852057" cy="1810035"/>
          </a:xfrm>
          <a:custGeom>
            <a:avLst/>
            <a:gdLst>
              <a:gd name="connsiteX0" fmla="*/ 0 w 3715657"/>
              <a:gd name="connsiteY0" fmla="*/ 1810035 h 1810035"/>
              <a:gd name="connsiteX1" fmla="*/ 14514 w 3715657"/>
              <a:gd name="connsiteY1" fmla="*/ 1679406 h 1810035"/>
              <a:gd name="connsiteX2" fmla="*/ 43543 w 3715657"/>
              <a:gd name="connsiteY2" fmla="*/ 1621349 h 1810035"/>
              <a:gd name="connsiteX3" fmla="*/ 72571 w 3715657"/>
              <a:gd name="connsiteY3" fmla="*/ 1548778 h 1810035"/>
              <a:gd name="connsiteX4" fmla="*/ 87086 w 3715657"/>
              <a:gd name="connsiteY4" fmla="*/ 1505235 h 1810035"/>
              <a:gd name="connsiteX5" fmla="*/ 116114 w 3715657"/>
              <a:gd name="connsiteY5" fmla="*/ 1461692 h 1810035"/>
              <a:gd name="connsiteX6" fmla="*/ 609600 w 3715657"/>
              <a:gd name="connsiteY6" fmla="*/ 837578 h 1810035"/>
              <a:gd name="connsiteX7" fmla="*/ 653143 w 3715657"/>
              <a:gd name="connsiteY7" fmla="*/ 823063 h 1810035"/>
              <a:gd name="connsiteX8" fmla="*/ 696686 w 3715657"/>
              <a:gd name="connsiteY8" fmla="*/ 794035 h 1810035"/>
              <a:gd name="connsiteX9" fmla="*/ 740229 w 3715657"/>
              <a:gd name="connsiteY9" fmla="*/ 779520 h 1810035"/>
              <a:gd name="connsiteX10" fmla="*/ 856343 w 3715657"/>
              <a:gd name="connsiteY10" fmla="*/ 721463 h 1810035"/>
              <a:gd name="connsiteX11" fmla="*/ 914400 w 3715657"/>
              <a:gd name="connsiteY11" fmla="*/ 692435 h 1810035"/>
              <a:gd name="connsiteX12" fmla="*/ 943429 w 3715657"/>
              <a:gd name="connsiteY12" fmla="*/ 648892 h 1810035"/>
              <a:gd name="connsiteX13" fmla="*/ 986971 w 3715657"/>
              <a:gd name="connsiteY13" fmla="*/ 634378 h 1810035"/>
              <a:gd name="connsiteX14" fmla="*/ 1059543 w 3715657"/>
              <a:gd name="connsiteY14" fmla="*/ 605349 h 1810035"/>
              <a:gd name="connsiteX15" fmla="*/ 1132114 w 3715657"/>
              <a:gd name="connsiteY15" fmla="*/ 590835 h 1810035"/>
              <a:gd name="connsiteX16" fmla="*/ 1190171 w 3715657"/>
              <a:gd name="connsiteY16" fmla="*/ 576320 h 1810035"/>
              <a:gd name="connsiteX17" fmla="*/ 1277257 w 3715657"/>
              <a:gd name="connsiteY17" fmla="*/ 547292 h 1810035"/>
              <a:gd name="connsiteX18" fmla="*/ 1364343 w 3715657"/>
              <a:gd name="connsiteY18" fmla="*/ 518263 h 1810035"/>
              <a:gd name="connsiteX19" fmla="*/ 1407886 w 3715657"/>
              <a:gd name="connsiteY19" fmla="*/ 503749 h 1810035"/>
              <a:gd name="connsiteX20" fmla="*/ 1465943 w 3715657"/>
              <a:gd name="connsiteY20" fmla="*/ 489235 h 1810035"/>
              <a:gd name="connsiteX21" fmla="*/ 1553029 w 3715657"/>
              <a:gd name="connsiteY21" fmla="*/ 474720 h 1810035"/>
              <a:gd name="connsiteX22" fmla="*/ 1640114 w 3715657"/>
              <a:gd name="connsiteY22" fmla="*/ 445692 h 1810035"/>
              <a:gd name="connsiteX23" fmla="*/ 1683657 w 3715657"/>
              <a:gd name="connsiteY23" fmla="*/ 416663 h 1810035"/>
              <a:gd name="connsiteX24" fmla="*/ 1828800 w 3715657"/>
              <a:gd name="connsiteY24" fmla="*/ 387635 h 1810035"/>
              <a:gd name="connsiteX25" fmla="*/ 1915886 w 3715657"/>
              <a:gd name="connsiteY25" fmla="*/ 358606 h 1810035"/>
              <a:gd name="connsiteX26" fmla="*/ 1959429 w 3715657"/>
              <a:gd name="connsiteY26" fmla="*/ 344092 h 1810035"/>
              <a:gd name="connsiteX27" fmla="*/ 2017486 w 3715657"/>
              <a:gd name="connsiteY27" fmla="*/ 329578 h 1810035"/>
              <a:gd name="connsiteX28" fmla="*/ 2191657 w 3715657"/>
              <a:gd name="connsiteY28" fmla="*/ 286035 h 1810035"/>
              <a:gd name="connsiteX29" fmla="*/ 2351314 w 3715657"/>
              <a:gd name="connsiteY29" fmla="*/ 227978 h 1810035"/>
              <a:gd name="connsiteX30" fmla="*/ 2423886 w 3715657"/>
              <a:gd name="connsiteY30" fmla="*/ 213463 h 1810035"/>
              <a:gd name="connsiteX31" fmla="*/ 2510971 w 3715657"/>
              <a:gd name="connsiteY31" fmla="*/ 184435 h 1810035"/>
              <a:gd name="connsiteX32" fmla="*/ 2714171 w 3715657"/>
              <a:gd name="connsiteY32" fmla="*/ 155406 h 1810035"/>
              <a:gd name="connsiteX33" fmla="*/ 2830286 w 3715657"/>
              <a:gd name="connsiteY33" fmla="*/ 140892 h 1810035"/>
              <a:gd name="connsiteX34" fmla="*/ 2917371 w 3715657"/>
              <a:gd name="connsiteY34" fmla="*/ 126378 h 1810035"/>
              <a:gd name="connsiteX35" fmla="*/ 3483429 w 3715657"/>
              <a:gd name="connsiteY35" fmla="*/ 97349 h 1810035"/>
              <a:gd name="connsiteX36" fmla="*/ 3628571 w 3715657"/>
              <a:gd name="connsiteY36" fmla="*/ 53806 h 1810035"/>
              <a:gd name="connsiteX37" fmla="*/ 3715657 w 3715657"/>
              <a:gd name="connsiteY37" fmla="*/ 10263 h 18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5657" h="1810035">
                <a:moveTo>
                  <a:pt x="0" y="1810035"/>
                </a:moveTo>
                <a:cubicBezTo>
                  <a:pt x="4838" y="1766492"/>
                  <a:pt x="4663" y="1722095"/>
                  <a:pt x="14514" y="1679406"/>
                </a:cubicBezTo>
                <a:cubicBezTo>
                  <a:pt x="19379" y="1658323"/>
                  <a:pt x="34756" y="1641121"/>
                  <a:pt x="43543" y="1621349"/>
                </a:cubicBezTo>
                <a:cubicBezTo>
                  <a:pt x="54124" y="1597541"/>
                  <a:pt x="63423" y="1573173"/>
                  <a:pt x="72571" y="1548778"/>
                </a:cubicBezTo>
                <a:cubicBezTo>
                  <a:pt x="77943" y="1534453"/>
                  <a:pt x="80244" y="1518919"/>
                  <a:pt x="87086" y="1505235"/>
                </a:cubicBezTo>
                <a:cubicBezTo>
                  <a:pt x="94887" y="1489633"/>
                  <a:pt x="105363" y="1475429"/>
                  <a:pt x="116114" y="1461692"/>
                </a:cubicBezTo>
                <a:cubicBezTo>
                  <a:pt x="279568" y="1252835"/>
                  <a:pt x="438908" y="1040563"/>
                  <a:pt x="609600" y="837578"/>
                </a:cubicBezTo>
                <a:cubicBezTo>
                  <a:pt x="619447" y="825868"/>
                  <a:pt x="639459" y="829905"/>
                  <a:pt x="653143" y="823063"/>
                </a:cubicBezTo>
                <a:cubicBezTo>
                  <a:pt x="668745" y="815262"/>
                  <a:pt x="681084" y="801836"/>
                  <a:pt x="696686" y="794035"/>
                </a:cubicBezTo>
                <a:cubicBezTo>
                  <a:pt x="710370" y="787193"/>
                  <a:pt x="726301" y="785851"/>
                  <a:pt x="740229" y="779520"/>
                </a:cubicBezTo>
                <a:cubicBezTo>
                  <a:pt x="779623" y="761613"/>
                  <a:pt x="817638" y="740815"/>
                  <a:pt x="856343" y="721463"/>
                </a:cubicBezTo>
                <a:lnTo>
                  <a:pt x="914400" y="692435"/>
                </a:lnTo>
                <a:cubicBezTo>
                  <a:pt x="924076" y="677921"/>
                  <a:pt x="929807" y="659789"/>
                  <a:pt x="943429" y="648892"/>
                </a:cubicBezTo>
                <a:cubicBezTo>
                  <a:pt x="955376" y="639335"/>
                  <a:pt x="972646" y="639750"/>
                  <a:pt x="986971" y="634378"/>
                </a:cubicBezTo>
                <a:cubicBezTo>
                  <a:pt x="1011366" y="625230"/>
                  <a:pt x="1034588" y="612836"/>
                  <a:pt x="1059543" y="605349"/>
                </a:cubicBezTo>
                <a:cubicBezTo>
                  <a:pt x="1083172" y="598260"/>
                  <a:pt x="1108032" y="596187"/>
                  <a:pt x="1132114" y="590835"/>
                </a:cubicBezTo>
                <a:cubicBezTo>
                  <a:pt x="1151587" y="586508"/>
                  <a:pt x="1171064" y="582052"/>
                  <a:pt x="1190171" y="576320"/>
                </a:cubicBezTo>
                <a:cubicBezTo>
                  <a:pt x="1219479" y="567527"/>
                  <a:pt x="1248228" y="556968"/>
                  <a:pt x="1277257" y="547292"/>
                </a:cubicBezTo>
                <a:lnTo>
                  <a:pt x="1364343" y="518263"/>
                </a:lnTo>
                <a:cubicBezTo>
                  <a:pt x="1378857" y="513425"/>
                  <a:pt x="1393043" y="507460"/>
                  <a:pt x="1407886" y="503749"/>
                </a:cubicBezTo>
                <a:cubicBezTo>
                  <a:pt x="1427238" y="498911"/>
                  <a:pt x="1446382" y="493147"/>
                  <a:pt x="1465943" y="489235"/>
                </a:cubicBezTo>
                <a:cubicBezTo>
                  <a:pt x="1494801" y="483463"/>
                  <a:pt x="1524479" y="481858"/>
                  <a:pt x="1553029" y="474720"/>
                </a:cubicBezTo>
                <a:cubicBezTo>
                  <a:pt x="1582714" y="467299"/>
                  <a:pt x="1640114" y="445692"/>
                  <a:pt x="1640114" y="445692"/>
                </a:cubicBezTo>
                <a:cubicBezTo>
                  <a:pt x="1654628" y="436016"/>
                  <a:pt x="1667623" y="423535"/>
                  <a:pt x="1683657" y="416663"/>
                </a:cubicBezTo>
                <a:cubicBezTo>
                  <a:pt x="1711213" y="404853"/>
                  <a:pt x="1809155" y="390909"/>
                  <a:pt x="1828800" y="387635"/>
                </a:cubicBezTo>
                <a:lnTo>
                  <a:pt x="1915886" y="358606"/>
                </a:lnTo>
                <a:cubicBezTo>
                  <a:pt x="1930400" y="353768"/>
                  <a:pt x="1944586" y="347803"/>
                  <a:pt x="1959429" y="344092"/>
                </a:cubicBezTo>
                <a:lnTo>
                  <a:pt x="2017486" y="329578"/>
                </a:lnTo>
                <a:cubicBezTo>
                  <a:pt x="2134280" y="271180"/>
                  <a:pt x="2011078" y="324731"/>
                  <a:pt x="2191657" y="286035"/>
                </a:cubicBezTo>
                <a:cubicBezTo>
                  <a:pt x="2286530" y="265705"/>
                  <a:pt x="2264747" y="253948"/>
                  <a:pt x="2351314" y="227978"/>
                </a:cubicBezTo>
                <a:cubicBezTo>
                  <a:pt x="2374943" y="220889"/>
                  <a:pt x="2400085" y="219954"/>
                  <a:pt x="2423886" y="213463"/>
                </a:cubicBezTo>
                <a:cubicBezTo>
                  <a:pt x="2453406" y="205412"/>
                  <a:pt x="2480609" y="188230"/>
                  <a:pt x="2510971" y="184435"/>
                </a:cubicBezTo>
                <a:cubicBezTo>
                  <a:pt x="2878296" y="138517"/>
                  <a:pt x="2421113" y="197271"/>
                  <a:pt x="2714171" y="155406"/>
                </a:cubicBezTo>
                <a:cubicBezTo>
                  <a:pt x="2752785" y="149890"/>
                  <a:pt x="2791672" y="146408"/>
                  <a:pt x="2830286" y="140892"/>
                </a:cubicBezTo>
                <a:cubicBezTo>
                  <a:pt x="2859419" y="136730"/>
                  <a:pt x="2888007" y="128336"/>
                  <a:pt x="2917371" y="126378"/>
                </a:cubicBezTo>
                <a:cubicBezTo>
                  <a:pt x="3105886" y="113810"/>
                  <a:pt x="3294743" y="107025"/>
                  <a:pt x="3483429" y="97349"/>
                </a:cubicBezTo>
                <a:cubicBezTo>
                  <a:pt x="3589438" y="62012"/>
                  <a:pt x="3540829" y="75741"/>
                  <a:pt x="3628571" y="53806"/>
                </a:cubicBezTo>
                <a:cubicBezTo>
                  <a:pt x="3682377" y="0"/>
                  <a:pt x="3651588" y="10263"/>
                  <a:pt x="3715657" y="10263"/>
                </a:cubicBezTo>
              </a:path>
            </a:pathLst>
          </a:custGeom>
          <a:ln>
            <a:prstDash val="lg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941286" y="1780072"/>
            <a:ext cx="6342743" cy="3187464"/>
          </a:xfrm>
          <a:custGeom>
            <a:avLst/>
            <a:gdLst>
              <a:gd name="connsiteX0" fmla="*/ 464457 w 6342743"/>
              <a:gd name="connsiteY0" fmla="*/ 3121345 h 3187464"/>
              <a:gd name="connsiteX1" fmla="*/ 72572 w 6342743"/>
              <a:gd name="connsiteY1" fmla="*/ 3063287 h 3187464"/>
              <a:gd name="connsiteX2" fmla="*/ 43543 w 6342743"/>
              <a:gd name="connsiteY2" fmla="*/ 3005230 h 3187464"/>
              <a:gd name="connsiteX3" fmla="*/ 14515 w 6342743"/>
              <a:gd name="connsiteY3" fmla="*/ 2874602 h 3187464"/>
              <a:gd name="connsiteX4" fmla="*/ 0 w 6342743"/>
              <a:gd name="connsiteY4" fmla="*/ 2729459 h 3187464"/>
              <a:gd name="connsiteX5" fmla="*/ 14515 w 6342743"/>
              <a:gd name="connsiteY5" fmla="*/ 2410145 h 3187464"/>
              <a:gd name="connsiteX6" fmla="*/ 29029 w 6342743"/>
              <a:gd name="connsiteY6" fmla="*/ 2366602 h 3187464"/>
              <a:gd name="connsiteX7" fmla="*/ 87086 w 6342743"/>
              <a:gd name="connsiteY7" fmla="*/ 2192430 h 3187464"/>
              <a:gd name="connsiteX8" fmla="*/ 116115 w 6342743"/>
              <a:gd name="connsiteY8" fmla="*/ 2061802 h 3187464"/>
              <a:gd name="connsiteX9" fmla="*/ 145143 w 6342743"/>
              <a:gd name="connsiteY9" fmla="*/ 2018259 h 3187464"/>
              <a:gd name="connsiteX10" fmla="*/ 188686 w 6342743"/>
              <a:gd name="connsiteY10" fmla="*/ 2003745 h 3187464"/>
              <a:gd name="connsiteX11" fmla="*/ 217715 w 6342743"/>
              <a:gd name="connsiteY11" fmla="*/ 1858602 h 3187464"/>
              <a:gd name="connsiteX12" fmla="*/ 246743 w 6342743"/>
              <a:gd name="connsiteY12" fmla="*/ 1815059 h 3187464"/>
              <a:gd name="connsiteX13" fmla="*/ 290286 w 6342743"/>
              <a:gd name="connsiteY13" fmla="*/ 1669916 h 3187464"/>
              <a:gd name="connsiteX14" fmla="*/ 319315 w 6342743"/>
              <a:gd name="connsiteY14" fmla="*/ 1626373 h 3187464"/>
              <a:gd name="connsiteX15" fmla="*/ 362857 w 6342743"/>
              <a:gd name="connsiteY15" fmla="*/ 1539287 h 3187464"/>
              <a:gd name="connsiteX16" fmla="*/ 406400 w 6342743"/>
              <a:gd name="connsiteY16" fmla="*/ 1510259 h 3187464"/>
              <a:gd name="connsiteX17" fmla="*/ 435429 w 6342743"/>
              <a:gd name="connsiteY17" fmla="*/ 1466716 h 3187464"/>
              <a:gd name="connsiteX18" fmla="*/ 522515 w 6342743"/>
              <a:gd name="connsiteY18" fmla="*/ 1408659 h 3187464"/>
              <a:gd name="connsiteX19" fmla="*/ 609600 w 6342743"/>
              <a:gd name="connsiteY19" fmla="*/ 1365116 h 3187464"/>
              <a:gd name="connsiteX20" fmla="*/ 638629 w 6342743"/>
              <a:gd name="connsiteY20" fmla="*/ 1321573 h 3187464"/>
              <a:gd name="connsiteX21" fmla="*/ 682172 w 6342743"/>
              <a:gd name="connsiteY21" fmla="*/ 1307059 h 3187464"/>
              <a:gd name="connsiteX22" fmla="*/ 783772 w 6342743"/>
              <a:gd name="connsiteY22" fmla="*/ 1292545 h 3187464"/>
              <a:gd name="connsiteX23" fmla="*/ 841829 w 6342743"/>
              <a:gd name="connsiteY23" fmla="*/ 1249002 h 3187464"/>
              <a:gd name="connsiteX24" fmla="*/ 885372 w 6342743"/>
              <a:gd name="connsiteY24" fmla="*/ 1234487 h 3187464"/>
              <a:gd name="connsiteX25" fmla="*/ 928915 w 6342743"/>
              <a:gd name="connsiteY25" fmla="*/ 1190945 h 3187464"/>
              <a:gd name="connsiteX26" fmla="*/ 1016000 w 6342743"/>
              <a:gd name="connsiteY26" fmla="*/ 1161916 h 3187464"/>
              <a:gd name="connsiteX27" fmla="*/ 1059543 w 6342743"/>
              <a:gd name="connsiteY27" fmla="*/ 1132887 h 3187464"/>
              <a:gd name="connsiteX28" fmla="*/ 1233715 w 6342743"/>
              <a:gd name="connsiteY28" fmla="*/ 1103859 h 3187464"/>
              <a:gd name="connsiteX29" fmla="*/ 1422400 w 6342743"/>
              <a:gd name="connsiteY29" fmla="*/ 1045802 h 3187464"/>
              <a:gd name="connsiteX30" fmla="*/ 1553029 w 6342743"/>
              <a:gd name="connsiteY30" fmla="*/ 1002259 h 3187464"/>
              <a:gd name="connsiteX31" fmla="*/ 1741715 w 6342743"/>
              <a:gd name="connsiteY31" fmla="*/ 973230 h 3187464"/>
              <a:gd name="connsiteX32" fmla="*/ 1857829 w 6342743"/>
              <a:gd name="connsiteY32" fmla="*/ 929687 h 3187464"/>
              <a:gd name="connsiteX33" fmla="*/ 2002972 w 6342743"/>
              <a:gd name="connsiteY33" fmla="*/ 900659 h 3187464"/>
              <a:gd name="connsiteX34" fmla="*/ 2177143 w 6342743"/>
              <a:gd name="connsiteY34" fmla="*/ 857116 h 3187464"/>
              <a:gd name="connsiteX35" fmla="*/ 2307772 w 6342743"/>
              <a:gd name="connsiteY35" fmla="*/ 842602 h 3187464"/>
              <a:gd name="connsiteX36" fmla="*/ 2423886 w 6342743"/>
              <a:gd name="connsiteY36" fmla="*/ 828087 h 3187464"/>
              <a:gd name="connsiteX37" fmla="*/ 2510972 w 6342743"/>
              <a:gd name="connsiteY37" fmla="*/ 813573 h 3187464"/>
              <a:gd name="connsiteX38" fmla="*/ 2627086 w 6342743"/>
              <a:gd name="connsiteY38" fmla="*/ 799059 h 3187464"/>
              <a:gd name="connsiteX39" fmla="*/ 2685143 w 6342743"/>
              <a:gd name="connsiteY39" fmla="*/ 784545 h 3187464"/>
              <a:gd name="connsiteX40" fmla="*/ 2873829 w 6342743"/>
              <a:gd name="connsiteY40" fmla="*/ 770030 h 3187464"/>
              <a:gd name="connsiteX41" fmla="*/ 2917372 w 6342743"/>
              <a:gd name="connsiteY41" fmla="*/ 755516 h 3187464"/>
              <a:gd name="connsiteX42" fmla="*/ 3077029 w 6342743"/>
              <a:gd name="connsiteY42" fmla="*/ 726487 h 3187464"/>
              <a:gd name="connsiteX43" fmla="*/ 3207657 w 6342743"/>
              <a:gd name="connsiteY43" fmla="*/ 682945 h 3187464"/>
              <a:gd name="connsiteX44" fmla="*/ 3381829 w 6342743"/>
              <a:gd name="connsiteY44" fmla="*/ 639402 h 3187464"/>
              <a:gd name="connsiteX45" fmla="*/ 3468915 w 6342743"/>
              <a:gd name="connsiteY45" fmla="*/ 610373 h 3187464"/>
              <a:gd name="connsiteX46" fmla="*/ 3570515 w 6342743"/>
              <a:gd name="connsiteY46" fmla="*/ 595859 h 3187464"/>
              <a:gd name="connsiteX47" fmla="*/ 3614057 w 6342743"/>
              <a:gd name="connsiteY47" fmla="*/ 566830 h 3187464"/>
              <a:gd name="connsiteX48" fmla="*/ 3657600 w 6342743"/>
              <a:gd name="connsiteY48" fmla="*/ 552316 h 3187464"/>
              <a:gd name="connsiteX49" fmla="*/ 3744686 w 6342743"/>
              <a:gd name="connsiteY49" fmla="*/ 508773 h 3187464"/>
              <a:gd name="connsiteX50" fmla="*/ 3875315 w 6342743"/>
              <a:gd name="connsiteY50" fmla="*/ 479745 h 3187464"/>
              <a:gd name="connsiteX51" fmla="*/ 4020457 w 6342743"/>
              <a:gd name="connsiteY51" fmla="*/ 436202 h 3187464"/>
              <a:gd name="connsiteX52" fmla="*/ 4180115 w 6342743"/>
              <a:gd name="connsiteY52" fmla="*/ 378145 h 3187464"/>
              <a:gd name="connsiteX53" fmla="*/ 4267200 w 6342743"/>
              <a:gd name="connsiteY53" fmla="*/ 363630 h 3187464"/>
              <a:gd name="connsiteX54" fmla="*/ 4455886 w 6342743"/>
              <a:gd name="connsiteY54" fmla="*/ 291059 h 3187464"/>
              <a:gd name="connsiteX55" fmla="*/ 4659086 w 6342743"/>
              <a:gd name="connsiteY55" fmla="*/ 262030 h 3187464"/>
              <a:gd name="connsiteX56" fmla="*/ 4818743 w 6342743"/>
              <a:gd name="connsiteY56" fmla="*/ 218487 h 3187464"/>
              <a:gd name="connsiteX57" fmla="*/ 4920343 w 6342743"/>
              <a:gd name="connsiteY57" fmla="*/ 189459 h 3187464"/>
              <a:gd name="connsiteX58" fmla="*/ 5080000 w 6342743"/>
              <a:gd name="connsiteY58" fmla="*/ 174945 h 3187464"/>
              <a:gd name="connsiteX59" fmla="*/ 5297715 w 6342743"/>
              <a:gd name="connsiteY59" fmla="*/ 131402 h 3187464"/>
              <a:gd name="connsiteX60" fmla="*/ 5428343 w 6342743"/>
              <a:gd name="connsiteY60" fmla="*/ 116887 h 3187464"/>
              <a:gd name="connsiteX61" fmla="*/ 5573486 w 6342743"/>
              <a:gd name="connsiteY61" fmla="*/ 87859 h 3187464"/>
              <a:gd name="connsiteX62" fmla="*/ 5747657 w 6342743"/>
              <a:gd name="connsiteY62" fmla="*/ 58830 h 3187464"/>
              <a:gd name="connsiteX63" fmla="*/ 5791200 w 6342743"/>
              <a:gd name="connsiteY63" fmla="*/ 44316 h 3187464"/>
              <a:gd name="connsiteX64" fmla="*/ 5863772 w 6342743"/>
              <a:gd name="connsiteY64" fmla="*/ 29802 h 3187464"/>
              <a:gd name="connsiteX65" fmla="*/ 5921829 w 6342743"/>
              <a:gd name="connsiteY65" fmla="*/ 15287 h 3187464"/>
              <a:gd name="connsiteX66" fmla="*/ 6342743 w 6342743"/>
              <a:gd name="connsiteY66" fmla="*/ 773 h 318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42743" h="3187464">
                <a:moveTo>
                  <a:pt x="464457" y="3121345"/>
                </a:moveTo>
                <a:cubicBezTo>
                  <a:pt x="305209" y="3114709"/>
                  <a:pt x="161270" y="3187464"/>
                  <a:pt x="72572" y="3063287"/>
                </a:cubicBezTo>
                <a:cubicBezTo>
                  <a:pt x="59996" y="3045681"/>
                  <a:pt x="53219" y="3024582"/>
                  <a:pt x="43543" y="3005230"/>
                </a:cubicBezTo>
                <a:cubicBezTo>
                  <a:pt x="33688" y="2965810"/>
                  <a:pt x="19780" y="2914088"/>
                  <a:pt x="14515" y="2874602"/>
                </a:cubicBezTo>
                <a:cubicBezTo>
                  <a:pt x="8089" y="2826406"/>
                  <a:pt x="4838" y="2777840"/>
                  <a:pt x="0" y="2729459"/>
                </a:cubicBezTo>
                <a:cubicBezTo>
                  <a:pt x="4838" y="2623021"/>
                  <a:pt x="6018" y="2516354"/>
                  <a:pt x="14515" y="2410145"/>
                </a:cubicBezTo>
                <a:cubicBezTo>
                  <a:pt x="15735" y="2394894"/>
                  <a:pt x="25004" y="2381362"/>
                  <a:pt x="29029" y="2366602"/>
                </a:cubicBezTo>
                <a:cubicBezTo>
                  <a:pt x="70159" y="2215787"/>
                  <a:pt x="36497" y="2293606"/>
                  <a:pt x="87086" y="2192430"/>
                </a:cubicBezTo>
                <a:cubicBezTo>
                  <a:pt x="92662" y="2158975"/>
                  <a:pt x="98248" y="2097536"/>
                  <a:pt x="116115" y="2061802"/>
                </a:cubicBezTo>
                <a:cubicBezTo>
                  <a:pt x="123916" y="2046200"/>
                  <a:pt x="131522" y="2029156"/>
                  <a:pt x="145143" y="2018259"/>
                </a:cubicBezTo>
                <a:cubicBezTo>
                  <a:pt x="157090" y="2008702"/>
                  <a:pt x="174172" y="2008583"/>
                  <a:pt x="188686" y="2003745"/>
                </a:cubicBezTo>
                <a:cubicBezTo>
                  <a:pt x="191962" y="1984092"/>
                  <a:pt x="205903" y="1886164"/>
                  <a:pt x="217715" y="1858602"/>
                </a:cubicBezTo>
                <a:cubicBezTo>
                  <a:pt x="224587" y="1842569"/>
                  <a:pt x="237067" y="1829573"/>
                  <a:pt x="246743" y="1815059"/>
                </a:cubicBezTo>
                <a:cubicBezTo>
                  <a:pt x="254857" y="1782603"/>
                  <a:pt x="276150" y="1691120"/>
                  <a:pt x="290286" y="1669916"/>
                </a:cubicBezTo>
                <a:lnTo>
                  <a:pt x="319315" y="1626373"/>
                </a:lnTo>
                <a:cubicBezTo>
                  <a:pt x="331119" y="1590959"/>
                  <a:pt x="334721" y="1567423"/>
                  <a:pt x="362857" y="1539287"/>
                </a:cubicBezTo>
                <a:cubicBezTo>
                  <a:pt x="375192" y="1526952"/>
                  <a:pt x="391886" y="1519935"/>
                  <a:pt x="406400" y="1510259"/>
                </a:cubicBezTo>
                <a:cubicBezTo>
                  <a:pt x="416076" y="1495745"/>
                  <a:pt x="422301" y="1478203"/>
                  <a:pt x="435429" y="1466716"/>
                </a:cubicBezTo>
                <a:cubicBezTo>
                  <a:pt x="461685" y="1443742"/>
                  <a:pt x="493486" y="1428012"/>
                  <a:pt x="522515" y="1408659"/>
                </a:cubicBezTo>
                <a:cubicBezTo>
                  <a:pt x="578790" y="1371142"/>
                  <a:pt x="549506" y="1385147"/>
                  <a:pt x="609600" y="1365116"/>
                </a:cubicBezTo>
                <a:cubicBezTo>
                  <a:pt x="619276" y="1350602"/>
                  <a:pt x="625007" y="1332470"/>
                  <a:pt x="638629" y="1321573"/>
                </a:cubicBezTo>
                <a:cubicBezTo>
                  <a:pt x="650576" y="1312016"/>
                  <a:pt x="667170" y="1310059"/>
                  <a:pt x="682172" y="1307059"/>
                </a:cubicBezTo>
                <a:cubicBezTo>
                  <a:pt x="715718" y="1300350"/>
                  <a:pt x="749905" y="1297383"/>
                  <a:pt x="783772" y="1292545"/>
                </a:cubicBezTo>
                <a:cubicBezTo>
                  <a:pt x="803124" y="1278031"/>
                  <a:pt x="820826" y="1261004"/>
                  <a:pt x="841829" y="1249002"/>
                </a:cubicBezTo>
                <a:cubicBezTo>
                  <a:pt x="855113" y="1241411"/>
                  <a:pt x="872642" y="1242974"/>
                  <a:pt x="885372" y="1234487"/>
                </a:cubicBezTo>
                <a:cubicBezTo>
                  <a:pt x="902451" y="1223101"/>
                  <a:pt x="910972" y="1200913"/>
                  <a:pt x="928915" y="1190945"/>
                </a:cubicBezTo>
                <a:cubicBezTo>
                  <a:pt x="955663" y="1176085"/>
                  <a:pt x="1016000" y="1161916"/>
                  <a:pt x="1016000" y="1161916"/>
                </a:cubicBezTo>
                <a:cubicBezTo>
                  <a:pt x="1030514" y="1152240"/>
                  <a:pt x="1043509" y="1139759"/>
                  <a:pt x="1059543" y="1132887"/>
                </a:cubicBezTo>
                <a:cubicBezTo>
                  <a:pt x="1099030" y="1115964"/>
                  <a:pt x="1208114" y="1107059"/>
                  <a:pt x="1233715" y="1103859"/>
                </a:cubicBezTo>
                <a:cubicBezTo>
                  <a:pt x="1554867" y="983426"/>
                  <a:pt x="1200715" y="1109140"/>
                  <a:pt x="1422400" y="1045802"/>
                </a:cubicBezTo>
                <a:cubicBezTo>
                  <a:pt x="1466532" y="1033193"/>
                  <a:pt x="1508680" y="1014085"/>
                  <a:pt x="1553029" y="1002259"/>
                </a:cubicBezTo>
                <a:cubicBezTo>
                  <a:pt x="1576257" y="996065"/>
                  <a:pt x="1724443" y="975698"/>
                  <a:pt x="1741715" y="973230"/>
                </a:cubicBezTo>
                <a:cubicBezTo>
                  <a:pt x="1758030" y="966704"/>
                  <a:pt x="1830946" y="935891"/>
                  <a:pt x="1857829" y="929687"/>
                </a:cubicBezTo>
                <a:cubicBezTo>
                  <a:pt x="1905905" y="918593"/>
                  <a:pt x="1955531" y="914214"/>
                  <a:pt x="2002972" y="900659"/>
                </a:cubicBezTo>
                <a:cubicBezTo>
                  <a:pt x="2067125" y="882329"/>
                  <a:pt x="2112876" y="866297"/>
                  <a:pt x="2177143" y="857116"/>
                </a:cubicBezTo>
                <a:cubicBezTo>
                  <a:pt x="2220514" y="850920"/>
                  <a:pt x="2264261" y="847721"/>
                  <a:pt x="2307772" y="842602"/>
                </a:cubicBezTo>
                <a:lnTo>
                  <a:pt x="2423886" y="828087"/>
                </a:lnTo>
                <a:cubicBezTo>
                  <a:pt x="2453019" y="823925"/>
                  <a:pt x="2481839" y="817735"/>
                  <a:pt x="2510972" y="813573"/>
                </a:cubicBezTo>
                <a:cubicBezTo>
                  <a:pt x="2549586" y="808057"/>
                  <a:pt x="2588611" y="805471"/>
                  <a:pt x="2627086" y="799059"/>
                </a:cubicBezTo>
                <a:cubicBezTo>
                  <a:pt x="2646763" y="795780"/>
                  <a:pt x="2665332" y="786876"/>
                  <a:pt x="2685143" y="784545"/>
                </a:cubicBezTo>
                <a:cubicBezTo>
                  <a:pt x="2747792" y="777174"/>
                  <a:pt x="2810934" y="774868"/>
                  <a:pt x="2873829" y="770030"/>
                </a:cubicBezTo>
                <a:cubicBezTo>
                  <a:pt x="2888343" y="765192"/>
                  <a:pt x="2902529" y="759227"/>
                  <a:pt x="2917372" y="755516"/>
                </a:cubicBezTo>
                <a:cubicBezTo>
                  <a:pt x="2957937" y="745375"/>
                  <a:pt x="3038216" y="732956"/>
                  <a:pt x="3077029" y="726487"/>
                </a:cubicBezTo>
                <a:cubicBezTo>
                  <a:pt x="3157423" y="672892"/>
                  <a:pt x="3082505" y="714233"/>
                  <a:pt x="3207657" y="682945"/>
                </a:cubicBezTo>
                <a:cubicBezTo>
                  <a:pt x="3437663" y="625443"/>
                  <a:pt x="3153956" y="677380"/>
                  <a:pt x="3381829" y="639402"/>
                </a:cubicBezTo>
                <a:cubicBezTo>
                  <a:pt x="3410858" y="629726"/>
                  <a:pt x="3439100" y="617253"/>
                  <a:pt x="3468915" y="610373"/>
                </a:cubicBezTo>
                <a:cubicBezTo>
                  <a:pt x="3502249" y="602680"/>
                  <a:pt x="3537747" y="605689"/>
                  <a:pt x="3570515" y="595859"/>
                </a:cubicBezTo>
                <a:cubicBezTo>
                  <a:pt x="3587223" y="590847"/>
                  <a:pt x="3598455" y="574631"/>
                  <a:pt x="3614057" y="566830"/>
                </a:cubicBezTo>
                <a:cubicBezTo>
                  <a:pt x="3627741" y="559988"/>
                  <a:pt x="3643619" y="558530"/>
                  <a:pt x="3657600" y="552316"/>
                </a:cubicBezTo>
                <a:cubicBezTo>
                  <a:pt x="3687258" y="539135"/>
                  <a:pt x="3713896" y="519036"/>
                  <a:pt x="3744686" y="508773"/>
                </a:cubicBezTo>
                <a:cubicBezTo>
                  <a:pt x="3787002" y="494668"/>
                  <a:pt x="3831772" y="489421"/>
                  <a:pt x="3875315" y="479745"/>
                </a:cubicBezTo>
                <a:cubicBezTo>
                  <a:pt x="3996895" y="418954"/>
                  <a:pt x="3861431" y="479573"/>
                  <a:pt x="4020457" y="436202"/>
                </a:cubicBezTo>
                <a:cubicBezTo>
                  <a:pt x="4093036" y="416408"/>
                  <a:pt x="4101669" y="391220"/>
                  <a:pt x="4180115" y="378145"/>
                </a:cubicBezTo>
                <a:lnTo>
                  <a:pt x="4267200" y="363630"/>
                </a:lnTo>
                <a:cubicBezTo>
                  <a:pt x="4387772" y="294732"/>
                  <a:pt x="4335289" y="309149"/>
                  <a:pt x="4455886" y="291059"/>
                </a:cubicBezTo>
                <a:lnTo>
                  <a:pt x="4659086" y="262030"/>
                </a:lnTo>
                <a:cubicBezTo>
                  <a:pt x="4845914" y="199755"/>
                  <a:pt x="4654622" y="259518"/>
                  <a:pt x="4818743" y="218487"/>
                </a:cubicBezTo>
                <a:cubicBezTo>
                  <a:pt x="4869913" y="205694"/>
                  <a:pt x="4862173" y="197215"/>
                  <a:pt x="4920343" y="189459"/>
                </a:cubicBezTo>
                <a:cubicBezTo>
                  <a:pt x="4973313" y="182397"/>
                  <a:pt x="5026928" y="181189"/>
                  <a:pt x="5080000" y="174945"/>
                </a:cubicBezTo>
                <a:cubicBezTo>
                  <a:pt x="5199129" y="160930"/>
                  <a:pt x="5156478" y="154942"/>
                  <a:pt x="5297715" y="131402"/>
                </a:cubicBezTo>
                <a:cubicBezTo>
                  <a:pt x="5340930" y="124200"/>
                  <a:pt x="5385068" y="123720"/>
                  <a:pt x="5428343" y="116887"/>
                </a:cubicBezTo>
                <a:cubicBezTo>
                  <a:pt x="5477078" y="109192"/>
                  <a:pt x="5524643" y="94836"/>
                  <a:pt x="5573486" y="87859"/>
                </a:cubicBezTo>
                <a:cubicBezTo>
                  <a:pt x="5630847" y="79665"/>
                  <a:pt x="5691051" y="72982"/>
                  <a:pt x="5747657" y="58830"/>
                </a:cubicBezTo>
                <a:cubicBezTo>
                  <a:pt x="5762500" y="55119"/>
                  <a:pt x="5776357" y="48027"/>
                  <a:pt x="5791200" y="44316"/>
                </a:cubicBezTo>
                <a:cubicBezTo>
                  <a:pt x="5815133" y="38333"/>
                  <a:pt x="5839690" y="35154"/>
                  <a:pt x="5863772" y="29802"/>
                </a:cubicBezTo>
                <a:cubicBezTo>
                  <a:pt x="5883245" y="25475"/>
                  <a:pt x="5901928" y="16659"/>
                  <a:pt x="5921829" y="15287"/>
                </a:cubicBezTo>
                <a:cubicBezTo>
                  <a:pt x="6143494" y="0"/>
                  <a:pt x="6189301" y="773"/>
                  <a:pt x="6342743" y="773"/>
                </a:cubicBez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429001" y="1047147"/>
            <a:ext cx="4800600" cy="132748"/>
          </a:xfrm>
          <a:custGeom>
            <a:avLst/>
            <a:gdLst>
              <a:gd name="connsiteX0" fmla="*/ 0 w 4267200"/>
              <a:gd name="connsiteY0" fmla="*/ 580571 h 580571"/>
              <a:gd name="connsiteX1" fmla="*/ 14514 w 4267200"/>
              <a:gd name="connsiteY1" fmla="*/ 508000 h 580571"/>
              <a:gd name="connsiteX2" fmla="*/ 58057 w 4267200"/>
              <a:gd name="connsiteY2" fmla="*/ 449943 h 580571"/>
              <a:gd name="connsiteX3" fmla="*/ 87085 w 4267200"/>
              <a:gd name="connsiteY3" fmla="*/ 406400 h 580571"/>
              <a:gd name="connsiteX4" fmla="*/ 130628 w 4267200"/>
              <a:gd name="connsiteY4" fmla="*/ 377371 h 580571"/>
              <a:gd name="connsiteX5" fmla="*/ 188685 w 4267200"/>
              <a:gd name="connsiteY5" fmla="*/ 319314 h 580571"/>
              <a:gd name="connsiteX6" fmla="*/ 275771 w 4267200"/>
              <a:gd name="connsiteY6" fmla="*/ 261257 h 580571"/>
              <a:gd name="connsiteX7" fmla="*/ 319314 w 4267200"/>
              <a:gd name="connsiteY7" fmla="*/ 217714 h 580571"/>
              <a:gd name="connsiteX8" fmla="*/ 362857 w 4267200"/>
              <a:gd name="connsiteY8" fmla="*/ 203200 h 580571"/>
              <a:gd name="connsiteX9" fmla="*/ 449942 w 4267200"/>
              <a:gd name="connsiteY9" fmla="*/ 159657 h 580571"/>
              <a:gd name="connsiteX10" fmla="*/ 522514 w 4267200"/>
              <a:gd name="connsiteY10" fmla="*/ 145143 h 580571"/>
              <a:gd name="connsiteX11" fmla="*/ 725714 w 4267200"/>
              <a:gd name="connsiteY11" fmla="*/ 116114 h 580571"/>
              <a:gd name="connsiteX12" fmla="*/ 928914 w 4267200"/>
              <a:gd name="connsiteY12" fmla="*/ 87085 h 580571"/>
              <a:gd name="connsiteX13" fmla="*/ 1117600 w 4267200"/>
              <a:gd name="connsiteY13" fmla="*/ 58057 h 580571"/>
              <a:gd name="connsiteX14" fmla="*/ 1277257 w 4267200"/>
              <a:gd name="connsiteY14" fmla="*/ 43543 h 580571"/>
              <a:gd name="connsiteX15" fmla="*/ 1465942 w 4267200"/>
              <a:gd name="connsiteY15" fmla="*/ 14514 h 580571"/>
              <a:gd name="connsiteX16" fmla="*/ 1582057 w 4267200"/>
              <a:gd name="connsiteY16" fmla="*/ 0 h 580571"/>
              <a:gd name="connsiteX17" fmla="*/ 3730171 w 4267200"/>
              <a:gd name="connsiteY17" fmla="*/ 14514 h 580571"/>
              <a:gd name="connsiteX18" fmla="*/ 3831771 w 4267200"/>
              <a:gd name="connsiteY18" fmla="*/ 43543 h 580571"/>
              <a:gd name="connsiteX19" fmla="*/ 3947885 w 4267200"/>
              <a:gd name="connsiteY19" fmla="*/ 101600 h 580571"/>
              <a:gd name="connsiteX20" fmla="*/ 4005942 w 4267200"/>
              <a:gd name="connsiteY20" fmla="*/ 145143 h 580571"/>
              <a:gd name="connsiteX21" fmla="*/ 4093028 w 4267200"/>
              <a:gd name="connsiteY21" fmla="*/ 174171 h 580571"/>
              <a:gd name="connsiteX22" fmla="*/ 4209142 w 4267200"/>
              <a:gd name="connsiteY22" fmla="*/ 217714 h 580571"/>
              <a:gd name="connsiteX23" fmla="*/ 4267200 w 4267200"/>
              <a:gd name="connsiteY23" fmla="*/ 246743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67200" h="580571">
                <a:moveTo>
                  <a:pt x="0" y="580571"/>
                </a:moveTo>
                <a:cubicBezTo>
                  <a:pt x="4838" y="556381"/>
                  <a:pt x="4495" y="530543"/>
                  <a:pt x="14514" y="508000"/>
                </a:cubicBezTo>
                <a:cubicBezTo>
                  <a:pt x="24339" y="485894"/>
                  <a:pt x="43997" y="469628"/>
                  <a:pt x="58057" y="449943"/>
                </a:cubicBezTo>
                <a:cubicBezTo>
                  <a:pt x="68196" y="435748"/>
                  <a:pt x="74750" y="418735"/>
                  <a:pt x="87085" y="406400"/>
                </a:cubicBezTo>
                <a:cubicBezTo>
                  <a:pt x="99420" y="394065"/>
                  <a:pt x="117383" y="388724"/>
                  <a:pt x="130628" y="377371"/>
                </a:cubicBezTo>
                <a:cubicBezTo>
                  <a:pt x="151408" y="359560"/>
                  <a:pt x="167314" y="336411"/>
                  <a:pt x="188685" y="319314"/>
                </a:cubicBezTo>
                <a:cubicBezTo>
                  <a:pt x="215928" y="297520"/>
                  <a:pt x="251101" y="285927"/>
                  <a:pt x="275771" y="261257"/>
                </a:cubicBezTo>
                <a:cubicBezTo>
                  <a:pt x="290285" y="246743"/>
                  <a:pt x="302235" y="229100"/>
                  <a:pt x="319314" y="217714"/>
                </a:cubicBezTo>
                <a:cubicBezTo>
                  <a:pt x="332044" y="209227"/>
                  <a:pt x="348876" y="209414"/>
                  <a:pt x="362857" y="203200"/>
                </a:cubicBezTo>
                <a:cubicBezTo>
                  <a:pt x="392515" y="190019"/>
                  <a:pt x="419441" y="170748"/>
                  <a:pt x="449942" y="159657"/>
                </a:cubicBezTo>
                <a:cubicBezTo>
                  <a:pt x="473126" y="151226"/>
                  <a:pt x="498242" y="149556"/>
                  <a:pt x="522514" y="145143"/>
                </a:cubicBezTo>
                <a:cubicBezTo>
                  <a:pt x="633654" y="124935"/>
                  <a:pt x="599512" y="133323"/>
                  <a:pt x="725714" y="116114"/>
                </a:cubicBezTo>
                <a:lnTo>
                  <a:pt x="928914" y="87085"/>
                </a:lnTo>
                <a:cubicBezTo>
                  <a:pt x="1009716" y="74965"/>
                  <a:pt x="1033399" y="67412"/>
                  <a:pt x="1117600" y="58057"/>
                </a:cubicBezTo>
                <a:cubicBezTo>
                  <a:pt x="1170712" y="52156"/>
                  <a:pt x="1224231" y="50171"/>
                  <a:pt x="1277257" y="43543"/>
                </a:cubicBezTo>
                <a:cubicBezTo>
                  <a:pt x="1340401" y="35650"/>
                  <a:pt x="1402947" y="23513"/>
                  <a:pt x="1465942" y="14514"/>
                </a:cubicBezTo>
                <a:cubicBezTo>
                  <a:pt x="1504556" y="8998"/>
                  <a:pt x="1543352" y="4838"/>
                  <a:pt x="1582057" y="0"/>
                </a:cubicBezTo>
                <a:lnTo>
                  <a:pt x="3730171" y="14514"/>
                </a:lnTo>
                <a:cubicBezTo>
                  <a:pt x="3749148" y="14764"/>
                  <a:pt x="3810661" y="36506"/>
                  <a:pt x="3831771" y="43543"/>
                </a:cubicBezTo>
                <a:cubicBezTo>
                  <a:pt x="3926697" y="138466"/>
                  <a:pt x="3814397" y="42271"/>
                  <a:pt x="3947885" y="101600"/>
                </a:cubicBezTo>
                <a:cubicBezTo>
                  <a:pt x="3969990" y="111425"/>
                  <a:pt x="3984305" y="134325"/>
                  <a:pt x="4005942" y="145143"/>
                </a:cubicBezTo>
                <a:cubicBezTo>
                  <a:pt x="4033310" y="158827"/>
                  <a:pt x="4065660" y="160487"/>
                  <a:pt x="4093028" y="174171"/>
                </a:cubicBezTo>
                <a:cubicBezTo>
                  <a:pt x="4168927" y="212121"/>
                  <a:pt x="4130094" y="197952"/>
                  <a:pt x="4209142" y="217714"/>
                </a:cubicBezTo>
                <a:lnTo>
                  <a:pt x="4267200" y="246743"/>
                </a:ln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36500" y="5822644"/>
            <a:ext cx="964842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1" y="39471"/>
            <a:ext cx="54088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763000" y="47492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5721" y="5088057"/>
            <a:ext cx="151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3314" y="5062093"/>
            <a:ext cx="120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3314" y="20574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5559" y="3362318"/>
            <a:ext cx="165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সি.পি.উ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934774" y="753083"/>
            <a:ext cx="6246252" cy="9536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7765" tIns="53883" rIns="107765" bIns="53883" rtlCol="0" anchor="ctr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40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1166" y="3361385"/>
            <a:ext cx="11500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785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9721" y="1431702"/>
            <a:ext cx="8610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 পাঠে শিক্ষার্থীরা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.......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তালিকা তৈরী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5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4"/>
          <a:stretch/>
        </p:blipFill>
        <p:spPr>
          <a:xfrm>
            <a:off x="3436193" y="1524000"/>
            <a:ext cx="5395815" cy="3581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2800" y="533400"/>
            <a:ext cx="5562600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270105"/>
            <a:ext cx="7848600" cy="14465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5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4348" y="333071"/>
            <a:ext cx="575630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720560"/>
            <a:ext cx="588645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otiar\Desktop\index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48" y="1447800"/>
            <a:ext cx="5730902" cy="2908822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2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998" y="4168462"/>
            <a:ext cx="10354614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UPS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Power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Switch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Power Switch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otiar\Desktop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59" y="845140"/>
            <a:ext cx="2106693" cy="28089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7820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208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2021-03-06T11:47:59Z</dcterms:created>
  <dcterms:modified xsi:type="dcterms:W3CDTF">2021-03-06T12:13:09Z</dcterms:modified>
</cp:coreProperties>
</file>