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0C5E-6ABC-40D7-A0ED-FC5C439340D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DE47-4310-4429-A798-0A1FCA78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2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0C5E-6ABC-40D7-A0ED-FC5C439340D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DE47-4310-4429-A798-0A1FCA78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9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0C5E-6ABC-40D7-A0ED-FC5C439340D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DE47-4310-4429-A798-0A1FCA78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6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0C5E-6ABC-40D7-A0ED-FC5C439340D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DE47-4310-4429-A798-0A1FCA78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2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0C5E-6ABC-40D7-A0ED-FC5C439340D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DE47-4310-4429-A798-0A1FCA78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7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0C5E-6ABC-40D7-A0ED-FC5C439340D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DE47-4310-4429-A798-0A1FCA78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0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0C5E-6ABC-40D7-A0ED-FC5C439340D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DE47-4310-4429-A798-0A1FCA78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4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0C5E-6ABC-40D7-A0ED-FC5C439340D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DE47-4310-4429-A798-0A1FCA78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0C5E-6ABC-40D7-A0ED-FC5C439340D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DE47-4310-4429-A798-0A1FCA78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4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0C5E-6ABC-40D7-A0ED-FC5C439340D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DE47-4310-4429-A798-0A1FCA78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2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0C5E-6ABC-40D7-A0ED-FC5C439340D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DE47-4310-4429-A798-0A1FCA78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5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C0C5E-6ABC-40D7-A0ED-FC5C439340D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ADE47-4310-4429-A798-0A1FCA78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3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7" Type="http://schemas.openxmlformats.org/officeDocument/2006/relationships/image" Target="../media/image2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3.jpg"/><Relationship Id="rId4" Type="http://schemas.openxmlformats.org/officeDocument/2006/relationships/image" Target="../media/image2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g"/><Relationship Id="rId5" Type="http://schemas.openxmlformats.org/officeDocument/2006/relationships/image" Target="../media/image28.jpg"/><Relationship Id="rId4" Type="http://schemas.openxmlformats.org/officeDocument/2006/relationships/image" Target="../media/image13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" y="115910"/>
            <a:ext cx="11857686" cy="66403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683067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90" y="1159871"/>
            <a:ext cx="4623514" cy="45216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659" y="1159871"/>
            <a:ext cx="5472780" cy="44917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545465" y="128789"/>
            <a:ext cx="9131121" cy="76258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6349" y="5950039"/>
            <a:ext cx="9131121" cy="73262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বাসা বুনার জন্য তৃনলতা আনছে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58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82" y="1191296"/>
            <a:ext cx="5501426" cy="45655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045" y="1191296"/>
            <a:ext cx="5623792" cy="45655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107583" y="141668"/>
            <a:ext cx="8937938" cy="72121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কী দেখছ?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82076" y="5935015"/>
            <a:ext cx="8937938" cy="72121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 সংগ্রহ করে মৌচাকে জমা করছে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06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2" y="187547"/>
            <a:ext cx="11840589" cy="64975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8940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6839" y="334851"/>
            <a:ext cx="5615189" cy="10560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910625"/>
            <a:ext cx="12191999" cy="39473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দিয়ে শব্দ তৈরি করতে পারবে;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দিয়ে বাক্য তৈরি করতে পারবে;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মুখে মুখে উত্তর বলতে ও লিখতে পারবে;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0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781" y="1017431"/>
            <a:ext cx="4456090" cy="56827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3425781" y="103030"/>
            <a:ext cx="4456090" cy="8113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আদর্শ পাঠ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16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918" y="1210570"/>
            <a:ext cx="9594761" cy="53730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876541" y="103031"/>
            <a:ext cx="3734873" cy="8113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 পাঠ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90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6062"/>
            <a:ext cx="11178862" cy="8500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শব্দগুলো পাঠ থেকে খুঁজে বের করি।অর্থ বলি।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63014"/>
            <a:ext cx="12192000" cy="54949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9093" y="1493949"/>
            <a:ext cx="2382592" cy="7340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আহরণ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9093" y="2627290"/>
            <a:ext cx="2382592" cy="6460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তৃণলতা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9093" y="3694607"/>
            <a:ext cx="2382592" cy="7099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পিপীলিকা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093" y="4711522"/>
            <a:ext cx="2382592" cy="8006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কিচিমিচি 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290" y="6091707"/>
            <a:ext cx="2382592" cy="68494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পিলপিল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30356" y="1493949"/>
            <a:ext cx="3206838" cy="54091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জোগাড়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30356" y="2427537"/>
            <a:ext cx="3206838" cy="7043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ঘাস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30356" y="3524519"/>
            <a:ext cx="3206838" cy="7083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পিঁপড়ে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30356" y="4764479"/>
            <a:ext cx="3206838" cy="7476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পাখির ডাক 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30356" y="5904833"/>
            <a:ext cx="3206838" cy="79205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পিঁপড়ের চলা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189" y="2600200"/>
            <a:ext cx="2116061" cy="8510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190" y="1493949"/>
            <a:ext cx="2116061" cy="8628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190" y="3694607"/>
            <a:ext cx="2116060" cy="9348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189" y="5984605"/>
            <a:ext cx="2091072" cy="7920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189" y="4726635"/>
            <a:ext cx="2116061" cy="10941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496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152"/>
            <a:ext cx="12192000" cy="785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ঘরের ভিতরের শব্দগুলো খালি জায়গায় বসিয়ে বাক্য তৈরি করি।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33341"/>
            <a:ext cx="12192000" cy="57246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পাখি------------------------------------দিয়ে বাসা বানায়। 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মৌমাছি ফুল থেকে মধু-------------------------------করে।  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পিঁপড়া------------------------------------------করে চলে। 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চড়ুইগুলো------------------------------------করে ডাকছে। 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-------------------------------------------সারি বেঁধে চলে।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183" y="1223493"/>
            <a:ext cx="2086378" cy="68258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আহরণ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9561" y="1223493"/>
            <a:ext cx="2086378" cy="68258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তৃণলতা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5939" y="1223493"/>
            <a:ext cx="2086378" cy="68258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কিচিমিচি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52317" y="1223493"/>
            <a:ext cx="2086378" cy="68258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পিলপিল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38695" y="1223493"/>
            <a:ext cx="2086378" cy="68258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পিপীলিকা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16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7.40741E-7 L 0.53386 0.2618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93" y="1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7.40741E-7 L 0.11588 0.137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94" y="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7.40741E-7 L -0.00938 0.4722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" y="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7.40741E-7 L -0.05507 0.3708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7.40741E-7 L -0.26901 0.566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51" y="2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90151"/>
            <a:ext cx="12191998" cy="8757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যুক্তবর্ণগুলো চিনে নিই।যুক্তবর্ণ দিয়ে তৈরি করা শব্দ শব্দ পড়ি।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70467"/>
            <a:ext cx="12191999" cy="36189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6062" y="2163651"/>
            <a:ext cx="2009104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তৃণ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6062" y="2846231"/>
            <a:ext cx="2009104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062" y="3528811"/>
            <a:ext cx="2009104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26534" y="2150772"/>
            <a:ext cx="2125014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08372" y="2137893"/>
            <a:ext cx="1828800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ত+ৃ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26534" y="2846231"/>
            <a:ext cx="2125014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দ্য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26534" y="3528812"/>
            <a:ext cx="2125014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ঞ্চ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08372" y="2820473"/>
            <a:ext cx="1828800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দ+্য    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8372" y="3503053"/>
            <a:ext cx="1828800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ঞ+চ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448540" y="2150772"/>
            <a:ext cx="3490174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তৃষা,তৃতীয়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48540" y="2820473"/>
            <a:ext cx="3490174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সত্য,বিদ্যা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48540" y="3490174"/>
            <a:ext cx="3490174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পঞ্চাশ,পঞ্চম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6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 algn="ctr">
              <a:buFont typeface="+mj-lt"/>
              <a:buAutoNum type="arabicPeriod"/>
            </a:pPr>
            <a:r>
              <a:rPr lang="bn-IN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মুখে মুখে উত্তর বলি ও লিখি।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মৌমাছি কোথায় যায়?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মৌমাছি কী কাজ করে?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পাখি তৃণলতা আনে কেন?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পিপীলিকা কী সঞ্চয় করে?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53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15491"/>
            <a:ext cx="5569527" cy="41425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</a:t>
            </a: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</a:p>
          <a:p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০১৭৮৬৪৯৮৯২২ 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69527" y="2715491"/>
            <a:ext cx="6622473" cy="41425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দ্ধিতীয়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০৭/০৩/২০২১ ইং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605" y="249382"/>
            <a:ext cx="2339286" cy="23620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324" y="204092"/>
            <a:ext cx="2160877" cy="24525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036662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5415" y="176816"/>
            <a:ext cx="7559899" cy="785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রেখা টেনে মিল করি।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51301" y="1198134"/>
            <a:ext cx="3224011" cy="785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আগে বুনি 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395" y="2168475"/>
            <a:ext cx="2962140" cy="785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যাই মধু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395" y="3047996"/>
            <a:ext cx="2962140" cy="785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আপনার বাসা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395" y="4004251"/>
            <a:ext cx="2962140" cy="785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খাদ্য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395" y="4960507"/>
            <a:ext cx="2962140" cy="73409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শীতের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34130" y="4908989"/>
            <a:ext cx="3224009" cy="785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আহরণে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51301" y="3833607"/>
            <a:ext cx="3206838" cy="785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একবার</a:t>
            </a:r>
            <a:r>
              <a:rPr lang="bn-IN" dirty="0" smtClean="0"/>
              <a:t>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195587"/>
            <a:ext cx="3026535" cy="785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দাঁড়াও না  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51301" y="2100323"/>
            <a:ext cx="3224011" cy="785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খুঁজিতেছি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68473" y="2954086"/>
            <a:ext cx="3206839" cy="785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 চাই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8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39 0.64607 L 0.27539 0.396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0.30534 0.4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60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7 L 0.26954 -0.2650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77" y="-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22222E-6 L 0.26524 -0.276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55" y="-1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85185E-6 L 0.28321 -0.286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54" y="-1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062" y="193183"/>
            <a:ext cx="11397803" cy="7984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দেখি।ঠিক শব্দের সাথে দাগ টেনে মিলাই।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63" y="1581954"/>
            <a:ext cx="2807996" cy="7984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পাখির বাসা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80257" y="1581954"/>
            <a:ext cx="2529055" cy="7984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মৌচাক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75510" y="1581954"/>
            <a:ext cx="2806654" cy="7984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কিচিমিচি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4879213"/>
            <a:ext cx="2505075" cy="16859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387" y="4879214"/>
            <a:ext cx="2447925" cy="1685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337" y="4879214"/>
            <a:ext cx="2705100" cy="1685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462" y="4885519"/>
            <a:ext cx="2466975" cy="16796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9277098" y="1581954"/>
            <a:ext cx="2721701" cy="7984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পিলপিল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24701 -0.35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-1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49336 -0.3592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61" y="-1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-0.48555 -0.3574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84" y="-1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22222E-6 L -0.25925 -0.358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69" y="-1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456" y="167425"/>
            <a:ext cx="11771290" cy="655534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মৌমাছি সম্পর্কে তিনটি বাক্য লিখ। </a:t>
            </a:r>
          </a:p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---------------------------------------------------------------------------------------------------------------------------------------------------------------------------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65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91" y="3012068"/>
            <a:ext cx="3626208" cy="37277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2000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70" y="201825"/>
            <a:ext cx="9156879" cy="65062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29363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8" y="2110223"/>
            <a:ext cx="5665429" cy="366459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465" y="2110223"/>
            <a:ext cx="5956594" cy="366459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558344" y="437882"/>
            <a:ext cx="9040969" cy="72121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1679" y="6065949"/>
            <a:ext cx="8384146" cy="65682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মৌমাছি,পাখি পিঁপড়ার কাজের আনন্দ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69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4" y="1519707"/>
            <a:ext cx="6014434" cy="43104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Rectangle 1"/>
          <p:cNvSpPr/>
          <p:nvPr/>
        </p:nvSpPr>
        <p:spPr>
          <a:xfrm>
            <a:off x="1700011" y="218941"/>
            <a:ext cx="8216721" cy="78561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দেখছ?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39414" y="6072389"/>
            <a:ext cx="6413679" cy="78561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মৌমাছি নেচে নেচে যাচ্ছে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921" y="1519708"/>
            <a:ext cx="5628068" cy="43104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57253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1" y="1943305"/>
            <a:ext cx="6196733" cy="35526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Rectangle 1"/>
          <p:cNvSpPr/>
          <p:nvPr/>
        </p:nvSpPr>
        <p:spPr>
          <a:xfrm>
            <a:off x="811369" y="528034"/>
            <a:ext cx="10406130" cy="7212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কী দেখতে পাচ্ছ?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06895" y="5764467"/>
            <a:ext cx="9388632" cy="7212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পিপীলিকা খাদ্য সংগ্রহ করছে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367" y="10929870"/>
            <a:ext cx="3644721" cy="7212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14" y="1943305"/>
            <a:ext cx="5254579" cy="35526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17819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2" y="1377861"/>
            <a:ext cx="4206204" cy="42062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914" y="1377861"/>
            <a:ext cx="7565086" cy="42553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455313" y="180304"/>
            <a:ext cx="8809149" cy="87576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11499" y="5847814"/>
            <a:ext cx="8809149" cy="87576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মৌমাছি মধু আহরণ করছে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622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3" y="2027482"/>
            <a:ext cx="5821251" cy="36352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465" y="2027482"/>
            <a:ext cx="5943850" cy="36352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468192" y="296214"/>
            <a:ext cx="8873543" cy="79849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কী দেখতে পাচ্ছ?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80693" y="5922135"/>
            <a:ext cx="8873543" cy="79849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ছোট পাখি কিচির মিচির ডাকছে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412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639" y="1090459"/>
            <a:ext cx="6599993" cy="48527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9" y="1090460"/>
            <a:ext cx="4675030" cy="48527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313645" y="90152"/>
            <a:ext cx="9040969" cy="75985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36501" y="5943218"/>
            <a:ext cx="9040969" cy="65219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পিপীলিকা দলবল ছেড়ে একা চলেছে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367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295</Words>
  <Application>Microsoft Office PowerPoint</Application>
  <PresentationFormat>Widescreen</PresentationFormat>
  <Paragraphs>90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24</cp:revision>
  <dcterms:created xsi:type="dcterms:W3CDTF">2021-03-04T06:16:48Z</dcterms:created>
  <dcterms:modified xsi:type="dcterms:W3CDTF">2021-03-07T08:46:22Z</dcterms:modified>
</cp:coreProperties>
</file>