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4" r:id="rId2"/>
    <p:sldId id="285" r:id="rId3"/>
    <p:sldId id="260" r:id="rId4"/>
    <p:sldId id="262" r:id="rId5"/>
    <p:sldId id="265" r:id="rId6"/>
    <p:sldId id="272" r:id="rId7"/>
    <p:sldId id="277" r:id="rId8"/>
    <p:sldId id="278" r:id="rId9"/>
    <p:sldId id="279" r:id="rId10"/>
    <p:sldId id="280" r:id="rId11"/>
    <p:sldId id="281" r:id="rId12"/>
    <p:sldId id="283" r:id="rId13"/>
    <p:sldId id="274" r:id="rId14"/>
    <p:sldId id="273" r:id="rId15"/>
    <p:sldId id="275" r:id="rId16"/>
    <p:sldId id="28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F4778E-AEF5-45FC-86CC-5996E445DC25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63CD16C-B4EE-4F33-A07A-D9A1AAA9DA77}">
      <dgm:prSet phldrT="[Text]" custT="1"/>
      <dgm:spPr/>
      <dgm:t>
        <a:bodyPr/>
        <a:lstStyle/>
        <a:p>
          <a:r>
            <a:rPr lang="en-US" sz="4000" dirty="0" smtClean="0">
              <a:latin typeface="NikoshBAN" pitchFamily="2" charset="0"/>
              <a:cs typeface="NikoshBAN" pitchFamily="2" charset="0"/>
            </a:rPr>
            <a:t>1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।</a:t>
          </a:r>
          <a:r>
            <a:rPr lang="bn-BD" sz="40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বাংলাদেশে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কাজের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ক্ষেত্র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ব্যাখ্যা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করতে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পারবে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।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73661EA4-AB17-4060-A13B-B4651CD0F664}" type="parTrans" cxnId="{224EB4C1-A010-4196-AFAD-84BD611954AB}">
      <dgm:prSet/>
      <dgm:spPr/>
      <dgm:t>
        <a:bodyPr/>
        <a:lstStyle/>
        <a:p>
          <a:endParaRPr lang="en-US"/>
        </a:p>
      </dgm:t>
    </dgm:pt>
    <dgm:pt modelId="{20AB4699-89F3-431B-86D7-6E817DEEA3FB}" type="sibTrans" cxnId="{224EB4C1-A010-4196-AFAD-84BD611954AB}">
      <dgm:prSet/>
      <dgm:spPr/>
      <dgm:t>
        <a:bodyPr/>
        <a:lstStyle/>
        <a:p>
          <a:endParaRPr lang="en-US"/>
        </a:p>
      </dgm:t>
    </dgm:pt>
    <dgm:pt modelId="{E30D409A-8273-4F04-842A-BF5D028E708D}">
      <dgm:prSet phldrT="[Text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3200" dirty="0" smtClean="0">
              <a:latin typeface="NikoshBAN" pitchFamily="2" charset="0"/>
              <a:cs typeface="NikoshBAN" pitchFamily="2" charset="0"/>
            </a:rPr>
            <a:t>3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।</a:t>
          </a:r>
          <a:r>
            <a:rPr lang="bn-BD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কর্মসংস্থান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তৈরীতে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কাজের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গুরুত্ব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ব্যাখ্যা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করতে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পারবে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।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78BC7716-9523-41D0-8EF2-0F0A915A1571}" type="parTrans" cxnId="{DD2DFBFA-8EAF-43A4-AB11-6EC22DA0206B}">
      <dgm:prSet/>
      <dgm:spPr/>
      <dgm:t>
        <a:bodyPr/>
        <a:lstStyle/>
        <a:p>
          <a:endParaRPr lang="en-US"/>
        </a:p>
      </dgm:t>
    </dgm:pt>
    <dgm:pt modelId="{13C51530-7ED4-46EE-8307-7E626DAB5EC4}" type="sibTrans" cxnId="{DD2DFBFA-8EAF-43A4-AB11-6EC22DA0206B}">
      <dgm:prSet/>
      <dgm:spPr/>
      <dgm:t>
        <a:bodyPr/>
        <a:lstStyle/>
        <a:p>
          <a:endParaRPr lang="en-US"/>
        </a:p>
      </dgm:t>
    </dgm:pt>
    <dgm:pt modelId="{C5C802E1-90B0-4AA5-9C0A-2F3C24C22BAD}">
      <dgm:prSet phldrT="[Text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800" dirty="0" smtClean="0">
              <a:latin typeface="NikoshBAN" pitchFamily="2" charset="0"/>
              <a:cs typeface="NikoshBAN" pitchFamily="2" charset="0"/>
            </a:rPr>
            <a:t>4। </a:t>
          </a:r>
          <a:r>
            <a:rPr lang="en-US" sz="2800" dirty="0" err="1" smtClean="0">
              <a:latin typeface="NikoshBAN" pitchFamily="2" charset="0"/>
              <a:cs typeface="NikoshBAN" pitchFamily="2" charset="0"/>
            </a:rPr>
            <a:t>বেকারত্ব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latin typeface="NikoshBAN" pitchFamily="2" charset="0"/>
              <a:cs typeface="NikoshBAN" pitchFamily="2" charset="0"/>
            </a:rPr>
            <a:t>দূরকরে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latin typeface="NikoshBAN" pitchFamily="2" charset="0"/>
              <a:cs typeface="NikoshBAN" pitchFamily="2" charset="0"/>
            </a:rPr>
            <a:t>কিভাবে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latin typeface="NikoshBAN" pitchFamily="2" charset="0"/>
              <a:cs typeface="NikoshBAN" pitchFamily="2" charset="0"/>
            </a:rPr>
            <a:t>স্বাবলম্বী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latin typeface="NikoshBAN" pitchFamily="2" charset="0"/>
              <a:cs typeface="NikoshBAN" pitchFamily="2" charset="0"/>
            </a:rPr>
            <a:t>হওয়া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latin typeface="NikoshBAN" pitchFamily="2" charset="0"/>
              <a:cs typeface="NikoshBAN" pitchFamily="2" charset="0"/>
            </a:rPr>
            <a:t>যায়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latin typeface="NikoshBAN" pitchFamily="2" charset="0"/>
              <a:cs typeface="NikoshBAN" pitchFamily="2" charset="0"/>
            </a:rPr>
            <a:t>তা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latin typeface="NikoshBAN" pitchFamily="2" charset="0"/>
              <a:cs typeface="NikoshBAN" pitchFamily="2" charset="0"/>
            </a:rPr>
            <a:t>ব্যাখ্যা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latin typeface="NikoshBAN" pitchFamily="2" charset="0"/>
              <a:cs typeface="NikoshBAN" pitchFamily="2" charset="0"/>
            </a:rPr>
            <a:t>করতে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latin typeface="NikoshBAN" pitchFamily="2" charset="0"/>
              <a:cs typeface="NikoshBAN" pitchFamily="2" charset="0"/>
            </a:rPr>
            <a:t>পারবে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।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06E5720D-3199-4C64-93F4-B8B9536029F0}" type="parTrans" cxnId="{3ACC733A-F9F0-40A0-BDF2-AFE5699DE3A0}">
      <dgm:prSet/>
      <dgm:spPr/>
      <dgm:t>
        <a:bodyPr/>
        <a:lstStyle/>
        <a:p>
          <a:endParaRPr lang="en-US"/>
        </a:p>
      </dgm:t>
    </dgm:pt>
    <dgm:pt modelId="{C531D780-8A8D-4197-B136-318EBF721A5F}" type="sibTrans" cxnId="{3ACC733A-F9F0-40A0-BDF2-AFE5699DE3A0}">
      <dgm:prSet/>
      <dgm:spPr/>
      <dgm:t>
        <a:bodyPr/>
        <a:lstStyle/>
        <a:p>
          <a:endParaRPr lang="en-US"/>
        </a:p>
      </dgm:t>
    </dgm:pt>
    <dgm:pt modelId="{000DAC09-4091-421D-8DCF-793FCE2F987A}">
      <dgm:prSet phldrT="[Text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4000" dirty="0" smtClean="0">
              <a:latin typeface="NikoshBAN" pitchFamily="2" charset="0"/>
              <a:cs typeface="NikoshBAN" pitchFamily="2" charset="0"/>
            </a:rPr>
            <a:t>2।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আত্নকর্মসংস্থানের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গুরুত্ব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ব্যাখ্যা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করতে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পারবে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।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31FCF34C-1C9F-49BA-ADFC-A7BC0CD83A7A}" type="sibTrans" cxnId="{65FBB660-2B11-4BFE-8D65-7A9DD7E53F8D}">
      <dgm:prSet/>
      <dgm:spPr/>
      <dgm:t>
        <a:bodyPr/>
        <a:lstStyle/>
        <a:p>
          <a:endParaRPr lang="en-US"/>
        </a:p>
      </dgm:t>
    </dgm:pt>
    <dgm:pt modelId="{1EC43E59-4AD4-4EAB-B6FC-C626E8895981}" type="parTrans" cxnId="{65FBB660-2B11-4BFE-8D65-7A9DD7E53F8D}">
      <dgm:prSet/>
      <dgm:spPr/>
      <dgm:t>
        <a:bodyPr/>
        <a:lstStyle/>
        <a:p>
          <a:endParaRPr lang="en-US"/>
        </a:p>
      </dgm:t>
    </dgm:pt>
    <dgm:pt modelId="{FEA14D8F-7033-4943-9A12-5D107D0A23BF}" type="pres">
      <dgm:prSet presAssocID="{43F4778E-AEF5-45FC-86CC-5996E445DC2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92EFF7A-0B6C-408F-A719-F2F205803B57}" type="pres">
      <dgm:prSet presAssocID="{863CD16C-B4EE-4F33-A07A-D9A1AAA9DA77}" presName="parentText" presStyleLbl="node1" presStyleIdx="0" presStyleCnt="4" custLinFactNeighborY="-1031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2C789B-469E-4B93-982D-E2F6155F9245}" type="pres">
      <dgm:prSet presAssocID="{20AB4699-89F3-431B-86D7-6E817DEEA3FB}" presName="spacer" presStyleCnt="0"/>
      <dgm:spPr/>
    </dgm:pt>
    <dgm:pt modelId="{1C5DB7FF-1E6F-445A-8D08-0AB41E58F6DD}" type="pres">
      <dgm:prSet presAssocID="{000DAC09-4091-421D-8DCF-793FCE2F987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A082D-A532-459E-ADE3-B34DBAC69A32}" type="pres">
      <dgm:prSet presAssocID="{31FCF34C-1C9F-49BA-ADFC-A7BC0CD83A7A}" presName="spacer" presStyleCnt="0"/>
      <dgm:spPr/>
    </dgm:pt>
    <dgm:pt modelId="{E95CB411-0542-4085-B7BF-948DAA4D5FD6}" type="pres">
      <dgm:prSet presAssocID="{E30D409A-8273-4F04-842A-BF5D028E708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7725C3-E7E0-456F-A758-899572044ED1}" type="pres">
      <dgm:prSet presAssocID="{13C51530-7ED4-46EE-8307-7E626DAB5EC4}" presName="spacer" presStyleCnt="0"/>
      <dgm:spPr/>
    </dgm:pt>
    <dgm:pt modelId="{9B9E4D2B-B847-4D13-8CA8-040FDE6AD886}" type="pres">
      <dgm:prSet presAssocID="{C5C802E1-90B0-4AA5-9C0A-2F3C24C22BA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CC733A-F9F0-40A0-BDF2-AFE5699DE3A0}" srcId="{43F4778E-AEF5-45FC-86CC-5996E445DC25}" destId="{C5C802E1-90B0-4AA5-9C0A-2F3C24C22BAD}" srcOrd="3" destOrd="0" parTransId="{06E5720D-3199-4C64-93F4-B8B9536029F0}" sibTransId="{C531D780-8A8D-4197-B136-318EBF721A5F}"/>
    <dgm:cxn modelId="{8C584512-4635-46F4-AD1D-B2BEB39DF772}" type="presOf" srcId="{C5C802E1-90B0-4AA5-9C0A-2F3C24C22BAD}" destId="{9B9E4D2B-B847-4D13-8CA8-040FDE6AD886}" srcOrd="0" destOrd="0" presId="urn:microsoft.com/office/officeart/2005/8/layout/vList2"/>
    <dgm:cxn modelId="{224EB4C1-A010-4196-AFAD-84BD611954AB}" srcId="{43F4778E-AEF5-45FC-86CC-5996E445DC25}" destId="{863CD16C-B4EE-4F33-A07A-D9A1AAA9DA77}" srcOrd="0" destOrd="0" parTransId="{73661EA4-AB17-4060-A13B-B4651CD0F664}" sibTransId="{20AB4699-89F3-431B-86D7-6E817DEEA3FB}"/>
    <dgm:cxn modelId="{1CE75DAF-744F-4A6D-A5B2-C26DB9D1CD78}" type="presOf" srcId="{863CD16C-B4EE-4F33-A07A-D9A1AAA9DA77}" destId="{E92EFF7A-0B6C-408F-A719-F2F205803B57}" srcOrd="0" destOrd="0" presId="urn:microsoft.com/office/officeart/2005/8/layout/vList2"/>
    <dgm:cxn modelId="{E523A9DB-B7AD-4833-B55A-EE57BF596C93}" type="presOf" srcId="{000DAC09-4091-421D-8DCF-793FCE2F987A}" destId="{1C5DB7FF-1E6F-445A-8D08-0AB41E58F6DD}" srcOrd="0" destOrd="0" presId="urn:microsoft.com/office/officeart/2005/8/layout/vList2"/>
    <dgm:cxn modelId="{DD2DFBFA-8EAF-43A4-AB11-6EC22DA0206B}" srcId="{43F4778E-AEF5-45FC-86CC-5996E445DC25}" destId="{E30D409A-8273-4F04-842A-BF5D028E708D}" srcOrd="2" destOrd="0" parTransId="{78BC7716-9523-41D0-8EF2-0F0A915A1571}" sibTransId="{13C51530-7ED4-46EE-8307-7E626DAB5EC4}"/>
    <dgm:cxn modelId="{8397F35A-1D88-4194-BC48-AEF9B044C503}" type="presOf" srcId="{E30D409A-8273-4F04-842A-BF5D028E708D}" destId="{E95CB411-0542-4085-B7BF-948DAA4D5FD6}" srcOrd="0" destOrd="0" presId="urn:microsoft.com/office/officeart/2005/8/layout/vList2"/>
    <dgm:cxn modelId="{0E201AED-7112-4F61-BF01-32B9646A0B2D}" type="presOf" srcId="{43F4778E-AEF5-45FC-86CC-5996E445DC25}" destId="{FEA14D8F-7033-4943-9A12-5D107D0A23BF}" srcOrd="0" destOrd="0" presId="urn:microsoft.com/office/officeart/2005/8/layout/vList2"/>
    <dgm:cxn modelId="{65FBB660-2B11-4BFE-8D65-7A9DD7E53F8D}" srcId="{43F4778E-AEF5-45FC-86CC-5996E445DC25}" destId="{000DAC09-4091-421D-8DCF-793FCE2F987A}" srcOrd="1" destOrd="0" parTransId="{1EC43E59-4AD4-4EAB-B6FC-C626E8895981}" sibTransId="{31FCF34C-1C9F-49BA-ADFC-A7BC0CD83A7A}"/>
    <dgm:cxn modelId="{54ED8DBD-A2A0-4857-B1EC-781270E46697}" type="presParOf" srcId="{FEA14D8F-7033-4943-9A12-5D107D0A23BF}" destId="{E92EFF7A-0B6C-408F-A719-F2F205803B57}" srcOrd="0" destOrd="0" presId="urn:microsoft.com/office/officeart/2005/8/layout/vList2"/>
    <dgm:cxn modelId="{D26120ED-0392-42F4-B4A1-1914F5527AAD}" type="presParOf" srcId="{FEA14D8F-7033-4943-9A12-5D107D0A23BF}" destId="{C22C789B-469E-4B93-982D-E2F6155F9245}" srcOrd="1" destOrd="0" presId="urn:microsoft.com/office/officeart/2005/8/layout/vList2"/>
    <dgm:cxn modelId="{C583E4B0-3E81-49C1-BB48-F161314A0688}" type="presParOf" srcId="{FEA14D8F-7033-4943-9A12-5D107D0A23BF}" destId="{1C5DB7FF-1E6F-445A-8D08-0AB41E58F6DD}" srcOrd="2" destOrd="0" presId="urn:microsoft.com/office/officeart/2005/8/layout/vList2"/>
    <dgm:cxn modelId="{DCC6D17C-4268-4F2C-A47F-BAB2465BEB90}" type="presParOf" srcId="{FEA14D8F-7033-4943-9A12-5D107D0A23BF}" destId="{328A082D-A532-459E-ADE3-B34DBAC69A32}" srcOrd="3" destOrd="0" presId="urn:microsoft.com/office/officeart/2005/8/layout/vList2"/>
    <dgm:cxn modelId="{8746CE38-8439-44B1-B3DC-77042554E443}" type="presParOf" srcId="{FEA14D8F-7033-4943-9A12-5D107D0A23BF}" destId="{E95CB411-0542-4085-B7BF-948DAA4D5FD6}" srcOrd="4" destOrd="0" presId="urn:microsoft.com/office/officeart/2005/8/layout/vList2"/>
    <dgm:cxn modelId="{FEA48FF4-54D0-4827-B813-210C66AFF27F}" type="presParOf" srcId="{FEA14D8F-7033-4943-9A12-5D107D0A23BF}" destId="{B07725C3-E7E0-456F-A758-899572044ED1}" srcOrd="5" destOrd="0" presId="urn:microsoft.com/office/officeart/2005/8/layout/vList2"/>
    <dgm:cxn modelId="{7DE68469-C2CD-4CC3-943D-1987F5A0E0CD}" type="presParOf" srcId="{FEA14D8F-7033-4943-9A12-5D107D0A23BF}" destId="{9B9E4D2B-B847-4D13-8CA8-040FDE6AD88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2EFF7A-0B6C-408F-A719-F2F205803B57}">
      <dsp:nvSpPr>
        <dsp:cNvPr id="0" name=""/>
        <dsp:cNvSpPr/>
      </dsp:nvSpPr>
      <dsp:spPr>
        <a:xfrm>
          <a:off x="0" y="0"/>
          <a:ext cx="8229600" cy="1010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latin typeface="NikoshBAN" pitchFamily="2" charset="0"/>
              <a:cs typeface="NikoshBAN" pitchFamily="2" charset="0"/>
            </a:rPr>
            <a:t>1</a:t>
          </a:r>
          <a:r>
            <a:rPr lang="en-US" sz="4000" kern="1200" dirty="0" smtClean="0">
              <a:latin typeface="NikoshBAN" pitchFamily="2" charset="0"/>
              <a:cs typeface="NikoshBAN" pitchFamily="2" charset="0"/>
            </a:rPr>
            <a:t>।</a:t>
          </a:r>
          <a:r>
            <a:rPr lang="bn-BD" sz="40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kern="1200" dirty="0" err="1" smtClean="0">
              <a:latin typeface="NikoshBAN" pitchFamily="2" charset="0"/>
              <a:cs typeface="NikoshBAN" pitchFamily="2" charset="0"/>
            </a:rPr>
            <a:t>বাংলাদেশে</a:t>
          </a:r>
          <a:r>
            <a:rPr lang="en-US" sz="40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kern="1200" dirty="0" err="1" smtClean="0">
              <a:latin typeface="NikoshBAN" pitchFamily="2" charset="0"/>
              <a:cs typeface="NikoshBAN" pitchFamily="2" charset="0"/>
            </a:rPr>
            <a:t>কাজের</a:t>
          </a:r>
          <a:r>
            <a:rPr lang="en-US" sz="40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kern="1200" dirty="0" err="1" smtClean="0">
              <a:latin typeface="NikoshBAN" pitchFamily="2" charset="0"/>
              <a:cs typeface="NikoshBAN" pitchFamily="2" charset="0"/>
            </a:rPr>
            <a:t>ক্ষেত্র</a:t>
          </a:r>
          <a:r>
            <a:rPr lang="en-US" sz="40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kern="1200" dirty="0" err="1" smtClean="0">
              <a:latin typeface="NikoshBAN" pitchFamily="2" charset="0"/>
              <a:cs typeface="NikoshBAN" pitchFamily="2" charset="0"/>
            </a:rPr>
            <a:t>ব্যাখ্যা</a:t>
          </a:r>
          <a:r>
            <a:rPr lang="en-US" sz="40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kern="1200" dirty="0" err="1" smtClean="0">
              <a:latin typeface="NikoshBAN" pitchFamily="2" charset="0"/>
              <a:cs typeface="NikoshBAN" pitchFamily="2" charset="0"/>
            </a:rPr>
            <a:t>করতে</a:t>
          </a:r>
          <a:r>
            <a:rPr lang="en-US" sz="40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kern="1200" dirty="0" err="1" smtClean="0">
              <a:latin typeface="NikoshBAN" pitchFamily="2" charset="0"/>
              <a:cs typeface="NikoshBAN" pitchFamily="2" charset="0"/>
            </a:rPr>
            <a:t>পারবে</a:t>
          </a:r>
          <a:r>
            <a:rPr lang="en-US" sz="4000" kern="1200" dirty="0" smtClean="0">
              <a:latin typeface="NikoshBAN" pitchFamily="2" charset="0"/>
              <a:cs typeface="NikoshBAN" pitchFamily="2" charset="0"/>
            </a:rPr>
            <a:t>।</a:t>
          </a:r>
          <a:endParaRPr lang="en-US" sz="4000" kern="1200" dirty="0">
            <a:latin typeface="NikoshBAN" pitchFamily="2" charset="0"/>
            <a:cs typeface="NikoshBAN" pitchFamily="2" charset="0"/>
          </a:endParaRPr>
        </a:p>
      </dsp:txBody>
      <dsp:txXfrm>
        <a:off x="49347" y="49347"/>
        <a:ext cx="8130906" cy="912186"/>
      </dsp:txXfrm>
    </dsp:sp>
    <dsp:sp modelId="{1C5DB7FF-1E6F-445A-8D08-0AB41E58F6DD}">
      <dsp:nvSpPr>
        <dsp:cNvPr id="0" name=""/>
        <dsp:cNvSpPr/>
      </dsp:nvSpPr>
      <dsp:spPr>
        <a:xfrm>
          <a:off x="0" y="1174341"/>
          <a:ext cx="8229600" cy="1010880"/>
        </a:xfrm>
        <a:prstGeom prst="round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latin typeface="NikoshBAN" pitchFamily="2" charset="0"/>
              <a:cs typeface="NikoshBAN" pitchFamily="2" charset="0"/>
            </a:rPr>
            <a:t>2। </a:t>
          </a:r>
          <a:r>
            <a:rPr lang="en-US" sz="4000" kern="1200" dirty="0" err="1" smtClean="0">
              <a:latin typeface="NikoshBAN" pitchFamily="2" charset="0"/>
              <a:cs typeface="NikoshBAN" pitchFamily="2" charset="0"/>
            </a:rPr>
            <a:t>আত্নকর্মসংস্থানের</a:t>
          </a:r>
          <a:r>
            <a:rPr lang="en-US" sz="40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kern="1200" dirty="0" err="1" smtClean="0">
              <a:latin typeface="NikoshBAN" pitchFamily="2" charset="0"/>
              <a:cs typeface="NikoshBAN" pitchFamily="2" charset="0"/>
            </a:rPr>
            <a:t>গুরুত্ব</a:t>
          </a:r>
          <a:r>
            <a:rPr lang="en-US" sz="40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kern="1200" dirty="0" err="1" smtClean="0">
              <a:latin typeface="NikoshBAN" pitchFamily="2" charset="0"/>
              <a:cs typeface="NikoshBAN" pitchFamily="2" charset="0"/>
            </a:rPr>
            <a:t>ব্যাখ্যা</a:t>
          </a:r>
          <a:r>
            <a:rPr lang="en-US" sz="40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kern="1200" dirty="0" err="1" smtClean="0">
              <a:latin typeface="NikoshBAN" pitchFamily="2" charset="0"/>
              <a:cs typeface="NikoshBAN" pitchFamily="2" charset="0"/>
            </a:rPr>
            <a:t>করতে</a:t>
          </a:r>
          <a:r>
            <a:rPr lang="en-US" sz="40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kern="1200" dirty="0" err="1" smtClean="0">
              <a:latin typeface="NikoshBAN" pitchFamily="2" charset="0"/>
              <a:cs typeface="NikoshBAN" pitchFamily="2" charset="0"/>
            </a:rPr>
            <a:t>পারবে</a:t>
          </a:r>
          <a:r>
            <a:rPr lang="en-US" sz="4000" kern="1200" dirty="0" smtClean="0">
              <a:latin typeface="NikoshBAN" pitchFamily="2" charset="0"/>
              <a:cs typeface="NikoshBAN" pitchFamily="2" charset="0"/>
            </a:rPr>
            <a:t>।</a:t>
          </a:r>
          <a:endParaRPr lang="en-US" sz="4000" kern="1200" dirty="0">
            <a:latin typeface="NikoshBAN" pitchFamily="2" charset="0"/>
            <a:cs typeface="NikoshBAN" pitchFamily="2" charset="0"/>
          </a:endParaRPr>
        </a:p>
      </dsp:txBody>
      <dsp:txXfrm>
        <a:off x="49347" y="1223688"/>
        <a:ext cx="8130906" cy="912186"/>
      </dsp:txXfrm>
    </dsp:sp>
    <dsp:sp modelId="{E95CB411-0542-4085-B7BF-948DAA4D5FD6}">
      <dsp:nvSpPr>
        <dsp:cNvPr id="0" name=""/>
        <dsp:cNvSpPr/>
      </dsp:nvSpPr>
      <dsp:spPr>
        <a:xfrm>
          <a:off x="0" y="2340741"/>
          <a:ext cx="8229600" cy="1010880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NikoshBAN" pitchFamily="2" charset="0"/>
              <a:cs typeface="NikoshBAN" pitchFamily="2" charset="0"/>
            </a:rPr>
            <a:t>3</a:t>
          </a:r>
          <a:r>
            <a:rPr lang="en-US" sz="3200" kern="1200" dirty="0" smtClean="0">
              <a:latin typeface="NikoshBAN" pitchFamily="2" charset="0"/>
              <a:cs typeface="NikoshBAN" pitchFamily="2" charset="0"/>
            </a:rPr>
            <a:t>।</a:t>
          </a:r>
          <a:r>
            <a:rPr lang="bn-BD" sz="32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কর্মসংস্থান</a:t>
          </a:r>
          <a:r>
            <a:rPr lang="en-US" sz="32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তৈরীতে</a:t>
          </a:r>
          <a:r>
            <a:rPr lang="en-US" sz="32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কাজের</a:t>
          </a:r>
          <a:r>
            <a:rPr lang="en-US" sz="32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গুরুত্ব</a:t>
          </a:r>
          <a:r>
            <a:rPr lang="en-US" sz="32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ব্যাখ্যা</a:t>
          </a:r>
          <a:r>
            <a:rPr lang="en-US" sz="32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করতে</a:t>
          </a:r>
          <a:r>
            <a:rPr lang="en-US" sz="3200" kern="1200" dirty="0" smtClean="0">
              <a:latin typeface="NikoshBAN" pitchFamily="2" charset="0"/>
              <a:cs typeface="NikoshBAN" pitchFamily="2" charset="0"/>
            </a:rPr>
            <a:t>  </a:t>
          </a: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পারবে</a:t>
          </a:r>
          <a:r>
            <a:rPr lang="en-US" sz="3200" kern="1200" dirty="0" smtClean="0">
              <a:latin typeface="NikoshBAN" pitchFamily="2" charset="0"/>
              <a:cs typeface="NikoshBAN" pitchFamily="2" charset="0"/>
            </a:rPr>
            <a:t>।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49347" y="2390088"/>
        <a:ext cx="8130906" cy="912186"/>
      </dsp:txXfrm>
    </dsp:sp>
    <dsp:sp modelId="{9B9E4D2B-B847-4D13-8CA8-040FDE6AD886}">
      <dsp:nvSpPr>
        <dsp:cNvPr id="0" name=""/>
        <dsp:cNvSpPr/>
      </dsp:nvSpPr>
      <dsp:spPr>
        <a:xfrm>
          <a:off x="0" y="3507141"/>
          <a:ext cx="8229600" cy="1010880"/>
        </a:xfrm>
        <a:prstGeom prst="roundRect">
          <a:avLst/>
        </a:prstGeom>
        <a:solidFill>
          <a:schemeClr val="accent4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4। </a:t>
          </a: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বেকারত্ব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দূরকরে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কিভাবে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স্বাবলম্বী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হওয়া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যায়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তা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ব্যাখ্যা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করতে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পারবে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।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49347" y="3556488"/>
        <a:ext cx="8130906" cy="9121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9C50F-923A-4944-9869-A048E76FB7D1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73C508-6316-4A44-BEC7-18E682FE0E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27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E596-21FD-4BDF-83A8-80933545CABA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BB079-8BED-4B85-937D-B4F22AE9E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E596-21FD-4BDF-83A8-80933545CABA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BB079-8BED-4B85-937D-B4F22AE9E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E596-21FD-4BDF-83A8-80933545CABA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BB079-8BED-4B85-937D-B4F22AE9E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E596-21FD-4BDF-83A8-80933545CABA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BB079-8BED-4B85-937D-B4F22AE9E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E596-21FD-4BDF-83A8-80933545CABA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BB079-8BED-4B85-937D-B4F22AE9E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E596-21FD-4BDF-83A8-80933545CABA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BB079-8BED-4B85-937D-B4F22AE9E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E596-21FD-4BDF-83A8-80933545CABA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BB079-8BED-4B85-937D-B4F22AE9E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E596-21FD-4BDF-83A8-80933545CABA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BB079-8BED-4B85-937D-B4F22AE9E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E596-21FD-4BDF-83A8-80933545CABA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BB079-8BED-4B85-937D-B4F22AE9E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E596-21FD-4BDF-83A8-80933545CABA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BB079-8BED-4B85-937D-B4F22AE9E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E596-21FD-4BDF-83A8-80933545CABA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BB079-8BED-4B85-937D-B4F22AE9E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5E596-21FD-4BDF-83A8-80933545CABA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BB079-8BED-4B85-937D-B4F22AE9E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249864" y="2057513"/>
            <a:ext cx="8644272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dirty="0" err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88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ফুলেল</a:t>
            </a:r>
            <a:r>
              <a:rPr lang="en-US" sz="88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88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88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01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554960" cy="1143000"/>
          </a:xfr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শিক্ষকতা</a:t>
            </a:r>
            <a:r>
              <a:rPr lang="en-US" sz="6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আইন</a:t>
            </a:r>
            <a:r>
              <a:rPr lang="en-US" sz="6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পেশা</a:t>
            </a:r>
            <a:endParaRPr lang="en-US" sz="6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495800" cy="50292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1।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শিক্ষতার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বেশ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এপেশায়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জনবল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2।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পেশা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হিসাবে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আইনজীবী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সম্মান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মর্যাদার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নিন্ম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আদালতে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বিচারক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আইনজীবী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হিসাবে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সুযোগতো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আছেই,তাছাড়া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সর্বোচ্চ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আদালতের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আইনজীবী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বিচারপতি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হওয়ার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সম্ভাবনা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index(31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50642" y="1600200"/>
            <a:ext cx="3932918" cy="2438400"/>
          </a:xfrm>
        </p:spPr>
      </p:pic>
      <p:pic>
        <p:nvPicPr>
          <p:cNvPr id="6" name="Picture 5" descr="images(10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0642" y="4191000"/>
            <a:ext cx="3962400" cy="24384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b="1" dirty="0" err="1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72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7200" b="1" dirty="0" err="1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পোশাক</a:t>
            </a:r>
            <a:r>
              <a:rPr lang="en-US" sz="72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শিণ্প</a:t>
            </a:r>
            <a:endParaRPr lang="en-US" sz="72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1।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বীমা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ক্ষেত্রেও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নাগরিকদের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চাকরির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সুযোগ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>
              <a:buNone/>
            </a:pP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2।পোশাক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শিল্পে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দক্ষ-অদক্ষ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নারী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পুরুষদের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চাকরির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সুযোগ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images(12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24400" y="1600200"/>
            <a:ext cx="3962400" cy="2739669"/>
          </a:xfrm>
        </p:spPr>
      </p:pic>
      <p:pic>
        <p:nvPicPr>
          <p:cNvPr id="6" name="Picture 5" descr="images(9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4499685"/>
            <a:ext cx="3962400" cy="1977315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ক্যাডার</a:t>
            </a:r>
            <a:r>
              <a:rPr lang="en-US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সার্ভিস</a:t>
            </a:r>
            <a:endParaRPr lang="en-US" sz="7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267200" cy="46482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বাংলদেশে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চাকরির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শুনলেই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আসে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ক্যাডার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সার্ভিস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বাংলাদে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29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ক্যাডার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সার্ভিসের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চাকরি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30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বছরের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বয়সী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নাগরিকদের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প্রতিযোগিতা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মূলক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পরীক্ষার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এধরনের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চাকরিতে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নিয়োগ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পেতে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images(5)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63521" y="3347529"/>
            <a:ext cx="3702097" cy="1605471"/>
          </a:xfrm>
        </p:spPr>
      </p:pic>
      <p:pic>
        <p:nvPicPr>
          <p:cNvPr id="6" name="Picture 5" descr="images(12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3521" y="1576020"/>
            <a:ext cx="3702097" cy="1685925"/>
          </a:xfrm>
          <a:prstGeom prst="rect">
            <a:avLst/>
          </a:prstGeom>
        </p:spPr>
      </p:pic>
      <p:pic>
        <p:nvPicPr>
          <p:cNvPr id="7" name="Picture 6" descr="images(11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3521" y="5072703"/>
            <a:ext cx="3702097" cy="1571625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en-US" sz="8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8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400" u="sng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4400" u="sng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u="sng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</a:t>
            </a:r>
            <a:r>
              <a:rPr lang="en-US" sz="4400" u="sng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2টি </a:t>
            </a:r>
            <a:r>
              <a:rPr lang="en-US" sz="4400" u="sng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দলে</a:t>
            </a:r>
            <a:r>
              <a:rPr lang="en-US" sz="4400" u="sng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u="sng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US" sz="4400" u="sng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u="sng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400" u="sng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1ম </a:t>
            </a:r>
            <a:r>
              <a:rPr lang="en-US" sz="48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দল-কয়েকটি</a:t>
            </a:r>
            <a:r>
              <a:rPr lang="en-US" sz="4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4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লিখ</a:t>
            </a:r>
            <a:r>
              <a:rPr lang="bn-BD" sz="4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48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2য় </a:t>
            </a:r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দল-কয়েকটি</a:t>
            </a:r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পেশার</a:t>
            </a:r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লিখ</a:t>
            </a:r>
            <a:r>
              <a:rPr lang="bn-BD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4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 animBg="1"/>
      <p:bldP spid="3" grpId="1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454" y="304800"/>
            <a:ext cx="8229600" cy="868362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1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bn-BD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স্থানীয়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পর্যায়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বংলাদেশে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সুযোগ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bn-BD" sz="4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2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bn-BD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আত্নকর্মসংস্থান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বুঝ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bn-BD" sz="4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3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bn-BD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বেসরকারি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চাকরি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বলত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বুঝ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bn-BD" sz="4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4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bn-BD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গার্মেন্টস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শিল্পের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  <a:p>
            <a:pPr algn="ctr"/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381000" y="2362200"/>
            <a:ext cx="8229600" cy="3962400"/>
          </a:xfrm>
          <a:prstGeom prst="beve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বেকারত্ব</a:t>
            </a:r>
            <a:r>
              <a: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দূরীকরণে</a:t>
            </a:r>
            <a:r>
              <a: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4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কর্মসংস্থানের</a:t>
            </a:r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4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আসবে</a:t>
            </a:r>
            <a:r>
              <a: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457200" y="0"/>
            <a:ext cx="8229600" cy="2057400"/>
          </a:xfrm>
          <a:prstGeom prst="triangl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8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8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rame 8"/>
          <p:cNvSpPr/>
          <p:nvPr/>
        </p:nvSpPr>
        <p:spPr>
          <a:xfrm>
            <a:off x="1524000" y="3962400"/>
            <a:ext cx="990600" cy="1447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rame 9"/>
          <p:cNvSpPr/>
          <p:nvPr/>
        </p:nvSpPr>
        <p:spPr>
          <a:xfrm>
            <a:off x="6705600" y="3962400"/>
            <a:ext cx="990600" cy="1447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8610600" cy="6436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395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4909" y="514137"/>
            <a:ext cx="1862860" cy="71558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sz="4050" b="1" dirty="0">
                <a:gradFill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1050" b="1" dirty="0">
              <a:gradFill>
                <a:gsLst>
                  <a:gs pos="0">
                    <a:srgbClr val="000000"/>
                  </a:gs>
                  <a:gs pos="39999">
                    <a:srgbClr val="0A128C"/>
                  </a:gs>
                  <a:gs pos="70000">
                    <a:srgbClr val="181CC7"/>
                  </a:gs>
                  <a:gs pos="88000">
                    <a:srgbClr val="7005D4"/>
                  </a:gs>
                  <a:gs pos="100000">
                    <a:srgbClr val="8C3D91"/>
                  </a:gs>
                </a:gsLst>
                <a:lin ang="5400000" scaled="0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6197" y="1556040"/>
            <a:ext cx="3071612" cy="5078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bn-IN" sz="27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2700" b="1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9795" y="3840514"/>
            <a:ext cx="3235817" cy="16389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700" b="1" dirty="0" err="1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27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b="1" dirty="0" err="1">
                <a:latin typeface="NikoshBAN" pitchFamily="2" charset="0"/>
                <a:cs typeface="NikoshBAN" pitchFamily="2" charset="0"/>
              </a:rPr>
              <a:t>আনোয়ারুল</a:t>
            </a:r>
            <a:r>
              <a:rPr lang="en-US" sz="27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b="1" dirty="0" err="1"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2700" b="1" dirty="0">
                <a:latin typeface="NikoshBAN" pitchFamily="2" charset="0"/>
                <a:cs typeface="NikoshBAN" pitchFamily="2" charset="0"/>
              </a:rPr>
              <a:t> </a:t>
            </a:r>
            <a:endParaRPr lang="bn-IN" sz="27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1500" b="1" dirty="0">
                <a:latin typeface="NikoshBAN" pitchFamily="2" charset="0"/>
                <a:cs typeface="NikoshBAN" pitchFamily="2" charset="0"/>
              </a:rPr>
              <a:t>সহকারি শিক্ষক (কম্পিউটার) </a:t>
            </a:r>
            <a:endParaRPr lang="en-US" sz="9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1500" b="1" dirty="0" err="1">
                <a:latin typeface="NikoshBAN" pitchFamily="2" charset="0"/>
                <a:cs typeface="NikoshBAN" pitchFamily="2" charset="0"/>
              </a:rPr>
              <a:t>শিমুলবাড়ী</a:t>
            </a:r>
            <a:r>
              <a:rPr lang="en-US" sz="15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500" b="1" dirty="0" err="1">
                <a:latin typeface="NikoshBAN" pitchFamily="2" charset="0"/>
                <a:cs typeface="NikoshBAN" pitchFamily="2" charset="0"/>
              </a:rPr>
              <a:t>ইসলামিয়া</a:t>
            </a:r>
            <a:r>
              <a:rPr lang="en-US" sz="15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500" b="1" dirty="0" err="1">
                <a:latin typeface="NikoshBAN" pitchFamily="2" charset="0"/>
                <a:cs typeface="NikoshBAN" pitchFamily="2" charset="0"/>
              </a:rPr>
              <a:t>দাখিল</a:t>
            </a:r>
            <a:r>
              <a:rPr lang="bn-IN" sz="1500" b="1" dirty="0">
                <a:latin typeface="NikoshBAN" pitchFamily="2" charset="0"/>
                <a:cs typeface="NikoshBAN" pitchFamily="2" charset="0"/>
              </a:rPr>
              <a:t> মাদরাসা </a:t>
            </a:r>
          </a:p>
          <a:p>
            <a:pPr algn="ctr"/>
            <a:r>
              <a:rPr lang="en-US" sz="1500" b="1" dirty="0" err="1">
                <a:latin typeface="NikoshBAN" pitchFamily="2" charset="0"/>
                <a:cs typeface="NikoshBAN" pitchFamily="2" charset="0"/>
              </a:rPr>
              <a:t>ফুলবাড়ী</a:t>
            </a:r>
            <a:r>
              <a:rPr lang="en-US" sz="15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1500" b="1" dirty="0" err="1">
                <a:latin typeface="NikoshBAN" pitchFamily="2" charset="0"/>
                <a:cs typeface="NikoshBAN" pitchFamily="2" charset="0"/>
              </a:rPr>
              <a:t>কুড়িগ্রাম</a:t>
            </a:r>
            <a:r>
              <a:rPr lang="bn-IN" sz="1500" b="1" dirty="0">
                <a:latin typeface="NikoshBAN" pitchFamily="2" charset="0"/>
                <a:cs typeface="NikoshBAN" pitchFamily="2" charset="0"/>
              </a:rPr>
              <a:t>।</a:t>
            </a:r>
            <a:endParaRPr lang="bn-IN" sz="1500" b="1" dirty="0">
              <a:latin typeface="Magneto" pitchFamily="82" charset="0"/>
            </a:endParaRPr>
          </a:p>
          <a:p>
            <a:pPr algn="ctr"/>
            <a:r>
              <a:rPr lang="bn-IN" sz="1500" b="1" dirty="0">
                <a:latin typeface="NikoshBAN" pitchFamily="2" charset="0"/>
                <a:cs typeface="NikoshBAN" pitchFamily="2" charset="0"/>
              </a:rPr>
              <a:t>ই-মেইলঃ</a:t>
            </a:r>
            <a:r>
              <a:rPr lang="en-US" sz="15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anowarulfulbari@gmail.com</a:t>
            </a:r>
            <a:endParaRPr lang="bn-IN" sz="15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1350" b="1" dirty="0">
                <a:latin typeface="NikoshBAN" pitchFamily="2" charset="0"/>
                <a:cs typeface="NikoshBAN" pitchFamily="2" charset="0"/>
              </a:rPr>
              <a:t>মোবাইল নং: ০</a:t>
            </a:r>
            <a:r>
              <a:rPr lang="bn-BD" sz="1350" b="1" dirty="0">
                <a:latin typeface="NikoshBAN" pitchFamily="2" charset="0"/>
                <a:cs typeface="NikoshBAN" pitchFamily="2" charset="0"/>
              </a:rPr>
              <a:t>১৭২২৯০৬৩২৪ </a:t>
            </a:r>
            <a:endParaRPr lang="bn-IN" sz="1350" b="1" dirty="0"/>
          </a:p>
        </p:txBody>
      </p:sp>
      <p:sp>
        <p:nvSpPr>
          <p:cNvPr id="6" name="Rectangle 5"/>
          <p:cNvSpPr/>
          <p:nvPr/>
        </p:nvSpPr>
        <p:spPr>
          <a:xfrm>
            <a:off x="5334000" y="1544633"/>
            <a:ext cx="2244145" cy="5078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bn-IN" sz="27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2700" b="1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05616" y="2914650"/>
            <a:ext cx="3426509" cy="26037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57175" indent="-257175">
              <a:spcBef>
                <a:spcPct val="20000"/>
              </a:spcBef>
              <a:defRPr/>
            </a:pPr>
            <a:r>
              <a:rPr lang="bn-BD" sz="2400" b="1" dirty="0">
                <a:ln/>
                <a:latin typeface="NikoshBAN" pitchFamily="2" charset="0"/>
                <a:cs typeface="NikoshBAN" pitchFamily="2" charset="0"/>
              </a:rPr>
              <a:t>শ্রে</a:t>
            </a:r>
            <a:r>
              <a:rPr lang="en-US" sz="2400" b="1" dirty="0" err="1" smtClean="0">
                <a:ln/>
                <a:latin typeface="NikoshBAN" pitchFamily="2" charset="0"/>
                <a:cs typeface="NikoshBAN" pitchFamily="2" charset="0"/>
              </a:rPr>
              <a:t>ণি</a:t>
            </a:r>
            <a:r>
              <a:rPr lang="en-US" sz="2400" b="1" dirty="0" smtClean="0">
                <a:ln/>
                <a:latin typeface="NikoshBAN" pitchFamily="2" charset="0"/>
                <a:cs typeface="NikoshBAN" pitchFamily="2" charset="0"/>
              </a:rPr>
              <a:t>:  </a:t>
            </a:r>
            <a:r>
              <a:rPr lang="bn-BD" sz="2400" b="1" dirty="0" smtClean="0">
                <a:ln/>
                <a:latin typeface="NikoshBAN" pitchFamily="2" charset="0"/>
                <a:cs typeface="NikoshBAN" pitchFamily="2" charset="0"/>
              </a:rPr>
              <a:t>৯ম </a:t>
            </a:r>
            <a:endParaRPr lang="bn-BD" sz="2400" b="1" dirty="0">
              <a:ln/>
              <a:latin typeface="NikoshBAN" pitchFamily="2" charset="0"/>
              <a:cs typeface="NikoshBAN" pitchFamily="2" charset="0"/>
            </a:endParaRPr>
          </a:p>
          <a:p>
            <a:pPr marL="257175" indent="-257175">
              <a:spcBef>
                <a:spcPct val="20000"/>
              </a:spcBef>
              <a:defRPr/>
            </a:pPr>
            <a:r>
              <a:rPr lang="bn-BD" sz="2400" b="1" dirty="0">
                <a:ln/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400" b="1" dirty="0">
                <a:ln/>
                <a:latin typeface="NikoshBAN" pitchFamily="2" charset="0"/>
                <a:cs typeface="NikoshBAN" pitchFamily="2" charset="0"/>
              </a:rPr>
              <a:t>:</a:t>
            </a:r>
            <a:r>
              <a:rPr lang="bn-BD" sz="2400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ln/>
                <a:latin typeface="NikoshBAN" pitchFamily="2" charset="0"/>
                <a:cs typeface="NikoshBAN" pitchFamily="2" charset="0"/>
              </a:rPr>
              <a:t>ক্যারিয়ার শিক্ষা </a:t>
            </a:r>
            <a:endParaRPr lang="en-US" sz="2400" b="1" dirty="0">
              <a:ln/>
              <a:latin typeface="NikoshBAN" pitchFamily="2" charset="0"/>
              <a:cs typeface="NikoshBAN" pitchFamily="2" charset="0"/>
            </a:endParaRPr>
          </a:p>
          <a:p>
            <a:pPr marL="257175" indent="-257175">
              <a:spcBef>
                <a:spcPct val="20000"/>
              </a:spcBef>
              <a:defRPr/>
            </a:pPr>
            <a:r>
              <a:rPr lang="en-US" sz="2400" b="1" dirty="0" err="1">
                <a:ln/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400" b="1" dirty="0" smtClean="0">
                <a:ln/>
                <a:latin typeface="NikoshBAN" pitchFamily="2" charset="0"/>
                <a:cs typeface="NikoshBAN" pitchFamily="2" charset="0"/>
              </a:rPr>
              <a:t>:</a:t>
            </a:r>
            <a:r>
              <a:rPr lang="bn-BD" sz="2400" b="1" dirty="0" smtClean="0">
                <a:ln/>
                <a:latin typeface="NikoshBAN" pitchFamily="2" charset="0"/>
                <a:cs typeface="NikoshBAN" pitchFamily="2" charset="0"/>
              </a:rPr>
              <a:t> ৪র্থ  </a:t>
            </a:r>
            <a:endParaRPr lang="en-US" sz="2400" b="1" dirty="0">
              <a:ln/>
              <a:latin typeface="NikoshBAN" pitchFamily="2" charset="0"/>
              <a:cs typeface="NikoshBAN" pitchFamily="2" charset="0"/>
            </a:endParaRPr>
          </a:p>
          <a:p>
            <a:pPr marL="257175" indent="-257175">
              <a:spcBef>
                <a:spcPct val="20000"/>
              </a:spcBef>
              <a:defRPr/>
            </a:pPr>
            <a:r>
              <a:rPr lang="en-US" sz="2400" b="1" dirty="0" err="1">
                <a:ln/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400" b="1" dirty="0">
                <a:ln/>
                <a:latin typeface="NikoshBAN" pitchFamily="2" charset="0"/>
                <a:cs typeface="NikoshBAN" pitchFamily="2" charset="0"/>
              </a:rPr>
              <a:t>: </a:t>
            </a:r>
            <a:r>
              <a:rPr lang="bn-BD" sz="2400" b="1" dirty="0" smtClean="0">
                <a:ln/>
                <a:latin typeface="NikoshBAN" pitchFamily="2" charset="0"/>
                <a:cs typeface="NikoshBAN" pitchFamily="2" charset="0"/>
              </a:rPr>
              <a:t>বাংলাদেশের বিদ্যমান ক্ষেত্রসমূহ।  </a:t>
            </a:r>
            <a:endParaRPr lang="en-US" sz="2400" b="1" dirty="0">
              <a:ln/>
              <a:latin typeface="NikoshBAN" pitchFamily="2" charset="0"/>
              <a:cs typeface="NikoshBAN" pitchFamily="2" charset="0"/>
            </a:endParaRPr>
          </a:p>
          <a:p>
            <a:pPr marL="257175" indent="-257175">
              <a:spcBef>
                <a:spcPct val="20000"/>
              </a:spcBef>
              <a:defRPr/>
            </a:pPr>
            <a:r>
              <a:rPr lang="en-US" sz="2400" b="1" dirty="0" err="1">
                <a:ln/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400" b="1" dirty="0">
                <a:ln/>
                <a:latin typeface="NikoshBAN" pitchFamily="2" charset="0"/>
                <a:cs typeface="NikoshBAN" pitchFamily="2" charset="0"/>
              </a:rPr>
              <a:t>: ৫০ </a:t>
            </a:r>
            <a:r>
              <a:rPr lang="en-US" sz="2400" b="1" dirty="0" err="1">
                <a:ln/>
                <a:latin typeface="NikoshBAN" pitchFamily="2" charset="0"/>
                <a:cs typeface="NikoshBAN" pitchFamily="2" charset="0"/>
              </a:rPr>
              <a:t>মিনিট</a:t>
            </a:r>
            <a:endParaRPr lang="en-US" sz="2400" b="1" dirty="0">
              <a:ln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Can 7"/>
          <p:cNvSpPr/>
          <p:nvPr/>
        </p:nvSpPr>
        <p:spPr>
          <a:xfrm>
            <a:off x="4270956" y="1844689"/>
            <a:ext cx="457200" cy="360938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797" y="2188089"/>
            <a:ext cx="2005811" cy="1453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682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চলো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এবার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images(83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33400" y="1412541"/>
            <a:ext cx="3962400" cy="2778460"/>
          </a:xfrm>
        </p:spPr>
      </p:pic>
      <p:pic>
        <p:nvPicPr>
          <p:cNvPr id="12" name="Picture 11" descr="images(8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4416" y="4308141"/>
            <a:ext cx="3990484" cy="2399874"/>
          </a:xfrm>
          <a:prstGeom prst="rect">
            <a:avLst/>
          </a:prstGeom>
        </p:spPr>
      </p:pic>
      <p:pic>
        <p:nvPicPr>
          <p:cNvPr id="8" name="Picture 7" descr="index(3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4325201"/>
            <a:ext cx="3962400" cy="2382814"/>
          </a:xfrm>
          <a:prstGeom prst="rect">
            <a:avLst/>
          </a:prstGeom>
        </p:spPr>
      </p:pic>
      <p:pic>
        <p:nvPicPr>
          <p:cNvPr id="9" name="Content Placeholder 4" descr="images(12).jpg"/>
          <p:cNvPicPr>
            <a:picLocks noGrp="1" noChangeAspect="1"/>
          </p:cNvPicPr>
          <p:nvPr>
            <p:ph sz="half" idx="1"/>
          </p:nvPr>
        </p:nvPicPr>
        <p:blipFill>
          <a:blip r:embed="rId5"/>
          <a:stretch>
            <a:fillRect/>
          </a:stretch>
        </p:blipFill>
        <p:spPr>
          <a:xfrm>
            <a:off x="4734416" y="1412541"/>
            <a:ext cx="3990484" cy="2778460"/>
          </a:xfr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বলতো</a:t>
            </a:r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?</a:t>
            </a:r>
            <a:endParaRPr lang="en-US" sz="6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images(99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81000" y="1600200"/>
            <a:ext cx="4242270" cy="2209800"/>
          </a:xfrm>
        </p:spPr>
      </p:pic>
      <p:pic>
        <p:nvPicPr>
          <p:cNvPr id="6" name="Content Placeholder 5" descr="images(96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81000" y="4076700"/>
            <a:ext cx="4242270" cy="2552700"/>
          </a:xfrm>
        </p:spPr>
      </p:pic>
      <p:pic>
        <p:nvPicPr>
          <p:cNvPr id="7" name="Picture 6" descr="index(27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1619250"/>
            <a:ext cx="3810000" cy="2133600"/>
          </a:xfrm>
          <a:prstGeom prst="rect">
            <a:avLst/>
          </a:prstGeom>
        </p:spPr>
      </p:pic>
      <p:pic>
        <p:nvPicPr>
          <p:cNvPr id="9" name="Content Placeholder 4" descr="images(107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0600" y="4076700"/>
            <a:ext cx="3810000" cy="25527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534" y="457200"/>
            <a:ext cx="8229600" cy="1143000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ঘোষণা</a:t>
            </a:r>
            <a:endParaRPr lang="en-US" sz="9600" dirty="0"/>
          </a:p>
        </p:txBody>
      </p:sp>
      <p:sp>
        <p:nvSpPr>
          <p:cNvPr id="5" name="Cloud Callout 4"/>
          <p:cNvSpPr/>
          <p:nvPr/>
        </p:nvSpPr>
        <p:spPr>
          <a:xfrm>
            <a:off x="440140" y="1905000"/>
            <a:ext cx="8458200" cy="42672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sz="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বিদ্যমা</a:t>
            </a:r>
            <a:r>
              <a:rPr lang="bn-BD" sz="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 </a:t>
            </a:r>
            <a:r>
              <a:rPr lang="en-US" sz="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কর্মক্ষেত্রসমূহ</a:t>
            </a:r>
            <a:endParaRPr lang="en-US" sz="6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ফল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58555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সামরিক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নিরাপত্তা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ব্যবস্থা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04415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সুস্থ্য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শারীরিক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সামর্থ্যে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শিক্ষাগত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যোগ্যতা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সেনা,নৌ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বিমান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বাহিনীসহ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অন্যান্য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বাহিনীতে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চাকরির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সুযোগ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index(43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64290" y="1295400"/>
            <a:ext cx="3810000" cy="1676400"/>
          </a:xfrm>
        </p:spPr>
      </p:pic>
      <p:pic>
        <p:nvPicPr>
          <p:cNvPr id="6" name="Picture 5" descr="index(4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4290" y="3040039"/>
            <a:ext cx="3810000" cy="1619250"/>
          </a:xfrm>
          <a:prstGeom prst="rect">
            <a:avLst/>
          </a:prstGeom>
        </p:spPr>
      </p:pic>
      <p:pic>
        <p:nvPicPr>
          <p:cNvPr id="7" name="Picture 6" descr="index(4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4290" y="4876800"/>
            <a:ext cx="3810000" cy="16764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1143000"/>
          </a:xfrm>
          <a:solidFill>
            <a:schemeClr val="accent3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en-US" sz="5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কৃষিকাজ</a:t>
            </a:r>
            <a:r>
              <a:rPr lang="en-US" sz="5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পশু</a:t>
            </a:r>
            <a:r>
              <a:rPr lang="en-US" sz="5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পালন</a:t>
            </a:r>
            <a:endParaRPr lang="en-US" sz="5400" dirty="0">
              <a:solidFill>
                <a:schemeClr val="accent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191000" cy="48006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1।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বাংলদেশ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উন্নতির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স্বর্ণ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শিখরে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যেতে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পারেন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এদেশের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সম্মানিত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কৃষকগণ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>
              <a:buNone/>
            </a:pPr>
            <a:endParaRPr lang="en-US" sz="1200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None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1।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পশু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পালন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মতই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পুরাতন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পেশা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বাণিজ্যিক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ভিক্তিতে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পশু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পালন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নজের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কর্মসংস্থান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নিজেই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পারেন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index(22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11927" y="1623219"/>
            <a:ext cx="3851073" cy="2209800"/>
          </a:xfrm>
        </p:spPr>
      </p:pic>
      <p:pic>
        <p:nvPicPr>
          <p:cNvPr id="6" name="Picture 5" descr="images(8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7813" y="4038600"/>
            <a:ext cx="3795188" cy="2438400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স্থানীয়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পর্যায়ে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চাকরি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ব্যবসা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1।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</a:t>
            </a:r>
            <a:r>
              <a:rPr lang="bn-BD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শে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র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ঋতু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আর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ভৌ</a:t>
            </a:r>
            <a:r>
              <a:rPr lang="bn-BD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গো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লিক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অবস্থানের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কারনে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দেশে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স্থানীয়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পর্যায়ে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ব্যবসা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সুযোগ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bn-BD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তাই</a:t>
            </a:r>
            <a:r>
              <a:rPr lang="bn-BD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তো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এদেশে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কামার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  <a:r>
              <a:rPr lang="bn-BD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কুমো</a:t>
            </a:r>
            <a:r>
              <a:rPr lang="bn-BD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র, </a:t>
            </a:r>
            <a:endParaRPr lang="en-US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just">
              <a:buNone/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তাঁতী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  <a:r>
              <a:rPr lang="bn-BD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জেলে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  <a:r>
              <a:rPr lang="bn-BD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মাঝি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bn-BD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just">
              <a:buNone/>
            </a:pPr>
            <a:endParaRPr lang="en-US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just">
              <a:buNone/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2।</a:t>
            </a:r>
            <a:r>
              <a:rPr lang="bn-BD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তাছাড়া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স্থানীয়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পর্যায়ে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কারখানা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স্থাপন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কর্মসংস্থানের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ব্যবস্থা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images(99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00601" y="4221162"/>
            <a:ext cx="3810000" cy="2255838"/>
          </a:xfrm>
        </p:spPr>
      </p:pic>
      <p:pic>
        <p:nvPicPr>
          <p:cNvPr id="6" name="Picture 5" descr="images(1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1600200"/>
            <a:ext cx="3810000" cy="24384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416</Words>
  <Application>Microsoft Office PowerPoint</Application>
  <PresentationFormat>On-screen Show (4:3)</PresentationFormat>
  <Paragraphs>61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Magneto</vt:lpstr>
      <vt:lpstr>NikoshBAN</vt:lpstr>
      <vt:lpstr>Times New Roman</vt:lpstr>
      <vt:lpstr>Vrinda</vt:lpstr>
      <vt:lpstr>Office Theme</vt:lpstr>
      <vt:lpstr>PowerPoint Presentation</vt:lpstr>
      <vt:lpstr>PowerPoint Presentation</vt:lpstr>
      <vt:lpstr>চলো এবার আমরা কিছু চিত্র দেখি।</vt:lpstr>
      <vt:lpstr>বলতো চিত্র গুলো কিসের ?</vt:lpstr>
      <vt:lpstr>পাঠ ঘোষণা</vt:lpstr>
      <vt:lpstr>শিখন ফল</vt:lpstr>
      <vt:lpstr>সামরিক ও নিরাপত্তা ব্যবস্থা</vt:lpstr>
      <vt:lpstr>কৃষিকাজ ও পশু পালন</vt:lpstr>
      <vt:lpstr>স্থানীয় পর্যায়ে চাকরি ও ব্যবসা</vt:lpstr>
      <vt:lpstr>শিক্ষকতা ও আইন পেশা</vt:lpstr>
      <vt:lpstr>ব্যাংক ও পোশাক শিণ্প</vt:lpstr>
      <vt:lpstr>ক্যাডার সার্ভিস</vt:lpstr>
      <vt:lpstr>দলীয় কাজ</vt:lpstr>
      <vt:lpstr>মূল্যায়ণ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স্বাগতম</dc:title>
  <dc:creator>nice</dc:creator>
  <cp:lastModifiedBy>ANOWARUL</cp:lastModifiedBy>
  <cp:revision>115</cp:revision>
  <dcterms:created xsi:type="dcterms:W3CDTF">2002-01-01T01:13:54Z</dcterms:created>
  <dcterms:modified xsi:type="dcterms:W3CDTF">2021-03-07T15:38:20Z</dcterms:modified>
</cp:coreProperties>
</file>