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56" r:id="rId3"/>
    <p:sldId id="261" r:id="rId4"/>
    <p:sldId id="267" r:id="rId5"/>
    <p:sldId id="262" r:id="rId6"/>
    <p:sldId id="260" r:id="rId7"/>
    <p:sldId id="264" r:id="rId8"/>
    <p:sldId id="269" r:id="rId9"/>
    <p:sldId id="266" r:id="rId10"/>
    <p:sldId id="270" r:id="rId11"/>
    <p:sldId id="271" r:id="rId12"/>
    <p:sldId id="268" r:id="rId13"/>
    <p:sldId id="265" r:id="rId14"/>
    <p:sldId id="263" r:id="rId15"/>
    <p:sldId id="277" r:id="rId16"/>
    <p:sldId id="276" r:id="rId17"/>
    <p:sldId id="272" r:id="rId18"/>
    <p:sldId id="273" r:id="rId19"/>
    <p:sldId id="274" r:id="rId20"/>
    <p:sldId id="275" r:id="rId21"/>
  </p:sldIdLst>
  <p:sldSz cx="13258800" cy="8229600"/>
  <p:notesSz cx="6858000" cy="9144000"/>
  <p:defaultTextStyle>
    <a:defPPr>
      <a:defRPr lang="en-US"/>
    </a:defPPr>
    <a:lvl1pPr marL="0" algn="l" defTabSz="1009498" rtl="0" eaLnBrk="1" latinLnBrk="0" hangingPunct="1">
      <a:defRPr sz="1987" kern="1200">
        <a:solidFill>
          <a:schemeClr val="tx1"/>
        </a:solidFill>
        <a:latin typeface="+mn-lt"/>
        <a:ea typeface="+mn-ea"/>
        <a:cs typeface="+mn-cs"/>
      </a:defRPr>
    </a:lvl1pPr>
    <a:lvl2pPr marL="504749" algn="l" defTabSz="1009498" rtl="0" eaLnBrk="1" latinLnBrk="0" hangingPunct="1">
      <a:defRPr sz="1987" kern="1200">
        <a:solidFill>
          <a:schemeClr val="tx1"/>
        </a:solidFill>
        <a:latin typeface="+mn-lt"/>
        <a:ea typeface="+mn-ea"/>
        <a:cs typeface="+mn-cs"/>
      </a:defRPr>
    </a:lvl2pPr>
    <a:lvl3pPr marL="1009498" algn="l" defTabSz="1009498" rtl="0" eaLnBrk="1" latinLnBrk="0" hangingPunct="1">
      <a:defRPr sz="1987" kern="1200">
        <a:solidFill>
          <a:schemeClr val="tx1"/>
        </a:solidFill>
        <a:latin typeface="+mn-lt"/>
        <a:ea typeface="+mn-ea"/>
        <a:cs typeface="+mn-cs"/>
      </a:defRPr>
    </a:lvl3pPr>
    <a:lvl4pPr marL="1514246" algn="l" defTabSz="1009498" rtl="0" eaLnBrk="1" latinLnBrk="0" hangingPunct="1">
      <a:defRPr sz="1987" kern="1200">
        <a:solidFill>
          <a:schemeClr val="tx1"/>
        </a:solidFill>
        <a:latin typeface="+mn-lt"/>
        <a:ea typeface="+mn-ea"/>
        <a:cs typeface="+mn-cs"/>
      </a:defRPr>
    </a:lvl4pPr>
    <a:lvl5pPr marL="2018995" algn="l" defTabSz="1009498" rtl="0" eaLnBrk="1" latinLnBrk="0" hangingPunct="1">
      <a:defRPr sz="1987" kern="1200">
        <a:solidFill>
          <a:schemeClr val="tx1"/>
        </a:solidFill>
        <a:latin typeface="+mn-lt"/>
        <a:ea typeface="+mn-ea"/>
        <a:cs typeface="+mn-cs"/>
      </a:defRPr>
    </a:lvl5pPr>
    <a:lvl6pPr marL="2523744" algn="l" defTabSz="1009498" rtl="0" eaLnBrk="1" latinLnBrk="0" hangingPunct="1">
      <a:defRPr sz="1987" kern="1200">
        <a:solidFill>
          <a:schemeClr val="tx1"/>
        </a:solidFill>
        <a:latin typeface="+mn-lt"/>
        <a:ea typeface="+mn-ea"/>
        <a:cs typeface="+mn-cs"/>
      </a:defRPr>
    </a:lvl6pPr>
    <a:lvl7pPr marL="3028493" algn="l" defTabSz="1009498" rtl="0" eaLnBrk="1" latinLnBrk="0" hangingPunct="1">
      <a:defRPr sz="1987" kern="1200">
        <a:solidFill>
          <a:schemeClr val="tx1"/>
        </a:solidFill>
        <a:latin typeface="+mn-lt"/>
        <a:ea typeface="+mn-ea"/>
        <a:cs typeface="+mn-cs"/>
      </a:defRPr>
    </a:lvl7pPr>
    <a:lvl8pPr marL="3533242" algn="l" defTabSz="1009498" rtl="0" eaLnBrk="1" latinLnBrk="0" hangingPunct="1">
      <a:defRPr sz="1987" kern="1200">
        <a:solidFill>
          <a:schemeClr val="tx1"/>
        </a:solidFill>
        <a:latin typeface="+mn-lt"/>
        <a:ea typeface="+mn-ea"/>
        <a:cs typeface="+mn-cs"/>
      </a:defRPr>
    </a:lvl8pPr>
    <a:lvl9pPr marL="4037990" algn="l" defTabSz="1009498" rtl="0" eaLnBrk="1" latinLnBrk="0" hangingPunct="1">
      <a:defRPr sz="198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00FF"/>
    <a:srgbClr val="9966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57A4C-D9D1-4D37-BE61-C847541CDC81}" type="datetimeFigureOut">
              <a:rPr lang="en-US" smtClean="0"/>
              <a:t>3/6/2021</a:t>
            </a:fld>
            <a:endParaRPr lang="en-US"/>
          </a:p>
        </p:txBody>
      </p:sp>
      <p:sp>
        <p:nvSpPr>
          <p:cNvPr id="4" name="Slide Image Placeholder 3"/>
          <p:cNvSpPr>
            <a:spLocks noGrp="1" noRot="1" noChangeAspect="1"/>
          </p:cNvSpPr>
          <p:nvPr>
            <p:ph type="sldImg" idx="2"/>
          </p:nvPr>
        </p:nvSpPr>
        <p:spPr>
          <a:xfrm>
            <a:off x="942975" y="1143000"/>
            <a:ext cx="4972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452B3-5506-4169-9AEB-85AA2440A088}" type="slidenum">
              <a:rPr lang="en-US" smtClean="0"/>
              <a:t>‹#›</a:t>
            </a:fld>
            <a:endParaRPr lang="en-US"/>
          </a:p>
        </p:txBody>
      </p:sp>
    </p:spTree>
    <p:extLst>
      <p:ext uri="{BB962C8B-B14F-4D97-AF65-F5344CB8AC3E}">
        <p14:creationId xmlns:p14="http://schemas.microsoft.com/office/powerpoint/2010/main" val="410588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a:t>
            </a:fld>
            <a:endParaRPr lang="en-US"/>
          </a:p>
        </p:txBody>
      </p:sp>
    </p:spTree>
    <p:extLst>
      <p:ext uri="{BB962C8B-B14F-4D97-AF65-F5344CB8AC3E}">
        <p14:creationId xmlns:p14="http://schemas.microsoft.com/office/powerpoint/2010/main" val="370369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10</a:t>
            </a:fld>
            <a:endParaRPr lang="en-US"/>
          </a:p>
        </p:txBody>
      </p:sp>
    </p:spTree>
    <p:extLst>
      <p:ext uri="{BB962C8B-B14F-4D97-AF65-F5344CB8AC3E}">
        <p14:creationId xmlns:p14="http://schemas.microsoft.com/office/powerpoint/2010/main" val="2495258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11</a:t>
            </a:fld>
            <a:endParaRPr lang="en-US"/>
          </a:p>
        </p:txBody>
      </p:sp>
    </p:spTree>
    <p:extLst>
      <p:ext uri="{BB962C8B-B14F-4D97-AF65-F5344CB8AC3E}">
        <p14:creationId xmlns:p14="http://schemas.microsoft.com/office/powerpoint/2010/main" val="171921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12</a:t>
            </a:fld>
            <a:endParaRPr lang="en-US"/>
          </a:p>
        </p:txBody>
      </p:sp>
    </p:spTree>
    <p:extLst>
      <p:ext uri="{BB962C8B-B14F-4D97-AF65-F5344CB8AC3E}">
        <p14:creationId xmlns:p14="http://schemas.microsoft.com/office/powerpoint/2010/main" val="297143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13</a:t>
            </a:fld>
            <a:endParaRPr lang="en-US"/>
          </a:p>
        </p:txBody>
      </p:sp>
    </p:spTree>
    <p:extLst>
      <p:ext uri="{BB962C8B-B14F-4D97-AF65-F5344CB8AC3E}">
        <p14:creationId xmlns:p14="http://schemas.microsoft.com/office/powerpoint/2010/main" val="97723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14</a:t>
            </a:fld>
            <a:endParaRPr lang="en-US"/>
          </a:p>
        </p:txBody>
      </p:sp>
    </p:spTree>
    <p:extLst>
      <p:ext uri="{BB962C8B-B14F-4D97-AF65-F5344CB8AC3E}">
        <p14:creationId xmlns:p14="http://schemas.microsoft.com/office/powerpoint/2010/main" val="356368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15</a:t>
            </a:fld>
            <a:endParaRPr lang="en-US"/>
          </a:p>
        </p:txBody>
      </p:sp>
    </p:spTree>
    <p:extLst>
      <p:ext uri="{BB962C8B-B14F-4D97-AF65-F5344CB8AC3E}">
        <p14:creationId xmlns:p14="http://schemas.microsoft.com/office/powerpoint/2010/main" val="2606151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16</a:t>
            </a:fld>
            <a:endParaRPr lang="en-US"/>
          </a:p>
        </p:txBody>
      </p:sp>
    </p:spTree>
    <p:extLst>
      <p:ext uri="{BB962C8B-B14F-4D97-AF65-F5344CB8AC3E}">
        <p14:creationId xmlns:p14="http://schemas.microsoft.com/office/powerpoint/2010/main" val="1495615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17</a:t>
            </a:fld>
            <a:endParaRPr lang="en-US"/>
          </a:p>
        </p:txBody>
      </p:sp>
    </p:spTree>
    <p:extLst>
      <p:ext uri="{BB962C8B-B14F-4D97-AF65-F5344CB8AC3E}">
        <p14:creationId xmlns:p14="http://schemas.microsoft.com/office/powerpoint/2010/main" val="289412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18</a:t>
            </a:fld>
            <a:endParaRPr lang="en-US"/>
          </a:p>
        </p:txBody>
      </p:sp>
    </p:spTree>
    <p:extLst>
      <p:ext uri="{BB962C8B-B14F-4D97-AF65-F5344CB8AC3E}">
        <p14:creationId xmlns:p14="http://schemas.microsoft.com/office/powerpoint/2010/main" val="623451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19</a:t>
            </a:fld>
            <a:endParaRPr lang="en-US"/>
          </a:p>
        </p:txBody>
      </p:sp>
    </p:spTree>
    <p:extLst>
      <p:ext uri="{BB962C8B-B14F-4D97-AF65-F5344CB8AC3E}">
        <p14:creationId xmlns:p14="http://schemas.microsoft.com/office/powerpoint/2010/main" val="35482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2</a:t>
            </a:fld>
            <a:endParaRPr lang="en-US"/>
          </a:p>
        </p:txBody>
      </p:sp>
    </p:spTree>
    <p:extLst>
      <p:ext uri="{BB962C8B-B14F-4D97-AF65-F5344CB8AC3E}">
        <p14:creationId xmlns:p14="http://schemas.microsoft.com/office/powerpoint/2010/main" val="559675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20</a:t>
            </a:fld>
            <a:endParaRPr lang="en-US"/>
          </a:p>
        </p:txBody>
      </p:sp>
    </p:spTree>
    <p:extLst>
      <p:ext uri="{BB962C8B-B14F-4D97-AF65-F5344CB8AC3E}">
        <p14:creationId xmlns:p14="http://schemas.microsoft.com/office/powerpoint/2010/main" val="363475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3</a:t>
            </a:fld>
            <a:endParaRPr lang="en-US"/>
          </a:p>
        </p:txBody>
      </p:sp>
    </p:spTree>
    <p:extLst>
      <p:ext uri="{BB962C8B-B14F-4D97-AF65-F5344CB8AC3E}">
        <p14:creationId xmlns:p14="http://schemas.microsoft.com/office/powerpoint/2010/main" val="168128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4</a:t>
            </a:fld>
            <a:endParaRPr lang="en-US"/>
          </a:p>
        </p:txBody>
      </p:sp>
    </p:spTree>
    <p:extLst>
      <p:ext uri="{BB962C8B-B14F-4D97-AF65-F5344CB8AC3E}">
        <p14:creationId xmlns:p14="http://schemas.microsoft.com/office/powerpoint/2010/main" val="393961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5</a:t>
            </a:fld>
            <a:endParaRPr lang="en-US"/>
          </a:p>
        </p:txBody>
      </p:sp>
    </p:spTree>
    <p:extLst>
      <p:ext uri="{BB962C8B-B14F-4D97-AF65-F5344CB8AC3E}">
        <p14:creationId xmlns:p14="http://schemas.microsoft.com/office/powerpoint/2010/main" val="408856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6</a:t>
            </a:fld>
            <a:endParaRPr lang="en-US"/>
          </a:p>
        </p:txBody>
      </p:sp>
    </p:spTree>
    <p:extLst>
      <p:ext uri="{BB962C8B-B14F-4D97-AF65-F5344CB8AC3E}">
        <p14:creationId xmlns:p14="http://schemas.microsoft.com/office/powerpoint/2010/main" val="51425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7</a:t>
            </a:fld>
            <a:endParaRPr lang="en-US"/>
          </a:p>
        </p:txBody>
      </p:sp>
    </p:spTree>
    <p:extLst>
      <p:ext uri="{BB962C8B-B14F-4D97-AF65-F5344CB8AC3E}">
        <p14:creationId xmlns:p14="http://schemas.microsoft.com/office/powerpoint/2010/main" val="58355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8</a:t>
            </a:fld>
            <a:endParaRPr lang="en-US"/>
          </a:p>
        </p:txBody>
      </p:sp>
    </p:spTree>
    <p:extLst>
      <p:ext uri="{BB962C8B-B14F-4D97-AF65-F5344CB8AC3E}">
        <p14:creationId xmlns:p14="http://schemas.microsoft.com/office/powerpoint/2010/main" val="157236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52B3-5506-4169-9AEB-85AA2440A088}" type="slidenum">
              <a:rPr lang="en-US" smtClean="0"/>
              <a:t>9</a:t>
            </a:fld>
            <a:endParaRPr lang="en-US"/>
          </a:p>
        </p:txBody>
      </p:sp>
    </p:spTree>
    <p:extLst>
      <p:ext uri="{BB962C8B-B14F-4D97-AF65-F5344CB8AC3E}">
        <p14:creationId xmlns:p14="http://schemas.microsoft.com/office/powerpoint/2010/main" val="33923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346836"/>
            <a:ext cx="9944100" cy="2865120"/>
          </a:xfrm>
        </p:spPr>
        <p:txBody>
          <a:bodyPr anchor="b"/>
          <a:lstStyle>
            <a:lvl1pPr algn="ctr">
              <a:defRPr sz="6525"/>
            </a:lvl1pPr>
          </a:lstStyle>
          <a:p>
            <a:r>
              <a:rPr lang="en-US" smtClean="0"/>
              <a:t>Click to edit Master title style</a:t>
            </a:r>
            <a:endParaRPr lang="en-US" dirty="0"/>
          </a:p>
        </p:txBody>
      </p:sp>
      <p:sp>
        <p:nvSpPr>
          <p:cNvPr id="3" name="Subtitle 2"/>
          <p:cNvSpPr>
            <a:spLocks noGrp="1"/>
          </p:cNvSpPr>
          <p:nvPr>
            <p:ph type="subTitle" idx="1"/>
          </p:nvPr>
        </p:nvSpPr>
        <p:spPr>
          <a:xfrm>
            <a:off x="1657350" y="4322446"/>
            <a:ext cx="9944100" cy="1986914"/>
          </a:xfrm>
        </p:spPr>
        <p:txBody>
          <a:bodyPr/>
          <a:lstStyle>
            <a:lvl1pPr marL="0" indent="0" algn="ctr">
              <a:buNone/>
              <a:defRPr sz="2610"/>
            </a:lvl1pPr>
            <a:lvl2pPr marL="497205" indent="0" algn="ctr">
              <a:buNone/>
              <a:defRPr sz="2175"/>
            </a:lvl2pPr>
            <a:lvl3pPr marL="994410" indent="0" algn="ctr">
              <a:buNone/>
              <a:defRPr sz="1958"/>
            </a:lvl3pPr>
            <a:lvl4pPr marL="1491615" indent="0" algn="ctr">
              <a:buNone/>
              <a:defRPr sz="1740"/>
            </a:lvl4pPr>
            <a:lvl5pPr marL="1988820" indent="0" algn="ctr">
              <a:buNone/>
              <a:defRPr sz="1740"/>
            </a:lvl5pPr>
            <a:lvl6pPr marL="2486025" indent="0" algn="ctr">
              <a:buNone/>
              <a:defRPr sz="1740"/>
            </a:lvl6pPr>
            <a:lvl7pPr marL="2983230" indent="0" algn="ctr">
              <a:buNone/>
              <a:defRPr sz="1740"/>
            </a:lvl7pPr>
            <a:lvl8pPr marL="3480435" indent="0" algn="ctr">
              <a:buNone/>
              <a:defRPr sz="1740"/>
            </a:lvl8pPr>
            <a:lvl9pPr marL="3977640" indent="0" algn="ctr">
              <a:buNone/>
              <a:defRPr sz="17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DDDBE3-6CBE-458C-8B5C-EC13038CFDF2}"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330731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DDDBE3-6CBE-458C-8B5C-EC13038CFDF2}"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4843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88329" y="438150"/>
            <a:ext cx="2858929"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1543" y="438150"/>
            <a:ext cx="8411051"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DDDBE3-6CBE-458C-8B5C-EC13038CFDF2}"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345067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DDDBE3-6CBE-458C-8B5C-EC13038CFDF2}"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425756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4637" y="2051686"/>
            <a:ext cx="11435715" cy="3423284"/>
          </a:xfrm>
        </p:spPr>
        <p:txBody>
          <a:bodyPr anchor="b"/>
          <a:lstStyle>
            <a:lvl1pPr>
              <a:defRPr sz="6525"/>
            </a:lvl1pPr>
          </a:lstStyle>
          <a:p>
            <a:r>
              <a:rPr lang="en-US" smtClean="0"/>
              <a:t>Click to edit Master title style</a:t>
            </a:r>
            <a:endParaRPr lang="en-US" dirty="0"/>
          </a:p>
        </p:txBody>
      </p:sp>
      <p:sp>
        <p:nvSpPr>
          <p:cNvPr id="3" name="Text Placeholder 2"/>
          <p:cNvSpPr>
            <a:spLocks noGrp="1"/>
          </p:cNvSpPr>
          <p:nvPr>
            <p:ph type="body" idx="1"/>
          </p:nvPr>
        </p:nvSpPr>
        <p:spPr>
          <a:xfrm>
            <a:off x="904637" y="5507356"/>
            <a:ext cx="11435715" cy="1800224"/>
          </a:xfrm>
        </p:spPr>
        <p:txBody>
          <a:bodyPr/>
          <a:lstStyle>
            <a:lvl1pPr marL="0" indent="0">
              <a:buNone/>
              <a:defRPr sz="2610">
                <a:solidFill>
                  <a:schemeClr val="tx1">
                    <a:tint val="75000"/>
                  </a:schemeClr>
                </a:solidFill>
              </a:defRPr>
            </a:lvl1pPr>
            <a:lvl2pPr marL="497205" indent="0">
              <a:buNone/>
              <a:defRPr sz="2175">
                <a:solidFill>
                  <a:schemeClr val="tx1">
                    <a:tint val="75000"/>
                  </a:schemeClr>
                </a:solidFill>
              </a:defRPr>
            </a:lvl2pPr>
            <a:lvl3pPr marL="994410" indent="0">
              <a:buNone/>
              <a:defRPr sz="1958">
                <a:solidFill>
                  <a:schemeClr val="tx1">
                    <a:tint val="75000"/>
                  </a:schemeClr>
                </a:solidFill>
              </a:defRPr>
            </a:lvl3pPr>
            <a:lvl4pPr marL="1491615" indent="0">
              <a:buNone/>
              <a:defRPr sz="1740">
                <a:solidFill>
                  <a:schemeClr val="tx1">
                    <a:tint val="75000"/>
                  </a:schemeClr>
                </a:solidFill>
              </a:defRPr>
            </a:lvl4pPr>
            <a:lvl5pPr marL="1988820" indent="0">
              <a:buNone/>
              <a:defRPr sz="1740">
                <a:solidFill>
                  <a:schemeClr val="tx1">
                    <a:tint val="75000"/>
                  </a:schemeClr>
                </a:solidFill>
              </a:defRPr>
            </a:lvl5pPr>
            <a:lvl6pPr marL="2486025" indent="0">
              <a:buNone/>
              <a:defRPr sz="1740">
                <a:solidFill>
                  <a:schemeClr val="tx1">
                    <a:tint val="75000"/>
                  </a:schemeClr>
                </a:solidFill>
              </a:defRPr>
            </a:lvl6pPr>
            <a:lvl7pPr marL="2983230" indent="0">
              <a:buNone/>
              <a:defRPr sz="1740">
                <a:solidFill>
                  <a:schemeClr val="tx1">
                    <a:tint val="75000"/>
                  </a:schemeClr>
                </a:solidFill>
              </a:defRPr>
            </a:lvl7pPr>
            <a:lvl8pPr marL="3480435" indent="0">
              <a:buNone/>
              <a:defRPr sz="1740">
                <a:solidFill>
                  <a:schemeClr val="tx1">
                    <a:tint val="75000"/>
                  </a:schemeClr>
                </a:solidFill>
              </a:defRPr>
            </a:lvl8pPr>
            <a:lvl9pPr marL="3977640" indent="0">
              <a:buNone/>
              <a:defRPr sz="17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DDBE3-6CBE-458C-8B5C-EC13038CFDF2}"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357168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1543" y="2190750"/>
            <a:ext cx="563499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12268" y="2190750"/>
            <a:ext cx="563499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DDDBE3-6CBE-458C-8B5C-EC13038CFDF2}"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302221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269" y="438150"/>
            <a:ext cx="11435715"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3270" y="2017396"/>
            <a:ext cx="5609093" cy="988694"/>
          </a:xfrm>
        </p:spPr>
        <p:txBody>
          <a:bodyPr anchor="b"/>
          <a:lstStyle>
            <a:lvl1pPr marL="0" indent="0">
              <a:buNone/>
              <a:defRPr sz="2610" b="1"/>
            </a:lvl1pPr>
            <a:lvl2pPr marL="497205" indent="0">
              <a:buNone/>
              <a:defRPr sz="2175" b="1"/>
            </a:lvl2pPr>
            <a:lvl3pPr marL="994410" indent="0">
              <a:buNone/>
              <a:defRPr sz="1958" b="1"/>
            </a:lvl3pPr>
            <a:lvl4pPr marL="1491615" indent="0">
              <a:buNone/>
              <a:defRPr sz="1740" b="1"/>
            </a:lvl4pPr>
            <a:lvl5pPr marL="1988820" indent="0">
              <a:buNone/>
              <a:defRPr sz="1740" b="1"/>
            </a:lvl5pPr>
            <a:lvl6pPr marL="2486025" indent="0">
              <a:buNone/>
              <a:defRPr sz="1740" b="1"/>
            </a:lvl6pPr>
            <a:lvl7pPr marL="2983230" indent="0">
              <a:buNone/>
              <a:defRPr sz="1740" b="1"/>
            </a:lvl7pPr>
            <a:lvl8pPr marL="3480435" indent="0">
              <a:buNone/>
              <a:defRPr sz="1740" b="1"/>
            </a:lvl8pPr>
            <a:lvl9pPr marL="3977640" indent="0">
              <a:buNone/>
              <a:defRPr sz="1740" b="1"/>
            </a:lvl9pPr>
          </a:lstStyle>
          <a:p>
            <a:pPr lvl="0"/>
            <a:r>
              <a:rPr lang="en-US" smtClean="0"/>
              <a:t>Click to edit Master text styles</a:t>
            </a:r>
          </a:p>
        </p:txBody>
      </p:sp>
      <p:sp>
        <p:nvSpPr>
          <p:cNvPr id="4" name="Content Placeholder 3"/>
          <p:cNvSpPr>
            <a:spLocks noGrp="1"/>
          </p:cNvSpPr>
          <p:nvPr>
            <p:ph sz="half" idx="2"/>
          </p:nvPr>
        </p:nvSpPr>
        <p:spPr>
          <a:xfrm>
            <a:off x="913270" y="3006090"/>
            <a:ext cx="5609093"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12267" y="2017396"/>
            <a:ext cx="5636717" cy="988694"/>
          </a:xfrm>
        </p:spPr>
        <p:txBody>
          <a:bodyPr anchor="b"/>
          <a:lstStyle>
            <a:lvl1pPr marL="0" indent="0">
              <a:buNone/>
              <a:defRPr sz="2610" b="1"/>
            </a:lvl1pPr>
            <a:lvl2pPr marL="497205" indent="0">
              <a:buNone/>
              <a:defRPr sz="2175" b="1"/>
            </a:lvl2pPr>
            <a:lvl3pPr marL="994410" indent="0">
              <a:buNone/>
              <a:defRPr sz="1958" b="1"/>
            </a:lvl3pPr>
            <a:lvl4pPr marL="1491615" indent="0">
              <a:buNone/>
              <a:defRPr sz="1740" b="1"/>
            </a:lvl4pPr>
            <a:lvl5pPr marL="1988820" indent="0">
              <a:buNone/>
              <a:defRPr sz="1740" b="1"/>
            </a:lvl5pPr>
            <a:lvl6pPr marL="2486025" indent="0">
              <a:buNone/>
              <a:defRPr sz="1740" b="1"/>
            </a:lvl6pPr>
            <a:lvl7pPr marL="2983230" indent="0">
              <a:buNone/>
              <a:defRPr sz="1740" b="1"/>
            </a:lvl7pPr>
            <a:lvl8pPr marL="3480435" indent="0">
              <a:buNone/>
              <a:defRPr sz="1740" b="1"/>
            </a:lvl8pPr>
            <a:lvl9pPr marL="3977640" indent="0">
              <a:buNone/>
              <a:defRPr sz="1740" b="1"/>
            </a:lvl9pPr>
          </a:lstStyle>
          <a:p>
            <a:pPr lvl="0"/>
            <a:r>
              <a:rPr lang="en-US" smtClean="0"/>
              <a:t>Click to edit Master text styles</a:t>
            </a:r>
          </a:p>
        </p:txBody>
      </p:sp>
      <p:sp>
        <p:nvSpPr>
          <p:cNvPr id="6" name="Content Placeholder 5"/>
          <p:cNvSpPr>
            <a:spLocks noGrp="1"/>
          </p:cNvSpPr>
          <p:nvPr>
            <p:ph sz="quarter" idx="4"/>
          </p:nvPr>
        </p:nvSpPr>
        <p:spPr>
          <a:xfrm>
            <a:off x="6712267" y="3006090"/>
            <a:ext cx="5636717"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DDDBE3-6CBE-458C-8B5C-EC13038CFDF2}"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341042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DDDBE3-6CBE-458C-8B5C-EC13038CFDF2}"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876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DDBE3-6CBE-458C-8B5C-EC13038CFDF2}"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236465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270" y="548640"/>
            <a:ext cx="4276308" cy="1920240"/>
          </a:xfrm>
        </p:spPr>
        <p:txBody>
          <a:bodyPr anchor="b"/>
          <a:lstStyle>
            <a:lvl1pPr>
              <a:defRPr sz="3480"/>
            </a:lvl1pPr>
          </a:lstStyle>
          <a:p>
            <a:r>
              <a:rPr lang="en-US" smtClean="0"/>
              <a:t>Click to edit Master title style</a:t>
            </a:r>
            <a:endParaRPr lang="en-US" dirty="0"/>
          </a:p>
        </p:txBody>
      </p:sp>
      <p:sp>
        <p:nvSpPr>
          <p:cNvPr id="3" name="Content Placeholder 2"/>
          <p:cNvSpPr>
            <a:spLocks noGrp="1"/>
          </p:cNvSpPr>
          <p:nvPr>
            <p:ph idx="1"/>
          </p:nvPr>
        </p:nvSpPr>
        <p:spPr>
          <a:xfrm>
            <a:off x="5636717" y="1184911"/>
            <a:ext cx="6712268" cy="5848350"/>
          </a:xfrm>
        </p:spPr>
        <p:txBody>
          <a:bodyPr/>
          <a:lstStyle>
            <a:lvl1pPr>
              <a:defRPr sz="3480"/>
            </a:lvl1pPr>
            <a:lvl2pPr>
              <a:defRPr sz="3045"/>
            </a:lvl2pPr>
            <a:lvl3pPr>
              <a:defRPr sz="2610"/>
            </a:lvl3pPr>
            <a:lvl4pPr>
              <a:defRPr sz="2175"/>
            </a:lvl4pPr>
            <a:lvl5pPr>
              <a:defRPr sz="2175"/>
            </a:lvl5pPr>
            <a:lvl6pPr>
              <a:defRPr sz="2175"/>
            </a:lvl6pPr>
            <a:lvl7pPr>
              <a:defRPr sz="2175"/>
            </a:lvl7pPr>
            <a:lvl8pPr>
              <a:defRPr sz="2175"/>
            </a:lvl8pPr>
            <a:lvl9pPr>
              <a:defRPr sz="21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270" y="2468880"/>
            <a:ext cx="4276308" cy="4573906"/>
          </a:xfrm>
        </p:spPr>
        <p:txBody>
          <a:bodyPr/>
          <a:lstStyle>
            <a:lvl1pPr marL="0" indent="0">
              <a:buNone/>
              <a:defRPr sz="1740"/>
            </a:lvl1pPr>
            <a:lvl2pPr marL="497205" indent="0">
              <a:buNone/>
              <a:defRPr sz="1523"/>
            </a:lvl2pPr>
            <a:lvl3pPr marL="994410" indent="0">
              <a:buNone/>
              <a:defRPr sz="1305"/>
            </a:lvl3pPr>
            <a:lvl4pPr marL="1491615" indent="0">
              <a:buNone/>
              <a:defRPr sz="1088"/>
            </a:lvl4pPr>
            <a:lvl5pPr marL="1988820" indent="0">
              <a:buNone/>
              <a:defRPr sz="1088"/>
            </a:lvl5pPr>
            <a:lvl6pPr marL="2486025" indent="0">
              <a:buNone/>
              <a:defRPr sz="1088"/>
            </a:lvl6pPr>
            <a:lvl7pPr marL="2983230" indent="0">
              <a:buNone/>
              <a:defRPr sz="1088"/>
            </a:lvl7pPr>
            <a:lvl8pPr marL="3480435" indent="0">
              <a:buNone/>
              <a:defRPr sz="1088"/>
            </a:lvl8pPr>
            <a:lvl9pPr marL="3977640" indent="0">
              <a:buNone/>
              <a:defRPr sz="108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DDBE3-6CBE-458C-8B5C-EC13038CFDF2}"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327752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270" y="548640"/>
            <a:ext cx="4276308" cy="1920240"/>
          </a:xfrm>
        </p:spPr>
        <p:txBody>
          <a:bodyPr anchor="b"/>
          <a:lstStyle>
            <a:lvl1pPr>
              <a:defRPr sz="3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36717" y="1184911"/>
            <a:ext cx="6712268" cy="5848350"/>
          </a:xfrm>
        </p:spPr>
        <p:txBody>
          <a:bodyPr anchor="t"/>
          <a:lstStyle>
            <a:lvl1pPr marL="0" indent="0">
              <a:buNone/>
              <a:defRPr sz="3480"/>
            </a:lvl1pPr>
            <a:lvl2pPr marL="497205" indent="0">
              <a:buNone/>
              <a:defRPr sz="3045"/>
            </a:lvl2pPr>
            <a:lvl3pPr marL="994410" indent="0">
              <a:buNone/>
              <a:defRPr sz="2610"/>
            </a:lvl3pPr>
            <a:lvl4pPr marL="1491615" indent="0">
              <a:buNone/>
              <a:defRPr sz="2175"/>
            </a:lvl4pPr>
            <a:lvl5pPr marL="1988820" indent="0">
              <a:buNone/>
              <a:defRPr sz="2175"/>
            </a:lvl5pPr>
            <a:lvl6pPr marL="2486025" indent="0">
              <a:buNone/>
              <a:defRPr sz="2175"/>
            </a:lvl6pPr>
            <a:lvl7pPr marL="2983230" indent="0">
              <a:buNone/>
              <a:defRPr sz="2175"/>
            </a:lvl7pPr>
            <a:lvl8pPr marL="3480435" indent="0">
              <a:buNone/>
              <a:defRPr sz="2175"/>
            </a:lvl8pPr>
            <a:lvl9pPr marL="3977640" indent="0">
              <a:buNone/>
              <a:defRPr sz="2175"/>
            </a:lvl9pPr>
          </a:lstStyle>
          <a:p>
            <a:r>
              <a:rPr lang="en-US" smtClean="0"/>
              <a:t>Click icon to add picture</a:t>
            </a:r>
            <a:endParaRPr lang="en-US" dirty="0"/>
          </a:p>
        </p:txBody>
      </p:sp>
      <p:sp>
        <p:nvSpPr>
          <p:cNvPr id="4" name="Text Placeholder 3"/>
          <p:cNvSpPr>
            <a:spLocks noGrp="1"/>
          </p:cNvSpPr>
          <p:nvPr>
            <p:ph type="body" sz="half" idx="2"/>
          </p:nvPr>
        </p:nvSpPr>
        <p:spPr>
          <a:xfrm>
            <a:off x="913270" y="2468880"/>
            <a:ext cx="4276308" cy="4573906"/>
          </a:xfrm>
        </p:spPr>
        <p:txBody>
          <a:bodyPr/>
          <a:lstStyle>
            <a:lvl1pPr marL="0" indent="0">
              <a:buNone/>
              <a:defRPr sz="1740"/>
            </a:lvl1pPr>
            <a:lvl2pPr marL="497205" indent="0">
              <a:buNone/>
              <a:defRPr sz="1523"/>
            </a:lvl2pPr>
            <a:lvl3pPr marL="994410" indent="0">
              <a:buNone/>
              <a:defRPr sz="1305"/>
            </a:lvl3pPr>
            <a:lvl4pPr marL="1491615" indent="0">
              <a:buNone/>
              <a:defRPr sz="1088"/>
            </a:lvl4pPr>
            <a:lvl5pPr marL="1988820" indent="0">
              <a:buNone/>
              <a:defRPr sz="1088"/>
            </a:lvl5pPr>
            <a:lvl6pPr marL="2486025" indent="0">
              <a:buNone/>
              <a:defRPr sz="1088"/>
            </a:lvl6pPr>
            <a:lvl7pPr marL="2983230" indent="0">
              <a:buNone/>
              <a:defRPr sz="1088"/>
            </a:lvl7pPr>
            <a:lvl8pPr marL="3480435" indent="0">
              <a:buNone/>
              <a:defRPr sz="1088"/>
            </a:lvl8pPr>
            <a:lvl9pPr marL="3977640" indent="0">
              <a:buNone/>
              <a:defRPr sz="108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DDBE3-6CBE-458C-8B5C-EC13038CFDF2}"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FF0-7FCB-49C8-B37D-228691C1A6D2}" type="slidenum">
              <a:rPr lang="en-US" smtClean="0"/>
              <a:t>‹#›</a:t>
            </a:fld>
            <a:endParaRPr lang="en-US"/>
          </a:p>
        </p:txBody>
      </p:sp>
    </p:spTree>
    <p:extLst>
      <p:ext uri="{BB962C8B-B14F-4D97-AF65-F5344CB8AC3E}">
        <p14:creationId xmlns:p14="http://schemas.microsoft.com/office/powerpoint/2010/main" val="1543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1543" y="438150"/>
            <a:ext cx="11435715"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1543" y="2190750"/>
            <a:ext cx="11435715" cy="52216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11543" y="7627621"/>
            <a:ext cx="2983230" cy="438150"/>
          </a:xfrm>
          <a:prstGeom prst="rect">
            <a:avLst/>
          </a:prstGeom>
        </p:spPr>
        <p:txBody>
          <a:bodyPr vert="horz" lIns="91440" tIns="45720" rIns="91440" bIns="45720" rtlCol="0" anchor="ctr"/>
          <a:lstStyle>
            <a:lvl1pPr algn="l">
              <a:defRPr sz="1305">
                <a:solidFill>
                  <a:schemeClr val="tx1">
                    <a:tint val="75000"/>
                  </a:schemeClr>
                </a:solidFill>
              </a:defRPr>
            </a:lvl1pPr>
          </a:lstStyle>
          <a:p>
            <a:fld id="{79DDDBE3-6CBE-458C-8B5C-EC13038CFDF2}" type="datetimeFigureOut">
              <a:rPr lang="en-US" smtClean="0"/>
              <a:t>3/6/2021</a:t>
            </a:fld>
            <a:endParaRPr lang="en-US"/>
          </a:p>
        </p:txBody>
      </p:sp>
      <p:sp>
        <p:nvSpPr>
          <p:cNvPr id="5" name="Footer Placeholder 4"/>
          <p:cNvSpPr>
            <a:spLocks noGrp="1"/>
          </p:cNvSpPr>
          <p:nvPr>
            <p:ph type="ftr" sz="quarter" idx="3"/>
          </p:nvPr>
        </p:nvSpPr>
        <p:spPr>
          <a:xfrm>
            <a:off x="4391978" y="7627621"/>
            <a:ext cx="4474845" cy="438150"/>
          </a:xfrm>
          <a:prstGeom prst="rect">
            <a:avLst/>
          </a:prstGeom>
        </p:spPr>
        <p:txBody>
          <a:bodyPr vert="horz" lIns="91440" tIns="45720" rIns="91440" bIns="45720" rtlCol="0" anchor="ctr"/>
          <a:lstStyle>
            <a:lvl1pPr algn="ctr">
              <a:defRPr sz="130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4028" y="7627621"/>
            <a:ext cx="2983230" cy="438150"/>
          </a:xfrm>
          <a:prstGeom prst="rect">
            <a:avLst/>
          </a:prstGeom>
        </p:spPr>
        <p:txBody>
          <a:bodyPr vert="horz" lIns="91440" tIns="45720" rIns="91440" bIns="45720" rtlCol="0" anchor="ctr"/>
          <a:lstStyle>
            <a:lvl1pPr algn="r">
              <a:defRPr sz="1305">
                <a:solidFill>
                  <a:schemeClr val="tx1">
                    <a:tint val="75000"/>
                  </a:schemeClr>
                </a:solidFill>
              </a:defRPr>
            </a:lvl1pPr>
          </a:lstStyle>
          <a:p>
            <a:fld id="{D359BFF0-7FCB-49C8-B37D-228691C1A6D2}" type="slidenum">
              <a:rPr lang="en-US" smtClean="0"/>
              <a:t>‹#›</a:t>
            </a:fld>
            <a:endParaRPr lang="en-US"/>
          </a:p>
        </p:txBody>
      </p:sp>
    </p:spTree>
    <p:extLst>
      <p:ext uri="{BB962C8B-B14F-4D97-AF65-F5344CB8AC3E}">
        <p14:creationId xmlns:p14="http://schemas.microsoft.com/office/powerpoint/2010/main" val="2099091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94410" rtl="0" eaLnBrk="1" latinLnBrk="0" hangingPunct="1">
        <a:lnSpc>
          <a:spcPct val="90000"/>
        </a:lnSpc>
        <a:spcBef>
          <a:spcPct val="0"/>
        </a:spcBef>
        <a:buNone/>
        <a:defRPr sz="4785" kern="1200">
          <a:solidFill>
            <a:schemeClr val="tx1"/>
          </a:solidFill>
          <a:latin typeface="+mj-lt"/>
          <a:ea typeface="+mj-ea"/>
          <a:cs typeface="+mj-cs"/>
        </a:defRPr>
      </a:lvl1pPr>
    </p:titleStyle>
    <p:bodyStyle>
      <a:lvl1pPr marL="248603" indent="-248603" algn="l" defTabSz="994410" rtl="0" eaLnBrk="1" latinLnBrk="0" hangingPunct="1">
        <a:lnSpc>
          <a:spcPct val="90000"/>
        </a:lnSpc>
        <a:spcBef>
          <a:spcPts val="1088"/>
        </a:spcBef>
        <a:buFont typeface="Arial" panose="020B0604020202020204" pitchFamily="34" charset="0"/>
        <a:buChar char="•"/>
        <a:defRPr sz="3045" kern="1200">
          <a:solidFill>
            <a:schemeClr val="tx1"/>
          </a:solidFill>
          <a:latin typeface="+mn-lt"/>
          <a:ea typeface="+mn-ea"/>
          <a:cs typeface="+mn-cs"/>
        </a:defRPr>
      </a:lvl1pPr>
      <a:lvl2pPr marL="745808" indent="-248603" algn="l" defTabSz="994410" rtl="0" eaLnBrk="1" latinLnBrk="0" hangingPunct="1">
        <a:lnSpc>
          <a:spcPct val="90000"/>
        </a:lnSpc>
        <a:spcBef>
          <a:spcPts val="544"/>
        </a:spcBef>
        <a:buFont typeface="Arial" panose="020B0604020202020204" pitchFamily="34" charset="0"/>
        <a:buChar char="•"/>
        <a:defRPr sz="2610" kern="1200">
          <a:solidFill>
            <a:schemeClr val="tx1"/>
          </a:solidFill>
          <a:latin typeface="+mn-lt"/>
          <a:ea typeface="+mn-ea"/>
          <a:cs typeface="+mn-cs"/>
        </a:defRPr>
      </a:lvl2pPr>
      <a:lvl3pPr marL="1243013" indent="-248603" algn="l" defTabSz="994410" rtl="0" eaLnBrk="1" latinLnBrk="0" hangingPunct="1">
        <a:lnSpc>
          <a:spcPct val="90000"/>
        </a:lnSpc>
        <a:spcBef>
          <a:spcPts val="544"/>
        </a:spcBef>
        <a:buFont typeface="Arial" panose="020B0604020202020204" pitchFamily="34" charset="0"/>
        <a:buChar char="•"/>
        <a:defRPr sz="2175" kern="1200">
          <a:solidFill>
            <a:schemeClr val="tx1"/>
          </a:solidFill>
          <a:latin typeface="+mn-lt"/>
          <a:ea typeface="+mn-ea"/>
          <a:cs typeface="+mn-cs"/>
        </a:defRPr>
      </a:lvl3pPr>
      <a:lvl4pPr marL="1740218"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4pPr>
      <a:lvl5pPr marL="2237423"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5pPr>
      <a:lvl6pPr marL="2734628"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6pPr>
      <a:lvl7pPr marL="3231833"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7pPr>
      <a:lvl8pPr marL="3729038"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8pPr>
      <a:lvl9pPr marL="4226243" indent="-248603" algn="l" defTabSz="994410" rtl="0" eaLnBrk="1" latinLnBrk="0" hangingPunct="1">
        <a:lnSpc>
          <a:spcPct val="90000"/>
        </a:lnSpc>
        <a:spcBef>
          <a:spcPts val="544"/>
        </a:spcBef>
        <a:buFont typeface="Arial" panose="020B0604020202020204" pitchFamily="34" charset="0"/>
        <a:buChar char="•"/>
        <a:defRPr sz="1958" kern="1200">
          <a:solidFill>
            <a:schemeClr val="tx1"/>
          </a:solidFill>
          <a:latin typeface="+mn-lt"/>
          <a:ea typeface="+mn-ea"/>
          <a:cs typeface="+mn-cs"/>
        </a:defRPr>
      </a:lvl9pPr>
    </p:bodyStyle>
    <p:otherStyle>
      <a:defPPr>
        <a:defRPr lang="en-US"/>
      </a:defPPr>
      <a:lvl1pPr marL="0" algn="l" defTabSz="994410" rtl="0" eaLnBrk="1" latinLnBrk="0" hangingPunct="1">
        <a:defRPr sz="1958" kern="1200">
          <a:solidFill>
            <a:schemeClr val="tx1"/>
          </a:solidFill>
          <a:latin typeface="+mn-lt"/>
          <a:ea typeface="+mn-ea"/>
          <a:cs typeface="+mn-cs"/>
        </a:defRPr>
      </a:lvl1pPr>
      <a:lvl2pPr marL="497205" algn="l" defTabSz="994410" rtl="0" eaLnBrk="1" latinLnBrk="0" hangingPunct="1">
        <a:defRPr sz="1958" kern="1200">
          <a:solidFill>
            <a:schemeClr val="tx1"/>
          </a:solidFill>
          <a:latin typeface="+mn-lt"/>
          <a:ea typeface="+mn-ea"/>
          <a:cs typeface="+mn-cs"/>
        </a:defRPr>
      </a:lvl2pPr>
      <a:lvl3pPr marL="994410" algn="l" defTabSz="994410" rtl="0" eaLnBrk="1" latinLnBrk="0" hangingPunct="1">
        <a:defRPr sz="1958" kern="1200">
          <a:solidFill>
            <a:schemeClr val="tx1"/>
          </a:solidFill>
          <a:latin typeface="+mn-lt"/>
          <a:ea typeface="+mn-ea"/>
          <a:cs typeface="+mn-cs"/>
        </a:defRPr>
      </a:lvl3pPr>
      <a:lvl4pPr marL="1491615" algn="l" defTabSz="994410" rtl="0" eaLnBrk="1" latinLnBrk="0" hangingPunct="1">
        <a:defRPr sz="1958" kern="1200">
          <a:solidFill>
            <a:schemeClr val="tx1"/>
          </a:solidFill>
          <a:latin typeface="+mn-lt"/>
          <a:ea typeface="+mn-ea"/>
          <a:cs typeface="+mn-cs"/>
        </a:defRPr>
      </a:lvl4pPr>
      <a:lvl5pPr marL="1988820" algn="l" defTabSz="994410" rtl="0" eaLnBrk="1" latinLnBrk="0" hangingPunct="1">
        <a:defRPr sz="1958" kern="1200">
          <a:solidFill>
            <a:schemeClr val="tx1"/>
          </a:solidFill>
          <a:latin typeface="+mn-lt"/>
          <a:ea typeface="+mn-ea"/>
          <a:cs typeface="+mn-cs"/>
        </a:defRPr>
      </a:lvl5pPr>
      <a:lvl6pPr marL="2486025" algn="l" defTabSz="994410" rtl="0" eaLnBrk="1" latinLnBrk="0" hangingPunct="1">
        <a:defRPr sz="1958" kern="1200">
          <a:solidFill>
            <a:schemeClr val="tx1"/>
          </a:solidFill>
          <a:latin typeface="+mn-lt"/>
          <a:ea typeface="+mn-ea"/>
          <a:cs typeface="+mn-cs"/>
        </a:defRPr>
      </a:lvl6pPr>
      <a:lvl7pPr marL="2983230" algn="l" defTabSz="994410" rtl="0" eaLnBrk="1" latinLnBrk="0" hangingPunct="1">
        <a:defRPr sz="1958" kern="1200">
          <a:solidFill>
            <a:schemeClr val="tx1"/>
          </a:solidFill>
          <a:latin typeface="+mn-lt"/>
          <a:ea typeface="+mn-ea"/>
          <a:cs typeface="+mn-cs"/>
        </a:defRPr>
      </a:lvl7pPr>
      <a:lvl8pPr marL="3480435" algn="l" defTabSz="994410" rtl="0" eaLnBrk="1" latinLnBrk="0" hangingPunct="1">
        <a:defRPr sz="1958" kern="1200">
          <a:solidFill>
            <a:schemeClr val="tx1"/>
          </a:solidFill>
          <a:latin typeface="+mn-lt"/>
          <a:ea typeface="+mn-ea"/>
          <a:cs typeface="+mn-cs"/>
        </a:defRPr>
      </a:lvl8pPr>
      <a:lvl9pPr marL="3977640" algn="l" defTabSz="994410" rtl="0" eaLnBrk="1" latinLnBrk="0" hangingPunct="1">
        <a:defRPr sz="1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g"/><Relationship Id="rId5" Type="http://schemas.microsoft.com/office/2007/relationships/hdphoto" Target="../media/hdphoto2.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839" t="80517" r="4098" b="5372"/>
          <a:stretch>
            <a:fillRect/>
          </a:stretch>
        </p:blipFill>
        <p:spPr>
          <a:xfrm>
            <a:off x="455405" y="3319462"/>
            <a:ext cx="12396071" cy="1551796"/>
          </a:xfrm>
          <a:custGeom>
            <a:avLst/>
            <a:gdLst/>
            <a:ahLst/>
            <a:cxnLst/>
            <a:rect l="l" t="t" r="r" b="b"/>
            <a:pathLst>
              <a:path w="12043171" h="795338">
                <a:moveTo>
                  <a:pt x="3001565" y="616744"/>
                </a:moveTo>
                <a:cubicBezTo>
                  <a:pt x="3019822" y="616744"/>
                  <a:pt x="3035697" y="622896"/>
                  <a:pt x="3049191" y="635199"/>
                </a:cubicBezTo>
                <a:cubicBezTo>
                  <a:pt x="3062684" y="647502"/>
                  <a:pt x="3069431" y="662781"/>
                  <a:pt x="3069431" y="681038"/>
                </a:cubicBezTo>
                <a:cubicBezTo>
                  <a:pt x="3069431" y="699294"/>
                  <a:pt x="3062684" y="714574"/>
                  <a:pt x="3049191" y="726877"/>
                </a:cubicBezTo>
                <a:cubicBezTo>
                  <a:pt x="3035697" y="739180"/>
                  <a:pt x="3019822" y="745331"/>
                  <a:pt x="3001565" y="745331"/>
                </a:cubicBezTo>
                <a:cubicBezTo>
                  <a:pt x="2981722" y="745331"/>
                  <a:pt x="2965450" y="739180"/>
                  <a:pt x="2952750" y="726877"/>
                </a:cubicBezTo>
                <a:cubicBezTo>
                  <a:pt x="2940049" y="714574"/>
                  <a:pt x="2933700" y="699294"/>
                  <a:pt x="2933700" y="681038"/>
                </a:cubicBezTo>
                <a:cubicBezTo>
                  <a:pt x="2933700" y="662781"/>
                  <a:pt x="2940049" y="647502"/>
                  <a:pt x="2952750" y="635199"/>
                </a:cubicBezTo>
                <a:cubicBezTo>
                  <a:pt x="2965450" y="622896"/>
                  <a:pt x="2981722" y="616744"/>
                  <a:pt x="3001565" y="616744"/>
                </a:cubicBezTo>
                <a:close/>
                <a:moveTo>
                  <a:pt x="9769077" y="434578"/>
                </a:moveTo>
                <a:lnTo>
                  <a:pt x="9591674" y="529828"/>
                </a:lnTo>
                <a:lnTo>
                  <a:pt x="9657158" y="561975"/>
                </a:lnTo>
                <a:lnTo>
                  <a:pt x="9655967" y="561975"/>
                </a:lnTo>
                <a:lnTo>
                  <a:pt x="9671446" y="572691"/>
                </a:lnTo>
                <a:cubicBezTo>
                  <a:pt x="9674621" y="572691"/>
                  <a:pt x="9677002" y="573485"/>
                  <a:pt x="9678589" y="575072"/>
                </a:cubicBezTo>
                <a:lnTo>
                  <a:pt x="9677399" y="575072"/>
                </a:lnTo>
                <a:lnTo>
                  <a:pt x="9716689" y="603647"/>
                </a:lnTo>
                <a:lnTo>
                  <a:pt x="9769077" y="653653"/>
                </a:lnTo>
                <a:close/>
                <a:moveTo>
                  <a:pt x="8572499" y="295275"/>
                </a:moveTo>
                <a:cubicBezTo>
                  <a:pt x="8536780" y="315913"/>
                  <a:pt x="8503045" y="335558"/>
                  <a:pt x="8471296" y="354211"/>
                </a:cubicBezTo>
                <a:cubicBezTo>
                  <a:pt x="8439546" y="372864"/>
                  <a:pt x="8405414" y="392510"/>
                  <a:pt x="8368902" y="413147"/>
                </a:cubicBezTo>
                <a:cubicBezTo>
                  <a:pt x="8406208" y="429022"/>
                  <a:pt x="8441927" y="451644"/>
                  <a:pt x="8476058" y="481013"/>
                </a:cubicBezTo>
                <a:cubicBezTo>
                  <a:pt x="8510189" y="510381"/>
                  <a:pt x="8542336" y="549672"/>
                  <a:pt x="8572499" y="598885"/>
                </a:cubicBezTo>
                <a:close/>
                <a:moveTo>
                  <a:pt x="6848474" y="295275"/>
                </a:moveTo>
                <a:cubicBezTo>
                  <a:pt x="6812755" y="315913"/>
                  <a:pt x="6779021" y="335558"/>
                  <a:pt x="6747271" y="354211"/>
                </a:cubicBezTo>
                <a:cubicBezTo>
                  <a:pt x="6715521" y="372864"/>
                  <a:pt x="6681389" y="392510"/>
                  <a:pt x="6644877" y="413147"/>
                </a:cubicBezTo>
                <a:cubicBezTo>
                  <a:pt x="6682183" y="429022"/>
                  <a:pt x="6717902" y="451644"/>
                  <a:pt x="6752033" y="481013"/>
                </a:cubicBezTo>
                <a:cubicBezTo>
                  <a:pt x="6786164" y="510381"/>
                  <a:pt x="6818311" y="549672"/>
                  <a:pt x="6848474" y="598885"/>
                </a:cubicBezTo>
                <a:close/>
                <a:moveTo>
                  <a:pt x="3995737" y="295275"/>
                </a:moveTo>
                <a:cubicBezTo>
                  <a:pt x="3960019" y="315913"/>
                  <a:pt x="3926284" y="335558"/>
                  <a:pt x="3894534" y="354211"/>
                </a:cubicBezTo>
                <a:cubicBezTo>
                  <a:pt x="3862784" y="372864"/>
                  <a:pt x="3828653" y="392510"/>
                  <a:pt x="3792140" y="413147"/>
                </a:cubicBezTo>
                <a:cubicBezTo>
                  <a:pt x="3829447" y="429022"/>
                  <a:pt x="3865165" y="451644"/>
                  <a:pt x="3899296" y="481013"/>
                </a:cubicBezTo>
                <a:cubicBezTo>
                  <a:pt x="3933428" y="510381"/>
                  <a:pt x="3965574" y="549672"/>
                  <a:pt x="3995737" y="598885"/>
                </a:cubicBezTo>
                <a:close/>
                <a:moveTo>
                  <a:pt x="2447925" y="295275"/>
                </a:moveTo>
                <a:cubicBezTo>
                  <a:pt x="2412206" y="315913"/>
                  <a:pt x="2378472" y="335558"/>
                  <a:pt x="2346722" y="354211"/>
                </a:cubicBezTo>
                <a:cubicBezTo>
                  <a:pt x="2314972" y="372864"/>
                  <a:pt x="2280840" y="392510"/>
                  <a:pt x="2244328" y="413147"/>
                </a:cubicBezTo>
                <a:cubicBezTo>
                  <a:pt x="2281634" y="429022"/>
                  <a:pt x="2317353" y="451644"/>
                  <a:pt x="2351484" y="481013"/>
                </a:cubicBezTo>
                <a:cubicBezTo>
                  <a:pt x="2385616" y="510381"/>
                  <a:pt x="2417762" y="549672"/>
                  <a:pt x="2447925" y="598885"/>
                </a:cubicBezTo>
                <a:close/>
                <a:moveTo>
                  <a:pt x="3207544" y="292894"/>
                </a:moveTo>
                <a:cubicBezTo>
                  <a:pt x="3169444" y="313531"/>
                  <a:pt x="3133328" y="333574"/>
                  <a:pt x="3099197" y="353021"/>
                </a:cubicBezTo>
                <a:cubicBezTo>
                  <a:pt x="3065065" y="372467"/>
                  <a:pt x="3028553" y="392510"/>
                  <a:pt x="2989659" y="413147"/>
                </a:cubicBezTo>
                <a:cubicBezTo>
                  <a:pt x="3039665" y="436960"/>
                  <a:pt x="3081536" y="463947"/>
                  <a:pt x="3115270" y="494110"/>
                </a:cubicBezTo>
                <a:cubicBezTo>
                  <a:pt x="3149004" y="524272"/>
                  <a:pt x="3179762" y="559197"/>
                  <a:pt x="3207544" y="598885"/>
                </a:cubicBezTo>
                <a:close/>
                <a:moveTo>
                  <a:pt x="10741817" y="192881"/>
                </a:moveTo>
                <a:lnTo>
                  <a:pt x="10787061" y="215503"/>
                </a:lnTo>
                <a:cubicBezTo>
                  <a:pt x="10809287" y="290910"/>
                  <a:pt x="10833893" y="353417"/>
                  <a:pt x="10860880" y="403027"/>
                </a:cubicBezTo>
                <a:cubicBezTo>
                  <a:pt x="10887868" y="452636"/>
                  <a:pt x="10916046" y="492324"/>
                  <a:pt x="10945414" y="522089"/>
                </a:cubicBezTo>
                <a:cubicBezTo>
                  <a:pt x="10974783" y="551855"/>
                  <a:pt x="11005144" y="572691"/>
                  <a:pt x="11036497" y="584597"/>
                </a:cubicBezTo>
                <a:cubicBezTo>
                  <a:pt x="11067851" y="596503"/>
                  <a:pt x="11099005" y="602456"/>
                  <a:pt x="11129961" y="602456"/>
                </a:cubicBezTo>
                <a:cubicBezTo>
                  <a:pt x="11159330" y="602456"/>
                  <a:pt x="11184333" y="596702"/>
                  <a:pt x="11204971" y="585192"/>
                </a:cubicBezTo>
                <a:cubicBezTo>
                  <a:pt x="11225609" y="573683"/>
                  <a:pt x="11242475" y="559396"/>
                  <a:pt x="11255572" y="542330"/>
                </a:cubicBezTo>
                <a:cubicBezTo>
                  <a:pt x="11268669" y="525264"/>
                  <a:pt x="11278393" y="507008"/>
                  <a:pt x="11284742" y="487561"/>
                </a:cubicBezTo>
                <a:cubicBezTo>
                  <a:pt x="11291093" y="468114"/>
                  <a:pt x="11294267" y="450453"/>
                  <a:pt x="11294267" y="434578"/>
                </a:cubicBezTo>
                <a:cubicBezTo>
                  <a:pt x="11294267" y="421085"/>
                  <a:pt x="11291490" y="406797"/>
                  <a:pt x="11285933" y="391716"/>
                </a:cubicBezTo>
                <a:cubicBezTo>
                  <a:pt x="11280378" y="376635"/>
                  <a:pt x="11272836" y="362546"/>
                  <a:pt x="11263311" y="349449"/>
                </a:cubicBezTo>
                <a:cubicBezTo>
                  <a:pt x="11253786" y="336352"/>
                  <a:pt x="11242475" y="325636"/>
                  <a:pt x="11229378" y="317302"/>
                </a:cubicBezTo>
                <a:cubicBezTo>
                  <a:pt x="11216281" y="308967"/>
                  <a:pt x="11201796" y="304800"/>
                  <a:pt x="11185921" y="304800"/>
                </a:cubicBezTo>
                <a:cubicBezTo>
                  <a:pt x="11179571" y="304800"/>
                  <a:pt x="11174808" y="305197"/>
                  <a:pt x="11171633" y="305991"/>
                </a:cubicBezTo>
                <a:cubicBezTo>
                  <a:pt x="11179571" y="326628"/>
                  <a:pt x="11183539" y="344488"/>
                  <a:pt x="11183539" y="359569"/>
                </a:cubicBezTo>
                <a:cubicBezTo>
                  <a:pt x="11183539" y="377031"/>
                  <a:pt x="11179967" y="391914"/>
                  <a:pt x="11172824" y="404217"/>
                </a:cubicBezTo>
                <a:cubicBezTo>
                  <a:pt x="11165680" y="416521"/>
                  <a:pt x="11156949" y="426442"/>
                  <a:pt x="11146630" y="433983"/>
                </a:cubicBezTo>
                <a:cubicBezTo>
                  <a:pt x="11136312" y="441524"/>
                  <a:pt x="11124802" y="447080"/>
                  <a:pt x="11112102" y="450652"/>
                </a:cubicBezTo>
                <a:cubicBezTo>
                  <a:pt x="11099403" y="454224"/>
                  <a:pt x="11087893" y="456010"/>
                  <a:pt x="11077574" y="456010"/>
                </a:cubicBezTo>
                <a:cubicBezTo>
                  <a:pt x="11041062" y="456010"/>
                  <a:pt x="11012288" y="444699"/>
                  <a:pt x="10991253" y="422077"/>
                </a:cubicBezTo>
                <a:cubicBezTo>
                  <a:pt x="10970220" y="399455"/>
                  <a:pt x="10959702" y="372269"/>
                  <a:pt x="10959702" y="340519"/>
                </a:cubicBezTo>
                <a:cubicBezTo>
                  <a:pt x="10959702" y="327025"/>
                  <a:pt x="10962877" y="312738"/>
                  <a:pt x="10969227" y="297656"/>
                </a:cubicBezTo>
                <a:cubicBezTo>
                  <a:pt x="10975578" y="282575"/>
                  <a:pt x="10985103" y="268486"/>
                  <a:pt x="10997802" y="255389"/>
                </a:cubicBezTo>
                <a:cubicBezTo>
                  <a:pt x="11010502" y="242292"/>
                  <a:pt x="11026179" y="231378"/>
                  <a:pt x="11044831" y="222647"/>
                </a:cubicBezTo>
                <a:cubicBezTo>
                  <a:pt x="11063485" y="213916"/>
                  <a:pt x="11085115" y="209550"/>
                  <a:pt x="11109721" y="209550"/>
                </a:cubicBezTo>
                <a:cubicBezTo>
                  <a:pt x="11124802" y="209550"/>
                  <a:pt x="11145837" y="213122"/>
                  <a:pt x="11172824" y="220266"/>
                </a:cubicBezTo>
                <a:cubicBezTo>
                  <a:pt x="11199812" y="227410"/>
                  <a:pt x="11226402" y="240506"/>
                  <a:pt x="11252596" y="259556"/>
                </a:cubicBezTo>
                <a:cubicBezTo>
                  <a:pt x="11278789" y="278606"/>
                  <a:pt x="11301610" y="304800"/>
                  <a:pt x="11321056" y="338138"/>
                </a:cubicBezTo>
                <a:cubicBezTo>
                  <a:pt x="11340504" y="371475"/>
                  <a:pt x="11350227" y="414735"/>
                  <a:pt x="11350227" y="467916"/>
                </a:cubicBezTo>
                <a:cubicBezTo>
                  <a:pt x="11350227" y="495697"/>
                  <a:pt x="11346060" y="523081"/>
                  <a:pt x="11337725" y="550069"/>
                </a:cubicBezTo>
                <a:cubicBezTo>
                  <a:pt x="11329391" y="577056"/>
                  <a:pt x="11316493" y="601464"/>
                  <a:pt x="11299030" y="623292"/>
                </a:cubicBezTo>
                <a:cubicBezTo>
                  <a:pt x="11281568" y="645121"/>
                  <a:pt x="11259938" y="662781"/>
                  <a:pt x="11234141" y="676275"/>
                </a:cubicBezTo>
                <a:cubicBezTo>
                  <a:pt x="11208345" y="689769"/>
                  <a:pt x="11177586" y="696516"/>
                  <a:pt x="11141867" y="696516"/>
                </a:cubicBezTo>
                <a:cubicBezTo>
                  <a:pt x="11129961" y="696516"/>
                  <a:pt x="11114285" y="694928"/>
                  <a:pt x="11094838" y="691753"/>
                </a:cubicBezTo>
                <a:cubicBezTo>
                  <a:pt x="11075391" y="688578"/>
                  <a:pt x="11053960" y="681435"/>
                  <a:pt x="11030544" y="670322"/>
                </a:cubicBezTo>
                <a:cubicBezTo>
                  <a:pt x="11007129" y="659210"/>
                  <a:pt x="10982324" y="642739"/>
                  <a:pt x="10956130" y="620911"/>
                </a:cubicBezTo>
                <a:cubicBezTo>
                  <a:pt x="10929936" y="599083"/>
                  <a:pt x="10903941" y="569516"/>
                  <a:pt x="10878144" y="532210"/>
                </a:cubicBezTo>
                <a:cubicBezTo>
                  <a:pt x="10852348" y="494903"/>
                  <a:pt x="10827741" y="448667"/>
                  <a:pt x="10804325" y="393502"/>
                </a:cubicBezTo>
                <a:cubicBezTo>
                  <a:pt x="10780910" y="338336"/>
                  <a:pt x="10760074" y="271463"/>
                  <a:pt x="10741817" y="192881"/>
                </a:cubicBezTo>
                <a:close/>
                <a:moveTo>
                  <a:pt x="11549061" y="173831"/>
                </a:moveTo>
                <a:cubicBezTo>
                  <a:pt x="11579224" y="185738"/>
                  <a:pt x="11607402" y="199231"/>
                  <a:pt x="11633596" y="214313"/>
                </a:cubicBezTo>
                <a:cubicBezTo>
                  <a:pt x="11659789" y="229394"/>
                  <a:pt x="11682411" y="246460"/>
                  <a:pt x="11701461" y="265510"/>
                </a:cubicBezTo>
                <a:cubicBezTo>
                  <a:pt x="11720511" y="284560"/>
                  <a:pt x="11735394" y="305991"/>
                  <a:pt x="11746110" y="329803"/>
                </a:cubicBezTo>
                <a:cubicBezTo>
                  <a:pt x="11756825" y="353616"/>
                  <a:pt x="11762183" y="380206"/>
                  <a:pt x="11762183" y="409575"/>
                </a:cubicBezTo>
                <a:cubicBezTo>
                  <a:pt x="11762183" y="422275"/>
                  <a:pt x="11760992" y="436960"/>
                  <a:pt x="11758611" y="453628"/>
                </a:cubicBezTo>
                <a:cubicBezTo>
                  <a:pt x="11782424" y="471885"/>
                  <a:pt x="11801276" y="489942"/>
                  <a:pt x="11815166" y="507802"/>
                </a:cubicBezTo>
                <a:cubicBezTo>
                  <a:pt x="11829057" y="525661"/>
                  <a:pt x="11841955" y="544116"/>
                  <a:pt x="11853861" y="563166"/>
                </a:cubicBezTo>
                <a:lnTo>
                  <a:pt x="11853861" y="173831"/>
                </a:lnTo>
                <a:close/>
                <a:moveTo>
                  <a:pt x="9576196" y="173831"/>
                </a:moveTo>
                <a:cubicBezTo>
                  <a:pt x="9572227" y="173831"/>
                  <a:pt x="9569647" y="176014"/>
                  <a:pt x="9568456" y="180380"/>
                </a:cubicBezTo>
                <a:cubicBezTo>
                  <a:pt x="9567266" y="184746"/>
                  <a:pt x="9566671" y="188913"/>
                  <a:pt x="9566671" y="192881"/>
                </a:cubicBezTo>
                <a:cubicBezTo>
                  <a:pt x="9566671" y="206375"/>
                  <a:pt x="9571036" y="220663"/>
                  <a:pt x="9579767" y="235744"/>
                </a:cubicBezTo>
                <a:cubicBezTo>
                  <a:pt x="9588499" y="250825"/>
                  <a:pt x="9599810" y="265113"/>
                  <a:pt x="9613700" y="278606"/>
                </a:cubicBezTo>
                <a:cubicBezTo>
                  <a:pt x="9627591" y="292100"/>
                  <a:pt x="9642473" y="303213"/>
                  <a:pt x="9658349" y="311944"/>
                </a:cubicBezTo>
                <a:cubicBezTo>
                  <a:pt x="9674224" y="320675"/>
                  <a:pt x="9689305" y="325041"/>
                  <a:pt x="9703592" y="325041"/>
                </a:cubicBezTo>
                <a:cubicBezTo>
                  <a:pt x="9712324" y="325041"/>
                  <a:pt x="9721651" y="323453"/>
                  <a:pt x="9731572" y="320278"/>
                </a:cubicBezTo>
                <a:cubicBezTo>
                  <a:pt x="9741495" y="317103"/>
                  <a:pt x="9750622" y="312539"/>
                  <a:pt x="9758956" y="306586"/>
                </a:cubicBezTo>
                <a:cubicBezTo>
                  <a:pt x="9767291" y="300633"/>
                  <a:pt x="9774236" y="293291"/>
                  <a:pt x="9779792" y="284560"/>
                </a:cubicBezTo>
                <a:cubicBezTo>
                  <a:pt x="9785349" y="275828"/>
                  <a:pt x="9788127" y="265510"/>
                  <a:pt x="9788127" y="253603"/>
                </a:cubicBezTo>
                <a:lnTo>
                  <a:pt x="9788127" y="242888"/>
                </a:lnTo>
                <a:cubicBezTo>
                  <a:pt x="9788127" y="227013"/>
                  <a:pt x="9785547" y="215106"/>
                  <a:pt x="9780388" y="207169"/>
                </a:cubicBezTo>
                <a:cubicBezTo>
                  <a:pt x="9775229" y="199231"/>
                  <a:pt x="9767886" y="189706"/>
                  <a:pt x="9758361" y="178594"/>
                </a:cubicBezTo>
                <a:lnTo>
                  <a:pt x="9758361" y="177403"/>
                </a:lnTo>
                <a:lnTo>
                  <a:pt x="9755980" y="173831"/>
                </a:lnTo>
                <a:close/>
                <a:moveTo>
                  <a:pt x="6034086" y="173831"/>
                </a:moveTo>
                <a:cubicBezTo>
                  <a:pt x="6067424" y="189706"/>
                  <a:pt x="6094808" y="209947"/>
                  <a:pt x="6116240" y="234553"/>
                </a:cubicBezTo>
                <a:cubicBezTo>
                  <a:pt x="6137671" y="259160"/>
                  <a:pt x="6149578" y="288528"/>
                  <a:pt x="6151959" y="322660"/>
                </a:cubicBezTo>
                <a:lnTo>
                  <a:pt x="6161484" y="315516"/>
                </a:lnTo>
                <a:cubicBezTo>
                  <a:pt x="6168627" y="308372"/>
                  <a:pt x="6176168" y="301824"/>
                  <a:pt x="6184106" y="295871"/>
                </a:cubicBezTo>
                <a:cubicBezTo>
                  <a:pt x="6192042" y="289917"/>
                  <a:pt x="6201171" y="286941"/>
                  <a:pt x="6211491" y="286941"/>
                </a:cubicBezTo>
                <a:cubicBezTo>
                  <a:pt x="6221808" y="286941"/>
                  <a:pt x="6232524" y="290513"/>
                  <a:pt x="6243636" y="297656"/>
                </a:cubicBezTo>
                <a:cubicBezTo>
                  <a:pt x="6254749" y="304800"/>
                  <a:pt x="6265663" y="313333"/>
                  <a:pt x="6276379" y="323255"/>
                </a:cubicBezTo>
                <a:cubicBezTo>
                  <a:pt x="6287094" y="333177"/>
                  <a:pt x="6297215" y="344091"/>
                  <a:pt x="6306740" y="355997"/>
                </a:cubicBezTo>
                <a:cubicBezTo>
                  <a:pt x="6316265" y="367903"/>
                  <a:pt x="6324202" y="378619"/>
                  <a:pt x="6330552" y="388144"/>
                </a:cubicBezTo>
                <a:lnTo>
                  <a:pt x="6330552" y="173831"/>
                </a:lnTo>
                <a:close/>
                <a:moveTo>
                  <a:pt x="5129212" y="173831"/>
                </a:moveTo>
                <a:cubicBezTo>
                  <a:pt x="5162549" y="189706"/>
                  <a:pt x="5189933" y="209947"/>
                  <a:pt x="5211365" y="234553"/>
                </a:cubicBezTo>
                <a:cubicBezTo>
                  <a:pt x="5232796" y="259160"/>
                  <a:pt x="5244703" y="288528"/>
                  <a:pt x="5247083" y="322660"/>
                </a:cubicBezTo>
                <a:lnTo>
                  <a:pt x="5256609" y="315516"/>
                </a:lnTo>
                <a:cubicBezTo>
                  <a:pt x="5263753" y="308372"/>
                  <a:pt x="5271293" y="301824"/>
                  <a:pt x="5279230" y="295871"/>
                </a:cubicBezTo>
                <a:cubicBezTo>
                  <a:pt x="5287167" y="289917"/>
                  <a:pt x="5296296" y="286941"/>
                  <a:pt x="5306615" y="286941"/>
                </a:cubicBezTo>
                <a:cubicBezTo>
                  <a:pt x="5316933" y="286941"/>
                  <a:pt x="5327649" y="290513"/>
                  <a:pt x="5338761" y="297656"/>
                </a:cubicBezTo>
                <a:cubicBezTo>
                  <a:pt x="5349874" y="304800"/>
                  <a:pt x="5360788" y="313333"/>
                  <a:pt x="5371504" y="323255"/>
                </a:cubicBezTo>
                <a:cubicBezTo>
                  <a:pt x="5382219" y="333177"/>
                  <a:pt x="5392340" y="344091"/>
                  <a:pt x="5401865" y="355997"/>
                </a:cubicBezTo>
                <a:cubicBezTo>
                  <a:pt x="5411390" y="367903"/>
                  <a:pt x="5419327" y="378619"/>
                  <a:pt x="5425678" y="388144"/>
                </a:cubicBezTo>
                <a:lnTo>
                  <a:pt x="5425678" y="173831"/>
                </a:lnTo>
                <a:close/>
                <a:moveTo>
                  <a:pt x="5836443" y="116681"/>
                </a:moveTo>
                <a:lnTo>
                  <a:pt x="6447233" y="116681"/>
                </a:lnTo>
                <a:lnTo>
                  <a:pt x="6448424" y="116681"/>
                </a:lnTo>
                <a:lnTo>
                  <a:pt x="7180658" y="116681"/>
                </a:lnTo>
                <a:lnTo>
                  <a:pt x="7186611" y="116681"/>
                </a:lnTo>
                <a:lnTo>
                  <a:pt x="7806927" y="116681"/>
                </a:lnTo>
                <a:lnTo>
                  <a:pt x="7821215" y="116681"/>
                </a:lnTo>
                <a:lnTo>
                  <a:pt x="8171258" y="116681"/>
                </a:lnTo>
                <a:lnTo>
                  <a:pt x="8206977" y="116681"/>
                </a:lnTo>
                <a:lnTo>
                  <a:pt x="8910636" y="116681"/>
                </a:lnTo>
                <a:lnTo>
                  <a:pt x="8954689" y="173831"/>
                </a:lnTo>
                <a:lnTo>
                  <a:pt x="8635602" y="173831"/>
                </a:lnTo>
                <a:lnTo>
                  <a:pt x="8635602" y="200025"/>
                </a:lnTo>
                <a:cubicBezTo>
                  <a:pt x="8673702" y="206375"/>
                  <a:pt x="8707039" y="217091"/>
                  <a:pt x="8735614" y="232172"/>
                </a:cubicBezTo>
                <a:cubicBezTo>
                  <a:pt x="8764189" y="247253"/>
                  <a:pt x="8788200" y="264914"/>
                  <a:pt x="8807647" y="285155"/>
                </a:cubicBezTo>
                <a:cubicBezTo>
                  <a:pt x="8827094" y="305396"/>
                  <a:pt x="8841580" y="327224"/>
                  <a:pt x="8851105" y="350639"/>
                </a:cubicBezTo>
                <a:cubicBezTo>
                  <a:pt x="8860630" y="374055"/>
                  <a:pt x="8865392" y="397272"/>
                  <a:pt x="8865392" y="420291"/>
                </a:cubicBezTo>
                <a:cubicBezTo>
                  <a:pt x="8865392" y="433785"/>
                  <a:pt x="8863209" y="448667"/>
                  <a:pt x="8858844" y="464939"/>
                </a:cubicBezTo>
                <a:cubicBezTo>
                  <a:pt x="8854479" y="481211"/>
                  <a:pt x="8847930" y="496888"/>
                  <a:pt x="8839199" y="511969"/>
                </a:cubicBezTo>
                <a:cubicBezTo>
                  <a:pt x="8830467" y="527050"/>
                  <a:pt x="8819553" y="539552"/>
                  <a:pt x="8806456" y="549474"/>
                </a:cubicBezTo>
                <a:cubicBezTo>
                  <a:pt x="8793360" y="559396"/>
                  <a:pt x="8778080" y="564356"/>
                  <a:pt x="8760617" y="564356"/>
                </a:cubicBezTo>
                <a:cubicBezTo>
                  <a:pt x="8743949" y="564356"/>
                  <a:pt x="8727677" y="558205"/>
                  <a:pt x="8711802" y="545902"/>
                </a:cubicBezTo>
                <a:cubicBezTo>
                  <a:pt x="8695927" y="533599"/>
                  <a:pt x="8687989" y="516335"/>
                  <a:pt x="8687989" y="494110"/>
                </a:cubicBezTo>
                <a:cubicBezTo>
                  <a:pt x="8687989" y="486966"/>
                  <a:pt x="8689378" y="479028"/>
                  <a:pt x="8692156" y="470297"/>
                </a:cubicBezTo>
                <a:cubicBezTo>
                  <a:pt x="8694935" y="461566"/>
                  <a:pt x="8699300" y="453231"/>
                  <a:pt x="8705253" y="445294"/>
                </a:cubicBezTo>
                <a:cubicBezTo>
                  <a:pt x="8711206" y="437356"/>
                  <a:pt x="8718747" y="430808"/>
                  <a:pt x="8727875" y="425649"/>
                </a:cubicBezTo>
                <a:cubicBezTo>
                  <a:pt x="8737003" y="420489"/>
                  <a:pt x="8747521" y="417910"/>
                  <a:pt x="8759427" y="417910"/>
                </a:cubicBezTo>
                <a:cubicBezTo>
                  <a:pt x="8765777" y="417910"/>
                  <a:pt x="8772921" y="419299"/>
                  <a:pt x="8780858" y="422077"/>
                </a:cubicBezTo>
                <a:cubicBezTo>
                  <a:pt x="8788795" y="424855"/>
                  <a:pt x="8795939" y="427435"/>
                  <a:pt x="8802289" y="429816"/>
                </a:cubicBezTo>
                <a:cubicBezTo>
                  <a:pt x="8807845" y="418703"/>
                  <a:pt x="8810624" y="406797"/>
                  <a:pt x="8810624" y="394097"/>
                </a:cubicBezTo>
                <a:cubicBezTo>
                  <a:pt x="8810624" y="379016"/>
                  <a:pt x="8805464" y="364728"/>
                  <a:pt x="8795146" y="351235"/>
                </a:cubicBezTo>
                <a:cubicBezTo>
                  <a:pt x="8784827" y="337741"/>
                  <a:pt x="8771333" y="326033"/>
                  <a:pt x="8754664" y="316111"/>
                </a:cubicBezTo>
                <a:cubicBezTo>
                  <a:pt x="8737996" y="306189"/>
                  <a:pt x="8719343" y="298450"/>
                  <a:pt x="8698705" y="292894"/>
                </a:cubicBezTo>
                <a:cubicBezTo>
                  <a:pt x="8678067" y="287338"/>
                  <a:pt x="8657827" y="284560"/>
                  <a:pt x="8637983" y="284560"/>
                </a:cubicBezTo>
                <a:lnTo>
                  <a:pt x="8635602" y="284560"/>
                </a:lnTo>
                <a:lnTo>
                  <a:pt x="8635602" y="791766"/>
                </a:lnTo>
                <a:lnTo>
                  <a:pt x="8597502" y="764381"/>
                </a:lnTo>
                <a:cubicBezTo>
                  <a:pt x="8569720" y="675481"/>
                  <a:pt x="8529636" y="608608"/>
                  <a:pt x="8477249" y="563761"/>
                </a:cubicBezTo>
                <a:cubicBezTo>
                  <a:pt x="8424861" y="518914"/>
                  <a:pt x="8365330" y="492125"/>
                  <a:pt x="8298655" y="483394"/>
                </a:cubicBezTo>
                <a:lnTo>
                  <a:pt x="8235552" y="401241"/>
                </a:lnTo>
                <a:lnTo>
                  <a:pt x="8572499" y="207169"/>
                </a:lnTo>
                <a:lnTo>
                  <a:pt x="8572499" y="173831"/>
                </a:lnTo>
                <a:lnTo>
                  <a:pt x="8251030" y="173831"/>
                </a:lnTo>
                <a:lnTo>
                  <a:pt x="8233171" y="173831"/>
                </a:lnTo>
                <a:cubicBezTo>
                  <a:pt x="8196658" y="180181"/>
                  <a:pt x="8161931" y="194667"/>
                  <a:pt x="8128991" y="217289"/>
                </a:cubicBezTo>
                <a:cubicBezTo>
                  <a:pt x="8096051" y="239911"/>
                  <a:pt x="8064499" y="272653"/>
                  <a:pt x="8034336" y="315516"/>
                </a:cubicBezTo>
                <a:cubicBezTo>
                  <a:pt x="8026399" y="329010"/>
                  <a:pt x="8018858" y="342503"/>
                  <a:pt x="8011715" y="355997"/>
                </a:cubicBezTo>
                <a:cubicBezTo>
                  <a:pt x="8004571" y="369491"/>
                  <a:pt x="7998221" y="384175"/>
                  <a:pt x="7992665" y="400050"/>
                </a:cubicBezTo>
                <a:cubicBezTo>
                  <a:pt x="7987108" y="415925"/>
                  <a:pt x="7982544" y="433586"/>
                  <a:pt x="7978972" y="453033"/>
                </a:cubicBezTo>
                <a:cubicBezTo>
                  <a:pt x="7975400" y="472480"/>
                  <a:pt x="7973615" y="494110"/>
                  <a:pt x="7973615" y="517922"/>
                </a:cubicBezTo>
                <a:cubicBezTo>
                  <a:pt x="7973615" y="535385"/>
                  <a:pt x="7976194" y="554435"/>
                  <a:pt x="7981354" y="575072"/>
                </a:cubicBezTo>
                <a:cubicBezTo>
                  <a:pt x="7986513" y="595710"/>
                  <a:pt x="7993855" y="616149"/>
                  <a:pt x="8003380" y="636389"/>
                </a:cubicBezTo>
                <a:cubicBezTo>
                  <a:pt x="8012905" y="656630"/>
                  <a:pt x="8024613" y="675085"/>
                  <a:pt x="8038504" y="691753"/>
                </a:cubicBezTo>
                <a:cubicBezTo>
                  <a:pt x="8052394" y="708422"/>
                  <a:pt x="8068467" y="721519"/>
                  <a:pt x="8086723" y="731044"/>
                </a:cubicBezTo>
                <a:cubicBezTo>
                  <a:pt x="8083549" y="724694"/>
                  <a:pt x="8081564" y="718344"/>
                  <a:pt x="8080771" y="711994"/>
                </a:cubicBezTo>
                <a:cubicBezTo>
                  <a:pt x="8079977" y="705644"/>
                  <a:pt x="8079580" y="699294"/>
                  <a:pt x="8079580" y="692944"/>
                </a:cubicBezTo>
                <a:cubicBezTo>
                  <a:pt x="8079580" y="674688"/>
                  <a:pt x="8084144" y="659210"/>
                  <a:pt x="8093272" y="646510"/>
                </a:cubicBezTo>
                <a:cubicBezTo>
                  <a:pt x="8102400" y="633810"/>
                  <a:pt x="8115695" y="627063"/>
                  <a:pt x="8133158" y="626269"/>
                </a:cubicBezTo>
                <a:cubicBezTo>
                  <a:pt x="8145065" y="626269"/>
                  <a:pt x="8155978" y="628253"/>
                  <a:pt x="8165900" y="632222"/>
                </a:cubicBezTo>
                <a:cubicBezTo>
                  <a:pt x="8175823" y="636191"/>
                  <a:pt x="8184355" y="641747"/>
                  <a:pt x="8191499" y="648891"/>
                </a:cubicBezTo>
                <a:cubicBezTo>
                  <a:pt x="8198643" y="656035"/>
                  <a:pt x="8204397" y="664369"/>
                  <a:pt x="8208763" y="673894"/>
                </a:cubicBezTo>
                <a:cubicBezTo>
                  <a:pt x="8213128" y="683419"/>
                  <a:pt x="8215311" y="692944"/>
                  <a:pt x="8215311" y="702469"/>
                </a:cubicBezTo>
                <a:cubicBezTo>
                  <a:pt x="8215311" y="711200"/>
                  <a:pt x="8213525" y="720130"/>
                  <a:pt x="8209953" y="729258"/>
                </a:cubicBezTo>
                <a:cubicBezTo>
                  <a:pt x="8206381" y="738386"/>
                  <a:pt x="8200825" y="746919"/>
                  <a:pt x="8193285" y="754856"/>
                </a:cubicBezTo>
                <a:cubicBezTo>
                  <a:pt x="8185744" y="762794"/>
                  <a:pt x="8175823" y="769144"/>
                  <a:pt x="8163519" y="773906"/>
                </a:cubicBezTo>
                <a:cubicBezTo>
                  <a:pt x="8151215" y="778669"/>
                  <a:pt x="8136333" y="781050"/>
                  <a:pt x="8118871" y="781050"/>
                </a:cubicBezTo>
                <a:cubicBezTo>
                  <a:pt x="8095058" y="781050"/>
                  <a:pt x="8071047" y="775295"/>
                  <a:pt x="8046838" y="763786"/>
                </a:cubicBezTo>
                <a:cubicBezTo>
                  <a:pt x="8022628" y="752277"/>
                  <a:pt x="8000801" y="734814"/>
                  <a:pt x="7981354" y="711399"/>
                </a:cubicBezTo>
                <a:cubicBezTo>
                  <a:pt x="7961907" y="687983"/>
                  <a:pt x="7945635" y="658416"/>
                  <a:pt x="7932538" y="622697"/>
                </a:cubicBezTo>
                <a:cubicBezTo>
                  <a:pt x="7919441" y="586978"/>
                  <a:pt x="7912496" y="544513"/>
                  <a:pt x="7911702" y="495300"/>
                </a:cubicBezTo>
                <a:cubicBezTo>
                  <a:pt x="7910114" y="422275"/>
                  <a:pt x="7922021" y="359172"/>
                  <a:pt x="7947421" y="305991"/>
                </a:cubicBezTo>
                <a:cubicBezTo>
                  <a:pt x="7972821" y="252810"/>
                  <a:pt x="8005761" y="208756"/>
                  <a:pt x="8046243" y="173831"/>
                </a:cubicBezTo>
                <a:lnTo>
                  <a:pt x="7862886" y="173831"/>
                </a:lnTo>
                <a:lnTo>
                  <a:pt x="7847408" y="173831"/>
                </a:lnTo>
                <a:lnTo>
                  <a:pt x="7762874" y="173831"/>
                </a:lnTo>
                <a:lnTo>
                  <a:pt x="7762874" y="792956"/>
                </a:lnTo>
                <a:lnTo>
                  <a:pt x="7699771" y="735806"/>
                </a:lnTo>
                <a:lnTo>
                  <a:pt x="7699771" y="403622"/>
                </a:lnTo>
                <a:cubicBezTo>
                  <a:pt x="7699771" y="398066"/>
                  <a:pt x="7697787" y="391319"/>
                  <a:pt x="7693818" y="383381"/>
                </a:cubicBezTo>
                <a:cubicBezTo>
                  <a:pt x="7689849" y="375444"/>
                  <a:pt x="7684888" y="367506"/>
                  <a:pt x="7678935" y="359569"/>
                </a:cubicBezTo>
                <a:cubicBezTo>
                  <a:pt x="7672982" y="351631"/>
                  <a:pt x="7666235" y="344885"/>
                  <a:pt x="7658694" y="339328"/>
                </a:cubicBezTo>
                <a:cubicBezTo>
                  <a:pt x="7651153" y="333772"/>
                  <a:pt x="7643414" y="330994"/>
                  <a:pt x="7635477" y="330994"/>
                </a:cubicBezTo>
                <a:cubicBezTo>
                  <a:pt x="7625952" y="330994"/>
                  <a:pt x="7616229" y="336153"/>
                  <a:pt x="7606307" y="346472"/>
                </a:cubicBezTo>
                <a:cubicBezTo>
                  <a:pt x="7596385" y="356791"/>
                  <a:pt x="7591424" y="378619"/>
                  <a:pt x="7591424" y="411956"/>
                </a:cubicBezTo>
                <a:lnTo>
                  <a:pt x="7591424" y="429816"/>
                </a:lnTo>
                <a:cubicBezTo>
                  <a:pt x="7591424" y="433785"/>
                  <a:pt x="7591622" y="439539"/>
                  <a:pt x="7592019" y="447080"/>
                </a:cubicBezTo>
                <a:cubicBezTo>
                  <a:pt x="7592416" y="454621"/>
                  <a:pt x="7592615" y="461169"/>
                  <a:pt x="7592615" y="466725"/>
                </a:cubicBezTo>
                <a:lnTo>
                  <a:pt x="7554515" y="440531"/>
                </a:lnTo>
                <a:cubicBezTo>
                  <a:pt x="7541815" y="397669"/>
                  <a:pt x="7522368" y="366514"/>
                  <a:pt x="7496174" y="347067"/>
                </a:cubicBezTo>
                <a:cubicBezTo>
                  <a:pt x="7469980" y="327621"/>
                  <a:pt x="7444580" y="317897"/>
                  <a:pt x="7419974" y="317897"/>
                </a:cubicBezTo>
                <a:cubicBezTo>
                  <a:pt x="7383462" y="317897"/>
                  <a:pt x="7353696" y="328017"/>
                  <a:pt x="7330677" y="348258"/>
                </a:cubicBezTo>
                <a:cubicBezTo>
                  <a:pt x="7307658" y="368499"/>
                  <a:pt x="7296149" y="395685"/>
                  <a:pt x="7296149" y="429816"/>
                </a:cubicBezTo>
                <a:cubicBezTo>
                  <a:pt x="7296149" y="444103"/>
                  <a:pt x="7300118" y="459581"/>
                  <a:pt x="7308055" y="476250"/>
                </a:cubicBezTo>
                <a:cubicBezTo>
                  <a:pt x="7315992" y="492919"/>
                  <a:pt x="7331074" y="503635"/>
                  <a:pt x="7353299" y="508397"/>
                </a:cubicBezTo>
                <a:cubicBezTo>
                  <a:pt x="7353299" y="479822"/>
                  <a:pt x="7360641" y="459581"/>
                  <a:pt x="7375325" y="447675"/>
                </a:cubicBezTo>
                <a:cubicBezTo>
                  <a:pt x="7390010" y="435769"/>
                  <a:pt x="7407671" y="429816"/>
                  <a:pt x="7428308" y="429816"/>
                </a:cubicBezTo>
                <a:cubicBezTo>
                  <a:pt x="7452914" y="429816"/>
                  <a:pt x="7471171" y="438150"/>
                  <a:pt x="7483077" y="454819"/>
                </a:cubicBezTo>
                <a:cubicBezTo>
                  <a:pt x="7494983" y="471488"/>
                  <a:pt x="7500936" y="489347"/>
                  <a:pt x="7500936" y="508397"/>
                </a:cubicBezTo>
                <a:cubicBezTo>
                  <a:pt x="7500936" y="531416"/>
                  <a:pt x="7492007" y="551061"/>
                  <a:pt x="7474147" y="567333"/>
                </a:cubicBezTo>
                <a:cubicBezTo>
                  <a:pt x="7456288" y="583605"/>
                  <a:pt x="7432277" y="591741"/>
                  <a:pt x="7402115" y="591741"/>
                </a:cubicBezTo>
                <a:cubicBezTo>
                  <a:pt x="7381477" y="591741"/>
                  <a:pt x="7361832" y="587574"/>
                  <a:pt x="7343179" y="579239"/>
                </a:cubicBezTo>
                <a:cubicBezTo>
                  <a:pt x="7324526" y="570905"/>
                  <a:pt x="7307658" y="558800"/>
                  <a:pt x="7292577" y="542925"/>
                </a:cubicBezTo>
                <a:cubicBezTo>
                  <a:pt x="7277496" y="527050"/>
                  <a:pt x="7265590" y="507405"/>
                  <a:pt x="7256858" y="483989"/>
                </a:cubicBezTo>
                <a:cubicBezTo>
                  <a:pt x="7248127" y="460574"/>
                  <a:pt x="7243761" y="433785"/>
                  <a:pt x="7243761" y="403622"/>
                </a:cubicBezTo>
                <a:cubicBezTo>
                  <a:pt x="7243761" y="378222"/>
                  <a:pt x="7248127" y="355005"/>
                  <a:pt x="7256858" y="333971"/>
                </a:cubicBezTo>
                <a:cubicBezTo>
                  <a:pt x="7265590" y="312936"/>
                  <a:pt x="7277099" y="294878"/>
                  <a:pt x="7291386" y="279797"/>
                </a:cubicBezTo>
                <a:cubicBezTo>
                  <a:pt x="7305674" y="264716"/>
                  <a:pt x="7322343" y="253008"/>
                  <a:pt x="7341393" y="244674"/>
                </a:cubicBezTo>
                <a:cubicBezTo>
                  <a:pt x="7360443" y="236339"/>
                  <a:pt x="7380683" y="232172"/>
                  <a:pt x="7402115" y="232172"/>
                </a:cubicBezTo>
                <a:cubicBezTo>
                  <a:pt x="7424339" y="232172"/>
                  <a:pt x="7446366" y="236935"/>
                  <a:pt x="7468194" y="246460"/>
                </a:cubicBezTo>
                <a:cubicBezTo>
                  <a:pt x="7490023" y="255985"/>
                  <a:pt x="7514827" y="275828"/>
                  <a:pt x="7542608" y="305991"/>
                </a:cubicBezTo>
                <a:cubicBezTo>
                  <a:pt x="7546577" y="282972"/>
                  <a:pt x="7554515" y="265906"/>
                  <a:pt x="7566421" y="254794"/>
                </a:cubicBezTo>
                <a:cubicBezTo>
                  <a:pt x="7578327" y="243681"/>
                  <a:pt x="7592217" y="238125"/>
                  <a:pt x="7608093" y="238125"/>
                </a:cubicBezTo>
                <a:cubicBezTo>
                  <a:pt x="7629524" y="238125"/>
                  <a:pt x="7647185" y="245666"/>
                  <a:pt x="7661075" y="260747"/>
                </a:cubicBezTo>
                <a:cubicBezTo>
                  <a:pt x="7674966" y="275828"/>
                  <a:pt x="7687467" y="291306"/>
                  <a:pt x="7698580" y="307181"/>
                </a:cubicBezTo>
                <a:lnTo>
                  <a:pt x="7699771" y="309563"/>
                </a:lnTo>
                <a:lnTo>
                  <a:pt x="7699771" y="173831"/>
                </a:lnTo>
                <a:lnTo>
                  <a:pt x="7230665" y="173831"/>
                </a:lnTo>
                <a:lnTo>
                  <a:pt x="7219949" y="173831"/>
                </a:lnTo>
                <a:lnTo>
                  <a:pt x="6911577" y="173831"/>
                </a:lnTo>
                <a:lnTo>
                  <a:pt x="6911577" y="200025"/>
                </a:lnTo>
                <a:cubicBezTo>
                  <a:pt x="6949677" y="206375"/>
                  <a:pt x="6983015" y="217091"/>
                  <a:pt x="7011590" y="232172"/>
                </a:cubicBezTo>
                <a:cubicBezTo>
                  <a:pt x="7040165" y="247253"/>
                  <a:pt x="7064175" y="264914"/>
                  <a:pt x="7083622" y="285155"/>
                </a:cubicBezTo>
                <a:cubicBezTo>
                  <a:pt x="7103069" y="305396"/>
                  <a:pt x="7117555" y="327224"/>
                  <a:pt x="7127080" y="350639"/>
                </a:cubicBezTo>
                <a:cubicBezTo>
                  <a:pt x="7136605" y="374055"/>
                  <a:pt x="7141368" y="397272"/>
                  <a:pt x="7141368" y="420291"/>
                </a:cubicBezTo>
                <a:cubicBezTo>
                  <a:pt x="7141368" y="433785"/>
                  <a:pt x="7139185" y="448667"/>
                  <a:pt x="7134819" y="464939"/>
                </a:cubicBezTo>
                <a:cubicBezTo>
                  <a:pt x="7130454" y="481211"/>
                  <a:pt x="7123905" y="496888"/>
                  <a:pt x="7115174" y="511969"/>
                </a:cubicBezTo>
                <a:cubicBezTo>
                  <a:pt x="7106442" y="527050"/>
                  <a:pt x="7095529" y="539552"/>
                  <a:pt x="7082432" y="549474"/>
                </a:cubicBezTo>
                <a:cubicBezTo>
                  <a:pt x="7069335" y="559396"/>
                  <a:pt x="7054055" y="564356"/>
                  <a:pt x="7036593" y="564356"/>
                </a:cubicBezTo>
                <a:cubicBezTo>
                  <a:pt x="7019924" y="564356"/>
                  <a:pt x="7003652" y="558205"/>
                  <a:pt x="6987777" y="545902"/>
                </a:cubicBezTo>
                <a:cubicBezTo>
                  <a:pt x="6971902" y="533599"/>
                  <a:pt x="6963965" y="516335"/>
                  <a:pt x="6963965" y="494110"/>
                </a:cubicBezTo>
                <a:cubicBezTo>
                  <a:pt x="6963965" y="486966"/>
                  <a:pt x="6965353" y="479028"/>
                  <a:pt x="6968132" y="470297"/>
                </a:cubicBezTo>
                <a:cubicBezTo>
                  <a:pt x="6970910" y="461566"/>
                  <a:pt x="6975275" y="453231"/>
                  <a:pt x="6981229" y="445294"/>
                </a:cubicBezTo>
                <a:cubicBezTo>
                  <a:pt x="6987182" y="437356"/>
                  <a:pt x="6994723" y="430808"/>
                  <a:pt x="7003850" y="425649"/>
                </a:cubicBezTo>
                <a:cubicBezTo>
                  <a:pt x="7012978" y="420489"/>
                  <a:pt x="7023496" y="417910"/>
                  <a:pt x="7035402" y="417910"/>
                </a:cubicBezTo>
                <a:cubicBezTo>
                  <a:pt x="7041752" y="417910"/>
                  <a:pt x="7048896" y="419299"/>
                  <a:pt x="7056833" y="422077"/>
                </a:cubicBezTo>
                <a:cubicBezTo>
                  <a:pt x="7064771" y="424855"/>
                  <a:pt x="7071914" y="427435"/>
                  <a:pt x="7078265" y="429816"/>
                </a:cubicBezTo>
                <a:cubicBezTo>
                  <a:pt x="7083821" y="418703"/>
                  <a:pt x="7086599" y="406797"/>
                  <a:pt x="7086599" y="394097"/>
                </a:cubicBezTo>
                <a:cubicBezTo>
                  <a:pt x="7086599" y="379016"/>
                  <a:pt x="7081439" y="364728"/>
                  <a:pt x="7071121" y="351235"/>
                </a:cubicBezTo>
                <a:cubicBezTo>
                  <a:pt x="7060802" y="337741"/>
                  <a:pt x="7047308" y="326033"/>
                  <a:pt x="7030640" y="316111"/>
                </a:cubicBezTo>
                <a:cubicBezTo>
                  <a:pt x="7013971" y="306189"/>
                  <a:pt x="6995318" y="298450"/>
                  <a:pt x="6974680" y="292894"/>
                </a:cubicBezTo>
                <a:cubicBezTo>
                  <a:pt x="6954042" y="287338"/>
                  <a:pt x="6933802" y="284560"/>
                  <a:pt x="6913958" y="284560"/>
                </a:cubicBezTo>
                <a:lnTo>
                  <a:pt x="6911577" y="284560"/>
                </a:lnTo>
                <a:lnTo>
                  <a:pt x="6911577" y="791766"/>
                </a:lnTo>
                <a:lnTo>
                  <a:pt x="6873477" y="764381"/>
                </a:lnTo>
                <a:cubicBezTo>
                  <a:pt x="6845696" y="675481"/>
                  <a:pt x="6805611" y="608608"/>
                  <a:pt x="6753224" y="563761"/>
                </a:cubicBezTo>
                <a:cubicBezTo>
                  <a:pt x="6700836" y="518914"/>
                  <a:pt x="6641305" y="492125"/>
                  <a:pt x="6574630" y="483394"/>
                </a:cubicBezTo>
                <a:lnTo>
                  <a:pt x="6511527" y="401241"/>
                </a:lnTo>
                <a:lnTo>
                  <a:pt x="6848474" y="207169"/>
                </a:lnTo>
                <a:lnTo>
                  <a:pt x="6848474" y="173831"/>
                </a:lnTo>
                <a:lnTo>
                  <a:pt x="6492477" y="173831"/>
                </a:lnTo>
                <a:lnTo>
                  <a:pt x="6486524" y="173831"/>
                </a:lnTo>
                <a:lnTo>
                  <a:pt x="6393655" y="173831"/>
                </a:lnTo>
                <a:lnTo>
                  <a:pt x="6393655" y="792956"/>
                </a:lnTo>
                <a:lnTo>
                  <a:pt x="6330552" y="735806"/>
                </a:lnTo>
                <a:lnTo>
                  <a:pt x="6330552" y="490538"/>
                </a:lnTo>
                <a:cubicBezTo>
                  <a:pt x="6330552" y="484188"/>
                  <a:pt x="6328369" y="475456"/>
                  <a:pt x="6324004" y="464344"/>
                </a:cubicBezTo>
                <a:cubicBezTo>
                  <a:pt x="6319638" y="453231"/>
                  <a:pt x="6313883" y="442317"/>
                  <a:pt x="6306740" y="431602"/>
                </a:cubicBezTo>
                <a:cubicBezTo>
                  <a:pt x="6299596" y="420886"/>
                  <a:pt x="6291658" y="411560"/>
                  <a:pt x="6282927" y="403622"/>
                </a:cubicBezTo>
                <a:cubicBezTo>
                  <a:pt x="6274196" y="395685"/>
                  <a:pt x="6265465" y="391716"/>
                  <a:pt x="6256733" y="391716"/>
                </a:cubicBezTo>
                <a:cubicBezTo>
                  <a:pt x="6249590" y="391716"/>
                  <a:pt x="6241652" y="394494"/>
                  <a:pt x="6232921" y="400050"/>
                </a:cubicBezTo>
                <a:cubicBezTo>
                  <a:pt x="6224189" y="405606"/>
                  <a:pt x="6214864" y="412750"/>
                  <a:pt x="6204942" y="421481"/>
                </a:cubicBezTo>
                <a:cubicBezTo>
                  <a:pt x="6195020" y="430213"/>
                  <a:pt x="6184701" y="440531"/>
                  <a:pt x="6173985" y="452438"/>
                </a:cubicBezTo>
                <a:cubicBezTo>
                  <a:pt x="6163269" y="464344"/>
                  <a:pt x="6152355" y="476250"/>
                  <a:pt x="6141243" y="488156"/>
                </a:cubicBezTo>
                <a:cubicBezTo>
                  <a:pt x="6129336" y="500856"/>
                  <a:pt x="6117628" y="513358"/>
                  <a:pt x="6106120" y="525661"/>
                </a:cubicBezTo>
                <a:cubicBezTo>
                  <a:pt x="6094611" y="537964"/>
                  <a:pt x="6083497" y="548878"/>
                  <a:pt x="6072782" y="558403"/>
                </a:cubicBezTo>
                <a:cubicBezTo>
                  <a:pt x="6062067" y="567928"/>
                  <a:pt x="6051946" y="575667"/>
                  <a:pt x="6042421" y="581621"/>
                </a:cubicBezTo>
                <a:cubicBezTo>
                  <a:pt x="6032896" y="587574"/>
                  <a:pt x="6024165" y="590550"/>
                  <a:pt x="6016227" y="590550"/>
                </a:cubicBezTo>
                <a:cubicBezTo>
                  <a:pt x="6004321" y="590550"/>
                  <a:pt x="5991820" y="585391"/>
                  <a:pt x="5978723" y="575072"/>
                </a:cubicBezTo>
                <a:cubicBezTo>
                  <a:pt x="5965625" y="564753"/>
                  <a:pt x="5953521" y="552252"/>
                  <a:pt x="5942409" y="537567"/>
                </a:cubicBezTo>
                <a:cubicBezTo>
                  <a:pt x="5931296" y="522883"/>
                  <a:pt x="5921771" y="507405"/>
                  <a:pt x="5913833" y="491133"/>
                </a:cubicBezTo>
                <a:cubicBezTo>
                  <a:pt x="5905896" y="474861"/>
                  <a:pt x="5901134" y="460772"/>
                  <a:pt x="5899546" y="448866"/>
                </a:cubicBezTo>
                <a:lnTo>
                  <a:pt x="5947171" y="446485"/>
                </a:lnTo>
                <a:cubicBezTo>
                  <a:pt x="5951933" y="464741"/>
                  <a:pt x="5958680" y="477044"/>
                  <a:pt x="5967412" y="483394"/>
                </a:cubicBezTo>
                <a:cubicBezTo>
                  <a:pt x="5976143" y="489744"/>
                  <a:pt x="5981302" y="492919"/>
                  <a:pt x="5982890" y="492919"/>
                </a:cubicBezTo>
                <a:cubicBezTo>
                  <a:pt x="5988446" y="492919"/>
                  <a:pt x="5998368" y="486966"/>
                  <a:pt x="6012655" y="475060"/>
                </a:cubicBezTo>
                <a:cubicBezTo>
                  <a:pt x="6026943" y="463153"/>
                  <a:pt x="6041428" y="449263"/>
                  <a:pt x="6056113" y="433388"/>
                </a:cubicBezTo>
                <a:cubicBezTo>
                  <a:pt x="6070798" y="417513"/>
                  <a:pt x="6083696" y="401836"/>
                  <a:pt x="6094808" y="386358"/>
                </a:cubicBezTo>
                <a:cubicBezTo>
                  <a:pt x="6105921" y="370880"/>
                  <a:pt x="6111477" y="359172"/>
                  <a:pt x="6111477" y="351235"/>
                </a:cubicBezTo>
                <a:cubicBezTo>
                  <a:pt x="6111477" y="329803"/>
                  <a:pt x="6108103" y="312539"/>
                  <a:pt x="6101357" y="299442"/>
                </a:cubicBezTo>
                <a:cubicBezTo>
                  <a:pt x="6094611" y="286346"/>
                  <a:pt x="6085482" y="275828"/>
                  <a:pt x="6073972" y="267891"/>
                </a:cubicBezTo>
                <a:cubicBezTo>
                  <a:pt x="6062464" y="259953"/>
                  <a:pt x="6049366" y="253802"/>
                  <a:pt x="6034682" y="249436"/>
                </a:cubicBezTo>
                <a:cubicBezTo>
                  <a:pt x="6019997" y="245071"/>
                  <a:pt x="6005114" y="240903"/>
                  <a:pt x="5990033" y="236935"/>
                </a:cubicBezTo>
                <a:cubicBezTo>
                  <a:pt x="5974159" y="233760"/>
                  <a:pt x="5958879" y="229989"/>
                  <a:pt x="5944195" y="225624"/>
                </a:cubicBezTo>
                <a:cubicBezTo>
                  <a:pt x="5929511" y="221258"/>
                  <a:pt x="5915024" y="214710"/>
                  <a:pt x="5900736" y="205978"/>
                </a:cubicBezTo>
                <a:lnTo>
                  <a:pt x="5892402" y="173831"/>
                </a:lnTo>
                <a:lnTo>
                  <a:pt x="5876925" y="173831"/>
                </a:lnTo>
                <a:close/>
                <a:moveTo>
                  <a:pt x="10575130" y="1191"/>
                </a:moveTo>
                <a:cubicBezTo>
                  <a:pt x="10594180" y="9922"/>
                  <a:pt x="10607476" y="24210"/>
                  <a:pt x="10615016" y="44053"/>
                </a:cubicBezTo>
                <a:cubicBezTo>
                  <a:pt x="10622557" y="63897"/>
                  <a:pt x="10628312" y="82153"/>
                  <a:pt x="10632280" y="98822"/>
                </a:cubicBezTo>
                <a:cubicBezTo>
                  <a:pt x="10633868" y="102791"/>
                  <a:pt x="10634661" y="105966"/>
                  <a:pt x="10634661" y="108347"/>
                </a:cubicBezTo>
                <a:cubicBezTo>
                  <a:pt x="10634661" y="110728"/>
                  <a:pt x="10635455" y="113506"/>
                  <a:pt x="10637042" y="116681"/>
                </a:cubicBezTo>
                <a:lnTo>
                  <a:pt x="10685858" y="116681"/>
                </a:lnTo>
                <a:lnTo>
                  <a:pt x="10693002" y="116681"/>
                </a:lnTo>
                <a:lnTo>
                  <a:pt x="11371658" y="116681"/>
                </a:lnTo>
                <a:lnTo>
                  <a:pt x="11376421" y="116681"/>
                </a:lnTo>
                <a:lnTo>
                  <a:pt x="11999117" y="116681"/>
                </a:lnTo>
                <a:lnTo>
                  <a:pt x="12043171" y="173831"/>
                </a:lnTo>
                <a:lnTo>
                  <a:pt x="11915774" y="173831"/>
                </a:lnTo>
                <a:lnTo>
                  <a:pt x="11915774" y="795338"/>
                </a:lnTo>
                <a:lnTo>
                  <a:pt x="11878864" y="754856"/>
                </a:lnTo>
                <a:cubicBezTo>
                  <a:pt x="11878864" y="742156"/>
                  <a:pt x="11875292" y="724099"/>
                  <a:pt x="11868149" y="700683"/>
                </a:cubicBezTo>
                <a:cubicBezTo>
                  <a:pt x="11861005" y="677267"/>
                  <a:pt x="11851083" y="653256"/>
                  <a:pt x="11838383" y="628650"/>
                </a:cubicBezTo>
                <a:cubicBezTo>
                  <a:pt x="11825684" y="604044"/>
                  <a:pt x="11810602" y="581422"/>
                  <a:pt x="11793139" y="560785"/>
                </a:cubicBezTo>
                <a:cubicBezTo>
                  <a:pt x="11775678" y="540147"/>
                  <a:pt x="11756628" y="526256"/>
                  <a:pt x="11735989" y="519113"/>
                </a:cubicBezTo>
                <a:cubicBezTo>
                  <a:pt x="11732021" y="533400"/>
                  <a:pt x="11725869" y="546299"/>
                  <a:pt x="11717535" y="557808"/>
                </a:cubicBezTo>
                <a:cubicBezTo>
                  <a:pt x="11709200" y="569317"/>
                  <a:pt x="11699874" y="579239"/>
                  <a:pt x="11689555" y="587574"/>
                </a:cubicBezTo>
                <a:cubicBezTo>
                  <a:pt x="11679237" y="595908"/>
                  <a:pt x="11668124" y="602456"/>
                  <a:pt x="11656217" y="607219"/>
                </a:cubicBezTo>
                <a:cubicBezTo>
                  <a:pt x="11644311" y="611981"/>
                  <a:pt x="11632803" y="614363"/>
                  <a:pt x="11621689" y="614363"/>
                </a:cubicBezTo>
                <a:cubicBezTo>
                  <a:pt x="11593114" y="614363"/>
                  <a:pt x="11568509" y="604838"/>
                  <a:pt x="11547871" y="585788"/>
                </a:cubicBezTo>
                <a:cubicBezTo>
                  <a:pt x="11527233" y="566738"/>
                  <a:pt x="11516914" y="544116"/>
                  <a:pt x="11516914" y="517922"/>
                </a:cubicBezTo>
                <a:cubicBezTo>
                  <a:pt x="11516914" y="507603"/>
                  <a:pt x="11519098" y="496094"/>
                  <a:pt x="11523463" y="483394"/>
                </a:cubicBezTo>
                <a:cubicBezTo>
                  <a:pt x="11527829" y="470694"/>
                  <a:pt x="11534972" y="458986"/>
                  <a:pt x="11544894" y="448271"/>
                </a:cubicBezTo>
                <a:cubicBezTo>
                  <a:pt x="11554817" y="437555"/>
                  <a:pt x="11567318" y="428427"/>
                  <a:pt x="11582399" y="420886"/>
                </a:cubicBezTo>
                <a:cubicBezTo>
                  <a:pt x="11597480" y="413346"/>
                  <a:pt x="11615736" y="409575"/>
                  <a:pt x="11637167" y="409575"/>
                </a:cubicBezTo>
                <a:cubicBezTo>
                  <a:pt x="11645899" y="409575"/>
                  <a:pt x="11654234" y="409972"/>
                  <a:pt x="11662171" y="410766"/>
                </a:cubicBezTo>
                <a:cubicBezTo>
                  <a:pt x="11670108" y="411560"/>
                  <a:pt x="11678839" y="413147"/>
                  <a:pt x="11688364" y="415528"/>
                </a:cubicBezTo>
                <a:cubicBezTo>
                  <a:pt x="11691540" y="413147"/>
                  <a:pt x="11693921" y="408781"/>
                  <a:pt x="11695508" y="402431"/>
                </a:cubicBezTo>
                <a:cubicBezTo>
                  <a:pt x="11697096" y="396081"/>
                  <a:pt x="11697889" y="388938"/>
                  <a:pt x="11697889" y="381000"/>
                </a:cubicBezTo>
                <a:cubicBezTo>
                  <a:pt x="11697889" y="356394"/>
                  <a:pt x="11691341" y="335955"/>
                  <a:pt x="11678244" y="319683"/>
                </a:cubicBezTo>
                <a:cubicBezTo>
                  <a:pt x="11665147" y="303411"/>
                  <a:pt x="11648677" y="290116"/>
                  <a:pt x="11628833" y="279797"/>
                </a:cubicBezTo>
                <a:cubicBezTo>
                  <a:pt x="11608990" y="269478"/>
                  <a:pt x="11587559" y="261342"/>
                  <a:pt x="11564539" y="255389"/>
                </a:cubicBezTo>
                <a:cubicBezTo>
                  <a:pt x="11541521" y="249436"/>
                  <a:pt x="11520090" y="244475"/>
                  <a:pt x="11500246" y="240506"/>
                </a:cubicBezTo>
                <a:cubicBezTo>
                  <a:pt x="11488339" y="238125"/>
                  <a:pt x="11477227" y="235942"/>
                  <a:pt x="11466908" y="233958"/>
                </a:cubicBezTo>
                <a:cubicBezTo>
                  <a:pt x="11456590" y="231974"/>
                  <a:pt x="11447065" y="229394"/>
                  <a:pt x="11438333" y="226219"/>
                </a:cubicBezTo>
                <a:lnTo>
                  <a:pt x="11419283" y="173831"/>
                </a:lnTo>
                <a:lnTo>
                  <a:pt x="11418092" y="173831"/>
                </a:lnTo>
                <a:lnTo>
                  <a:pt x="11410949" y="173831"/>
                </a:lnTo>
                <a:lnTo>
                  <a:pt x="10738246" y="173831"/>
                </a:lnTo>
                <a:lnTo>
                  <a:pt x="10725149" y="173831"/>
                </a:lnTo>
                <a:lnTo>
                  <a:pt x="10638233" y="173831"/>
                </a:lnTo>
                <a:lnTo>
                  <a:pt x="10638233" y="792956"/>
                </a:lnTo>
                <a:lnTo>
                  <a:pt x="10575130" y="735806"/>
                </a:lnTo>
                <a:lnTo>
                  <a:pt x="10575130" y="395288"/>
                </a:lnTo>
                <a:cubicBezTo>
                  <a:pt x="10575130" y="386556"/>
                  <a:pt x="10571757" y="372864"/>
                  <a:pt x="10565010" y="354211"/>
                </a:cubicBezTo>
                <a:cubicBezTo>
                  <a:pt x="10558263" y="335558"/>
                  <a:pt x="10546953" y="316310"/>
                  <a:pt x="10531077" y="296466"/>
                </a:cubicBezTo>
                <a:cubicBezTo>
                  <a:pt x="10527108" y="286941"/>
                  <a:pt x="10519965" y="276821"/>
                  <a:pt x="10509646" y="266105"/>
                </a:cubicBezTo>
                <a:cubicBezTo>
                  <a:pt x="10499328" y="255389"/>
                  <a:pt x="10487421" y="245269"/>
                  <a:pt x="10473927" y="235744"/>
                </a:cubicBezTo>
                <a:cubicBezTo>
                  <a:pt x="10460433" y="226219"/>
                  <a:pt x="10446146" y="218480"/>
                  <a:pt x="10431064" y="212527"/>
                </a:cubicBezTo>
                <a:cubicBezTo>
                  <a:pt x="10415984" y="206574"/>
                  <a:pt x="10401696" y="203597"/>
                  <a:pt x="10388202" y="203597"/>
                </a:cubicBezTo>
                <a:cubicBezTo>
                  <a:pt x="10365978" y="203597"/>
                  <a:pt x="10345142" y="209153"/>
                  <a:pt x="10325694" y="220266"/>
                </a:cubicBezTo>
                <a:cubicBezTo>
                  <a:pt x="10306247" y="231378"/>
                  <a:pt x="10290968" y="249635"/>
                  <a:pt x="10279855" y="275035"/>
                </a:cubicBezTo>
                <a:cubicBezTo>
                  <a:pt x="10294142" y="271066"/>
                  <a:pt x="10309224" y="269081"/>
                  <a:pt x="10325099" y="269081"/>
                </a:cubicBezTo>
                <a:cubicBezTo>
                  <a:pt x="10372724" y="269081"/>
                  <a:pt x="10406260" y="277813"/>
                  <a:pt x="10425706" y="295275"/>
                </a:cubicBezTo>
                <a:cubicBezTo>
                  <a:pt x="10445154" y="312738"/>
                  <a:pt x="10454877" y="336947"/>
                  <a:pt x="10454877" y="367903"/>
                </a:cubicBezTo>
                <a:cubicBezTo>
                  <a:pt x="10454877" y="385366"/>
                  <a:pt x="10445749" y="412353"/>
                  <a:pt x="10427492" y="448866"/>
                </a:cubicBezTo>
                <a:cubicBezTo>
                  <a:pt x="10409237" y="485378"/>
                  <a:pt x="10380662" y="525066"/>
                  <a:pt x="10341767" y="567928"/>
                </a:cubicBezTo>
                <a:lnTo>
                  <a:pt x="10266758" y="482203"/>
                </a:lnTo>
                <a:lnTo>
                  <a:pt x="10275092" y="477441"/>
                </a:lnTo>
                <a:cubicBezTo>
                  <a:pt x="10281443" y="472678"/>
                  <a:pt x="10290174" y="465733"/>
                  <a:pt x="10301286" y="456605"/>
                </a:cubicBezTo>
                <a:cubicBezTo>
                  <a:pt x="10312399" y="447477"/>
                  <a:pt x="10324702" y="435769"/>
                  <a:pt x="10338196" y="421481"/>
                </a:cubicBezTo>
                <a:cubicBezTo>
                  <a:pt x="10356453" y="402431"/>
                  <a:pt x="10369549" y="385961"/>
                  <a:pt x="10377486" y="372071"/>
                </a:cubicBezTo>
                <a:cubicBezTo>
                  <a:pt x="10385424" y="358180"/>
                  <a:pt x="10389392" y="348060"/>
                  <a:pt x="10389392" y="341710"/>
                </a:cubicBezTo>
                <a:cubicBezTo>
                  <a:pt x="10389392" y="329010"/>
                  <a:pt x="10381058" y="322660"/>
                  <a:pt x="10364389" y="322660"/>
                </a:cubicBezTo>
                <a:cubicBezTo>
                  <a:pt x="10362008" y="322660"/>
                  <a:pt x="10356453" y="324644"/>
                  <a:pt x="10347721" y="328613"/>
                </a:cubicBezTo>
                <a:cubicBezTo>
                  <a:pt x="10338990" y="332581"/>
                  <a:pt x="10329068" y="336947"/>
                  <a:pt x="10317955" y="341710"/>
                </a:cubicBezTo>
                <a:cubicBezTo>
                  <a:pt x="10304462" y="348060"/>
                  <a:pt x="10292356" y="354013"/>
                  <a:pt x="10281641" y="359569"/>
                </a:cubicBezTo>
                <a:cubicBezTo>
                  <a:pt x="10270925" y="365125"/>
                  <a:pt x="10261599" y="367903"/>
                  <a:pt x="10253661" y="367903"/>
                </a:cubicBezTo>
                <a:cubicBezTo>
                  <a:pt x="10237787" y="367903"/>
                  <a:pt x="10225086" y="365125"/>
                  <a:pt x="10215561" y="359569"/>
                </a:cubicBezTo>
                <a:cubicBezTo>
                  <a:pt x="10206036" y="354013"/>
                  <a:pt x="10198496" y="347067"/>
                  <a:pt x="10192939" y="338733"/>
                </a:cubicBezTo>
                <a:cubicBezTo>
                  <a:pt x="10187384" y="330399"/>
                  <a:pt x="10183613" y="321271"/>
                  <a:pt x="10181628" y="311349"/>
                </a:cubicBezTo>
                <a:cubicBezTo>
                  <a:pt x="10179645" y="301427"/>
                  <a:pt x="10178652" y="292497"/>
                  <a:pt x="10178652" y="284560"/>
                </a:cubicBezTo>
                <a:cubicBezTo>
                  <a:pt x="10178652" y="272653"/>
                  <a:pt x="10180835" y="259953"/>
                  <a:pt x="10185200" y="246460"/>
                </a:cubicBezTo>
                <a:cubicBezTo>
                  <a:pt x="10189566" y="232966"/>
                  <a:pt x="10196909" y="219472"/>
                  <a:pt x="10207227" y="205978"/>
                </a:cubicBezTo>
                <a:cubicBezTo>
                  <a:pt x="10221514" y="186928"/>
                  <a:pt x="10236992" y="172046"/>
                  <a:pt x="10253661" y="161330"/>
                </a:cubicBezTo>
                <a:cubicBezTo>
                  <a:pt x="10270330" y="150614"/>
                  <a:pt x="10286403" y="142677"/>
                  <a:pt x="10301881" y="137517"/>
                </a:cubicBezTo>
                <a:cubicBezTo>
                  <a:pt x="10317360" y="132358"/>
                  <a:pt x="10331251" y="128985"/>
                  <a:pt x="10343553" y="127397"/>
                </a:cubicBezTo>
                <a:cubicBezTo>
                  <a:pt x="10355857" y="125810"/>
                  <a:pt x="10365183" y="125016"/>
                  <a:pt x="10371533" y="125016"/>
                </a:cubicBezTo>
                <a:lnTo>
                  <a:pt x="10378677" y="125016"/>
                </a:lnTo>
                <a:cubicBezTo>
                  <a:pt x="10402489" y="125810"/>
                  <a:pt x="10423921" y="130969"/>
                  <a:pt x="10442971" y="140494"/>
                </a:cubicBezTo>
                <a:cubicBezTo>
                  <a:pt x="10462021" y="150019"/>
                  <a:pt x="10479483" y="162124"/>
                  <a:pt x="10495358" y="176808"/>
                </a:cubicBezTo>
                <a:cubicBezTo>
                  <a:pt x="10511234" y="191492"/>
                  <a:pt x="10525719" y="208360"/>
                  <a:pt x="10538816" y="227410"/>
                </a:cubicBezTo>
                <a:cubicBezTo>
                  <a:pt x="10551913" y="246460"/>
                  <a:pt x="10564018" y="266303"/>
                  <a:pt x="10575130" y="286941"/>
                </a:cubicBezTo>
                <a:close/>
                <a:moveTo>
                  <a:pt x="834628" y="1191"/>
                </a:moveTo>
                <a:cubicBezTo>
                  <a:pt x="852090" y="9922"/>
                  <a:pt x="864790" y="24011"/>
                  <a:pt x="872728" y="43458"/>
                </a:cubicBezTo>
                <a:cubicBezTo>
                  <a:pt x="880665" y="62905"/>
                  <a:pt x="886619" y="80963"/>
                  <a:pt x="890587" y="97631"/>
                </a:cubicBezTo>
                <a:lnTo>
                  <a:pt x="896540" y="116681"/>
                </a:lnTo>
                <a:lnTo>
                  <a:pt x="950119" y="116681"/>
                </a:lnTo>
                <a:lnTo>
                  <a:pt x="957262" y="116681"/>
                </a:lnTo>
                <a:lnTo>
                  <a:pt x="1682353" y="116681"/>
                </a:lnTo>
                <a:lnTo>
                  <a:pt x="1695450" y="116681"/>
                </a:lnTo>
                <a:lnTo>
                  <a:pt x="2046684" y="116681"/>
                </a:lnTo>
                <a:lnTo>
                  <a:pt x="2082403" y="116681"/>
                </a:lnTo>
                <a:lnTo>
                  <a:pt x="2778919" y="116681"/>
                </a:lnTo>
                <a:lnTo>
                  <a:pt x="2786062" y="116681"/>
                </a:lnTo>
                <a:lnTo>
                  <a:pt x="3327797" y="116681"/>
                </a:lnTo>
                <a:lnTo>
                  <a:pt x="3374231" y="173831"/>
                </a:lnTo>
                <a:lnTo>
                  <a:pt x="3270647" y="173831"/>
                </a:lnTo>
                <a:lnTo>
                  <a:pt x="3270647" y="795338"/>
                </a:lnTo>
                <a:lnTo>
                  <a:pt x="3236119" y="763191"/>
                </a:lnTo>
                <a:cubicBezTo>
                  <a:pt x="3208337" y="675085"/>
                  <a:pt x="3166665" y="609600"/>
                  <a:pt x="3111103" y="566738"/>
                </a:cubicBezTo>
                <a:cubicBezTo>
                  <a:pt x="3055540" y="523875"/>
                  <a:pt x="2991644" y="496888"/>
                  <a:pt x="2919413" y="485775"/>
                </a:cubicBezTo>
                <a:lnTo>
                  <a:pt x="2851547" y="402431"/>
                </a:lnTo>
                <a:lnTo>
                  <a:pt x="3207544" y="207169"/>
                </a:lnTo>
                <a:lnTo>
                  <a:pt x="3207544" y="173831"/>
                </a:lnTo>
                <a:lnTo>
                  <a:pt x="2830115" y="173831"/>
                </a:lnTo>
                <a:lnTo>
                  <a:pt x="2818209" y="173831"/>
                </a:lnTo>
                <a:lnTo>
                  <a:pt x="2511028" y="173831"/>
                </a:lnTo>
                <a:lnTo>
                  <a:pt x="2511028" y="200025"/>
                </a:lnTo>
                <a:cubicBezTo>
                  <a:pt x="2549128" y="206375"/>
                  <a:pt x="2582465" y="217091"/>
                  <a:pt x="2611041" y="232172"/>
                </a:cubicBezTo>
                <a:cubicBezTo>
                  <a:pt x="2639615" y="247253"/>
                  <a:pt x="2663627" y="264914"/>
                  <a:pt x="2683074" y="285155"/>
                </a:cubicBezTo>
                <a:cubicBezTo>
                  <a:pt x="2702520" y="305396"/>
                  <a:pt x="2717006" y="327224"/>
                  <a:pt x="2726531" y="350639"/>
                </a:cubicBezTo>
                <a:cubicBezTo>
                  <a:pt x="2736056" y="374055"/>
                  <a:pt x="2740819" y="397272"/>
                  <a:pt x="2740819" y="420291"/>
                </a:cubicBezTo>
                <a:cubicBezTo>
                  <a:pt x="2740819" y="433785"/>
                  <a:pt x="2738636" y="448667"/>
                  <a:pt x="2734270" y="464939"/>
                </a:cubicBezTo>
                <a:cubicBezTo>
                  <a:pt x="2729904" y="481211"/>
                  <a:pt x="2723356" y="496888"/>
                  <a:pt x="2714625" y="511969"/>
                </a:cubicBezTo>
                <a:cubicBezTo>
                  <a:pt x="2705894" y="527050"/>
                  <a:pt x="2694979" y="539552"/>
                  <a:pt x="2681883" y="549474"/>
                </a:cubicBezTo>
                <a:cubicBezTo>
                  <a:pt x="2668786" y="559396"/>
                  <a:pt x="2653506" y="564356"/>
                  <a:pt x="2636044" y="564356"/>
                </a:cubicBezTo>
                <a:cubicBezTo>
                  <a:pt x="2619374" y="564356"/>
                  <a:pt x="2603103" y="558205"/>
                  <a:pt x="2587228" y="545902"/>
                </a:cubicBezTo>
                <a:cubicBezTo>
                  <a:pt x="2571353" y="533599"/>
                  <a:pt x="2563415" y="516335"/>
                  <a:pt x="2563415" y="494110"/>
                </a:cubicBezTo>
                <a:cubicBezTo>
                  <a:pt x="2563415" y="486966"/>
                  <a:pt x="2564804" y="479028"/>
                  <a:pt x="2567583" y="470297"/>
                </a:cubicBezTo>
                <a:cubicBezTo>
                  <a:pt x="2570361" y="461566"/>
                  <a:pt x="2574727" y="453231"/>
                  <a:pt x="2580679" y="445294"/>
                </a:cubicBezTo>
                <a:cubicBezTo>
                  <a:pt x="2586632" y="437356"/>
                  <a:pt x="2594173" y="430808"/>
                  <a:pt x="2603301" y="425649"/>
                </a:cubicBezTo>
                <a:cubicBezTo>
                  <a:pt x="2612430" y="420489"/>
                  <a:pt x="2622947" y="417910"/>
                  <a:pt x="2634853" y="417910"/>
                </a:cubicBezTo>
                <a:cubicBezTo>
                  <a:pt x="2641203" y="417910"/>
                  <a:pt x="2648347" y="419299"/>
                  <a:pt x="2656284" y="422077"/>
                </a:cubicBezTo>
                <a:cubicBezTo>
                  <a:pt x="2664222" y="424855"/>
                  <a:pt x="2671365" y="427435"/>
                  <a:pt x="2677715" y="429816"/>
                </a:cubicBezTo>
                <a:cubicBezTo>
                  <a:pt x="2683272" y="418703"/>
                  <a:pt x="2686050" y="406797"/>
                  <a:pt x="2686050" y="394097"/>
                </a:cubicBezTo>
                <a:cubicBezTo>
                  <a:pt x="2686050" y="379016"/>
                  <a:pt x="2680891" y="364728"/>
                  <a:pt x="2670572" y="351235"/>
                </a:cubicBezTo>
                <a:cubicBezTo>
                  <a:pt x="2660253" y="337741"/>
                  <a:pt x="2646759" y="326033"/>
                  <a:pt x="2630090" y="316111"/>
                </a:cubicBezTo>
                <a:cubicBezTo>
                  <a:pt x="2613422" y="306189"/>
                  <a:pt x="2594769" y="298450"/>
                  <a:pt x="2574131" y="292894"/>
                </a:cubicBezTo>
                <a:cubicBezTo>
                  <a:pt x="2553493" y="287338"/>
                  <a:pt x="2533253" y="284560"/>
                  <a:pt x="2513409" y="284560"/>
                </a:cubicBezTo>
                <a:lnTo>
                  <a:pt x="2511028" y="284560"/>
                </a:lnTo>
                <a:lnTo>
                  <a:pt x="2511028" y="791766"/>
                </a:lnTo>
                <a:lnTo>
                  <a:pt x="2472928" y="764381"/>
                </a:lnTo>
                <a:cubicBezTo>
                  <a:pt x="2445147" y="675481"/>
                  <a:pt x="2405062" y="608608"/>
                  <a:pt x="2352675" y="563761"/>
                </a:cubicBezTo>
                <a:cubicBezTo>
                  <a:pt x="2300287" y="518914"/>
                  <a:pt x="2240756" y="492125"/>
                  <a:pt x="2174081" y="483394"/>
                </a:cubicBezTo>
                <a:lnTo>
                  <a:pt x="2110978" y="401241"/>
                </a:lnTo>
                <a:lnTo>
                  <a:pt x="2447925" y="207169"/>
                </a:lnTo>
                <a:lnTo>
                  <a:pt x="2447925" y="173831"/>
                </a:lnTo>
                <a:lnTo>
                  <a:pt x="2126456" y="173831"/>
                </a:lnTo>
                <a:lnTo>
                  <a:pt x="2108597" y="173831"/>
                </a:lnTo>
                <a:cubicBezTo>
                  <a:pt x="2072084" y="180181"/>
                  <a:pt x="2037358" y="194667"/>
                  <a:pt x="2004417" y="217289"/>
                </a:cubicBezTo>
                <a:cubicBezTo>
                  <a:pt x="1971477" y="239911"/>
                  <a:pt x="1939925" y="272653"/>
                  <a:pt x="1909762" y="315516"/>
                </a:cubicBezTo>
                <a:cubicBezTo>
                  <a:pt x="1901824" y="329010"/>
                  <a:pt x="1894284" y="342503"/>
                  <a:pt x="1887141" y="355997"/>
                </a:cubicBezTo>
                <a:cubicBezTo>
                  <a:pt x="1879997" y="369491"/>
                  <a:pt x="1873647" y="384175"/>
                  <a:pt x="1868090" y="400050"/>
                </a:cubicBezTo>
                <a:cubicBezTo>
                  <a:pt x="1862534" y="415925"/>
                  <a:pt x="1857970" y="433586"/>
                  <a:pt x="1854398" y="453033"/>
                </a:cubicBezTo>
                <a:cubicBezTo>
                  <a:pt x="1850826" y="472480"/>
                  <a:pt x="1849040" y="494110"/>
                  <a:pt x="1849040" y="517922"/>
                </a:cubicBezTo>
                <a:cubicBezTo>
                  <a:pt x="1849040" y="535385"/>
                  <a:pt x="1851620" y="554435"/>
                  <a:pt x="1856779" y="575072"/>
                </a:cubicBezTo>
                <a:cubicBezTo>
                  <a:pt x="1861939" y="595710"/>
                  <a:pt x="1869281" y="616149"/>
                  <a:pt x="1878806" y="636389"/>
                </a:cubicBezTo>
                <a:cubicBezTo>
                  <a:pt x="1888331" y="656630"/>
                  <a:pt x="1900039" y="675085"/>
                  <a:pt x="1913929" y="691753"/>
                </a:cubicBezTo>
                <a:cubicBezTo>
                  <a:pt x="1927820" y="708422"/>
                  <a:pt x="1943893" y="721519"/>
                  <a:pt x="1962150" y="731044"/>
                </a:cubicBezTo>
                <a:cubicBezTo>
                  <a:pt x="1958975" y="724694"/>
                  <a:pt x="1956990" y="718344"/>
                  <a:pt x="1956197" y="711994"/>
                </a:cubicBezTo>
                <a:cubicBezTo>
                  <a:pt x="1955403" y="705644"/>
                  <a:pt x="1955006" y="699294"/>
                  <a:pt x="1955006" y="692944"/>
                </a:cubicBezTo>
                <a:cubicBezTo>
                  <a:pt x="1955006" y="674688"/>
                  <a:pt x="1959570" y="659210"/>
                  <a:pt x="1968698" y="646510"/>
                </a:cubicBezTo>
                <a:cubicBezTo>
                  <a:pt x="1977826" y="633810"/>
                  <a:pt x="1991122" y="627063"/>
                  <a:pt x="2008584" y="626269"/>
                </a:cubicBezTo>
                <a:cubicBezTo>
                  <a:pt x="2020491" y="626269"/>
                  <a:pt x="2031404" y="628253"/>
                  <a:pt x="2041326" y="632222"/>
                </a:cubicBezTo>
                <a:cubicBezTo>
                  <a:pt x="2051248" y="636191"/>
                  <a:pt x="2059781" y="641747"/>
                  <a:pt x="2066925" y="648891"/>
                </a:cubicBezTo>
                <a:cubicBezTo>
                  <a:pt x="2074068" y="656035"/>
                  <a:pt x="2079823" y="664369"/>
                  <a:pt x="2084189" y="673894"/>
                </a:cubicBezTo>
                <a:cubicBezTo>
                  <a:pt x="2088555" y="683419"/>
                  <a:pt x="2090737" y="692944"/>
                  <a:pt x="2090737" y="702469"/>
                </a:cubicBezTo>
                <a:cubicBezTo>
                  <a:pt x="2090737" y="711200"/>
                  <a:pt x="2088952" y="720130"/>
                  <a:pt x="2085379" y="729258"/>
                </a:cubicBezTo>
                <a:cubicBezTo>
                  <a:pt x="2081808" y="738386"/>
                  <a:pt x="2076252" y="746919"/>
                  <a:pt x="2068711" y="754856"/>
                </a:cubicBezTo>
                <a:cubicBezTo>
                  <a:pt x="2061170" y="762794"/>
                  <a:pt x="2051248" y="769144"/>
                  <a:pt x="2038945" y="773906"/>
                </a:cubicBezTo>
                <a:cubicBezTo>
                  <a:pt x="2026642" y="778669"/>
                  <a:pt x="2011759" y="781050"/>
                  <a:pt x="1994297" y="781050"/>
                </a:cubicBezTo>
                <a:cubicBezTo>
                  <a:pt x="1970484" y="781050"/>
                  <a:pt x="1946473" y="775295"/>
                  <a:pt x="1922264" y="763786"/>
                </a:cubicBezTo>
                <a:cubicBezTo>
                  <a:pt x="1898054" y="752277"/>
                  <a:pt x="1876227" y="734814"/>
                  <a:pt x="1856779" y="711399"/>
                </a:cubicBezTo>
                <a:cubicBezTo>
                  <a:pt x="1837333" y="687983"/>
                  <a:pt x="1821061" y="658416"/>
                  <a:pt x="1807964" y="622697"/>
                </a:cubicBezTo>
                <a:cubicBezTo>
                  <a:pt x="1794867" y="586978"/>
                  <a:pt x="1787922" y="544513"/>
                  <a:pt x="1787128" y="495300"/>
                </a:cubicBezTo>
                <a:cubicBezTo>
                  <a:pt x="1785540" y="422275"/>
                  <a:pt x="1797447" y="359172"/>
                  <a:pt x="1822847" y="305991"/>
                </a:cubicBezTo>
                <a:cubicBezTo>
                  <a:pt x="1848247" y="252810"/>
                  <a:pt x="1881187" y="208756"/>
                  <a:pt x="1921669" y="173831"/>
                </a:cubicBezTo>
                <a:lnTo>
                  <a:pt x="1737122" y="173831"/>
                </a:lnTo>
                <a:lnTo>
                  <a:pt x="1722834" y="173831"/>
                </a:lnTo>
                <a:lnTo>
                  <a:pt x="1354931" y="173831"/>
                </a:lnTo>
                <a:cubicBezTo>
                  <a:pt x="1353344" y="174625"/>
                  <a:pt x="1351756" y="175419"/>
                  <a:pt x="1350168" y="176213"/>
                </a:cubicBezTo>
                <a:cubicBezTo>
                  <a:pt x="1348581" y="177007"/>
                  <a:pt x="1346993" y="178197"/>
                  <a:pt x="1345406" y="179785"/>
                </a:cubicBezTo>
                <a:cubicBezTo>
                  <a:pt x="1358900" y="205185"/>
                  <a:pt x="1378942" y="227013"/>
                  <a:pt x="1405533" y="245269"/>
                </a:cubicBezTo>
                <a:cubicBezTo>
                  <a:pt x="1432123" y="263525"/>
                  <a:pt x="1463278" y="272653"/>
                  <a:pt x="1498997" y="272653"/>
                </a:cubicBezTo>
                <a:cubicBezTo>
                  <a:pt x="1515665" y="272653"/>
                  <a:pt x="1548606" y="266700"/>
                  <a:pt x="1597819" y="254794"/>
                </a:cubicBezTo>
                <a:lnTo>
                  <a:pt x="1674018" y="359569"/>
                </a:lnTo>
                <a:cubicBezTo>
                  <a:pt x="1638300" y="389731"/>
                  <a:pt x="1612305" y="424061"/>
                  <a:pt x="1596032" y="462558"/>
                </a:cubicBezTo>
                <a:cubicBezTo>
                  <a:pt x="1579761" y="501055"/>
                  <a:pt x="1571625" y="543322"/>
                  <a:pt x="1571625" y="589360"/>
                </a:cubicBezTo>
                <a:cubicBezTo>
                  <a:pt x="1571625" y="628253"/>
                  <a:pt x="1574601" y="661988"/>
                  <a:pt x="1580555" y="690563"/>
                </a:cubicBezTo>
                <a:cubicBezTo>
                  <a:pt x="1586507" y="719138"/>
                  <a:pt x="1592659" y="745331"/>
                  <a:pt x="1599009" y="769144"/>
                </a:cubicBezTo>
                <a:lnTo>
                  <a:pt x="1601390" y="789385"/>
                </a:lnTo>
                <a:lnTo>
                  <a:pt x="1558528" y="764381"/>
                </a:lnTo>
                <a:cubicBezTo>
                  <a:pt x="1545034" y="721519"/>
                  <a:pt x="1533921" y="679649"/>
                  <a:pt x="1525190" y="638771"/>
                </a:cubicBezTo>
                <a:cubicBezTo>
                  <a:pt x="1516459" y="597892"/>
                  <a:pt x="1512093" y="556022"/>
                  <a:pt x="1512093" y="513160"/>
                </a:cubicBezTo>
                <a:cubicBezTo>
                  <a:pt x="1513681" y="498078"/>
                  <a:pt x="1515467" y="484188"/>
                  <a:pt x="1517451" y="471488"/>
                </a:cubicBezTo>
                <a:cubicBezTo>
                  <a:pt x="1519436" y="458788"/>
                  <a:pt x="1522214" y="446286"/>
                  <a:pt x="1525786" y="433983"/>
                </a:cubicBezTo>
                <a:cubicBezTo>
                  <a:pt x="1529358" y="421680"/>
                  <a:pt x="1533723" y="409178"/>
                  <a:pt x="1538883" y="396478"/>
                </a:cubicBezTo>
                <a:cubicBezTo>
                  <a:pt x="1544042" y="383778"/>
                  <a:pt x="1550194" y="369491"/>
                  <a:pt x="1557337" y="353616"/>
                </a:cubicBezTo>
                <a:lnTo>
                  <a:pt x="1535906" y="353616"/>
                </a:lnTo>
                <a:cubicBezTo>
                  <a:pt x="1485900" y="353616"/>
                  <a:pt x="1441648" y="339924"/>
                  <a:pt x="1403151" y="312539"/>
                </a:cubicBezTo>
                <a:cubicBezTo>
                  <a:pt x="1364654" y="285155"/>
                  <a:pt x="1334293" y="250031"/>
                  <a:pt x="1312068" y="207169"/>
                </a:cubicBezTo>
                <a:cubicBezTo>
                  <a:pt x="1296193" y="218281"/>
                  <a:pt x="1281906" y="230783"/>
                  <a:pt x="1269206" y="244674"/>
                </a:cubicBezTo>
                <a:cubicBezTo>
                  <a:pt x="1256506" y="258564"/>
                  <a:pt x="1245394" y="272653"/>
                  <a:pt x="1235869" y="286941"/>
                </a:cubicBezTo>
                <a:cubicBezTo>
                  <a:pt x="1226343" y="301228"/>
                  <a:pt x="1219001" y="315317"/>
                  <a:pt x="1213842" y="329208"/>
                </a:cubicBezTo>
                <a:cubicBezTo>
                  <a:pt x="1208682" y="343099"/>
                  <a:pt x="1206103" y="355203"/>
                  <a:pt x="1206103" y="365522"/>
                </a:cubicBezTo>
                <a:cubicBezTo>
                  <a:pt x="1206103" y="382985"/>
                  <a:pt x="1210667" y="396081"/>
                  <a:pt x="1219795" y="404813"/>
                </a:cubicBezTo>
                <a:cubicBezTo>
                  <a:pt x="1228923" y="413544"/>
                  <a:pt x="1240631" y="417910"/>
                  <a:pt x="1254919" y="417910"/>
                </a:cubicBezTo>
                <a:cubicBezTo>
                  <a:pt x="1273175" y="417910"/>
                  <a:pt x="1293614" y="411361"/>
                  <a:pt x="1316236" y="398264"/>
                </a:cubicBezTo>
                <a:cubicBezTo>
                  <a:pt x="1338857" y="385167"/>
                  <a:pt x="1360487" y="366713"/>
                  <a:pt x="1381125" y="342900"/>
                </a:cubicBezTo>
                <a:cubicBezTo>
                  <a:pt x="1413668" y="365919"/>
                  <a:pt x="1436687" y="390327"/>
                  <a:pt x="1450181" y="416124"/>
                </a:cubicBezTo>
                <a:cubicBezTo>
                  <a:pt x="1463675" y="441921"/>
                  <a:pt x="1470422" y="469503"/>
                  <a:pt x="1470422" y="498872"/>
                </a:cubicBezTo>
                <a:cubicBezTo>
                  <a:pt x="1470422" y="521097"/>
                  <a:pt x="1467048" y="542330"/>
                  <a:pt x="1460301" y="562571"/>
                </a:cubicBezTo>
                <a:cubicBezTo>
                  <a:pt x="1453554" y="582811"/>
                  <a:pt x="1443236" y="600671"/>
                  <a:pt x="1429345" y="616149"/>
                </a:cubicBezTo>
                <a:cubicBezTo>
                  <a:pt x="1415454" y="631627"/>
                  <a:pt x="1398389" y="644128"/>
                  <a:pt x="1378148" y="653653"/>
                </a:cubicBezTo>
                <a:cubicBezTo>
                  <a:pt x="1357907" y="663178"/>
                  <a:pt x="1334690" y="667941"/>
                  <a:pt x="1308497" y="667941"/>
                </a:cubicBezTo>
                <a:cubicBezTo>
                  <a:pt x="1259284" y="667941"/>
                  <a:pt x="1216620" y="655439"/>
                  <a:pt x="1180504" y="630436"/>
                </a:cubicBezTo>
                <a:cubicBezTo>
                  <a:pt x="1144389" y="605433"/>
                  <a:pt x="1114226" y="572492"/>
                  <a:pt x="1090017" y="531614"/>
                </a:cubicBezTo>
                <a:cubicBezTo>
                  <a:pt x="1065807" y="490736"/>
                  <a:pt x="1047749" y="444500"/>
                  <a:pt x="1035844" y="392906"/>
                </a:cubicBezTo>
                <a:cubicBezTo>
                  <a:pt x="1023937" y="341313"/>
                  <a:pt x="1017984" y="288528"/>
                  <a:pt x="1017984" y="234553"/>
                </a:cubicBezTo>
                <a:cubicBezTo>
                  <a:pt x="1017984" y="228997"/>
                  <a:pt x="1017984" y="223044"/>
                  <a:pt x="1017984" y="216694"/>
                </a:cubicBezTo>
                <a:cubicBezTo>
                  <a:pt x="1017984" y="210344"/>
                  <a:pt x="1018778" y="202803"/>
                  <a:pt x="1020365" y="194072"/>
                </a:cubicBezTo>
                <a:lnTo>
                  <a:pt x="1063228" y="217885"/>
                </a:lnTo>
                <a:cubicBezTo>
                  <a:pt x="1063228" y="269478"/>
                  <a:pt x="1069181" y="317500"/>
                  <a:pt x="1081087" y="361950"/>
                </a:cubicBezTo>
                <a:cubicBezTo>
                  <a:pt x="1092993" y="406400"/>
                  <a:pt x="1109464" y="445096"/>
                  <a:pt x="1130498" y="478036"/>
                </a:cubicBezTo>
                <a:cubicBezTo>
                  <a:pt x="1151533" y="510977"/>
                  <a:pt x="1176337" y="536774"/>
                  <a:pt x="1204912" y="555427"/>
                </a:cubicBezTo>
                <a:cubicBezTo>
                  <a:pt x="1233487" y="574080"/>
                  <a:pt x="1264444" y="583406"/>
                  <a:pt x="1297781" y="583406"/>
                </a:cubicBezTo>
                <a:cubicBezTo>
                  <a:pt x="1318419" y="583406"/>
                  <a:pt x="1336079" y="580628"/>
                  <a:pt x="1350764" y="575072"/>
                </a:cubicBezTo>
                <a:cubicBezTo>
                  <a:pt x="1365448" y="569516"/>
                  <a:pt x="1377553" y="562372"/>
                  <a:pt x="1387078" y="553641"/>
                </a:cubicBezTo>
                <a:cubicBezTo>
                  <a:pt x="1396603" y="544910"/>
                  <a:pt x="1403747" y="534988"/>
                  <a:pt x="1408509" y="523875"/>
                </a:cubicBezTo>
                <a:cubicBezTo>
                  <a:pt x="1413272" y="512763"/>
                  <a:pt x="1415653" y="501650"/>
                  <a:pt x="1415653" y="490538"/>
                </a:cubicBezTo>
                <a:cubicBezTo>
                  <a:pt x="1415653" y="482600"/>
                  <a:pt x="1414462" y="475456"/>
                  <a:pt x="1412081" y="469106"/>
                </a:cubicBezTo>
                <a:cubicBezTo>
                  <a:pt x="1409700" y="462756"/>
                  <a:pt x="1407319" y="456406"/>
                  <a:pt x="1404937" y="450056"/>
                </a:cubicBezTo>
                <a:lnTo>
                  <a:pt x="1406128" y="450056"/>
                </a:lnTo>
                <a:lnTo>
                  <a:pt x="1404937" y="448866"/>
                </a:lnTo>
                <a:cubicBezTo>
                  <a:pt x="1397794" y="452041"/>
                  <a:pt x="1389459" y="455811"/>
                  <a:pt x="1379934" y="460177"/>
                </a:cubicBezTo>
                <a:cubicBezTo>
                  <a:pt x="1370409" y="464542"/>
                  <a:pt x="1360289" y="468908"/>
                  <a:pt x="1349573" y="473274"/>
                </a:cubicBezTo>
                <a:cubicBezTo>
                  <a:pt x="1338857" y="477639"/>
                  <a:pt x="1328142" y="481211"/>
                  <a:pt x="1317426" y="483989"/>
                </a:cubicBezTo>
                <a:cubicBezTo>
                  <a:pt x="1306710" y="486767"/>
                  <a:pt x="1296590" y="488156"/>
                  <a:pt x="1287065" y="488156"/>
                </a:cubicBezTo>
                <a:cubicBezTo>
                  <a:pt x="1271984" y="488156"/>
                  <a:pt x="1255911" y="484981"/>
                  <a:pt x="1238845" y="478631"/>
                </a:cubicBezTo>
                <a:cubicBezTo>
                  <a:pt x="1221780" y="472281"/>
                  <a:pt x="1206103" y="462360"/>
                  <a:pt x="1191815" y="448866"/>
                </a:cubicBezTo>
                <a:cubicBezTo>
                  <a:pt x="1177528" y="435372"/>
                  <a:pt x="1165621" y="418505"/>
                  <a:pt x="1156097" y="398264"/>
                </a:cubicBezTo>
                <a:cubicBezTo>
                  <a:pt x="1146572" y="378024"/>
                  <a:pt x="1141809" y="353616"/>
                  <a:pt x="1141809" y="325041"/>
                </a:cubicBezTo>
                <a:cubicBezTo>
                  <a:pt x="1141809" y="309960"/>
                  <a:pt x="1144190" y="295077"/>
                  <a:pt x="1148953" y="280392"/>
                </a:cubicBezTo>
                <a:cubicBezTo>
                  <a:pt x="1153715" y="265708"/>
                  <a:pt x="1159669" y="251817"/>
                  <a:pt x="1166812" y="238721"/>
                </a:cubicBezTo>
                <a:cubicBezTo>
                  <a:pt x="1173956" y="225624"/>
                  <a:pt x="1182092" y="213717"/>
                  <a:pt x="1191220" y="203002"/>
                </a:cubicBezTo>
                <a:cubicBezTo>
                  <a:pt x="1200348" y="192286"/>
                  <a:pt x="1209675" y="182563"/>
                  <a:pt x="1219199" y="173831"/>
                </a:cubicBezTo>
                <a:lnTo>
                  <a:pt x="1002506" y="173831"/>
                </a:lnTo>
                <a:lnTo>
                  <a:pt x="989409" y="173831"/>
                </a:lnTo>
                <a:lnTo>
                  <a:pt x="897731" y="173831"/>
                </a:lnTo>
                <a:lnTo>
                  <a:pt x="897731" y="792956"/>
                </a:lnTo>
                <a:lnTo>
                  <a:pt x="834628" y="735806"/>
                </a:lnTo>
                <a:lnTo>
                  <a:pt x="834628" y="266700"/>
                </a:lnTo>
                <a:cubicBezTo>
                  <a:pt x="834628" y="261144"/>
                  <a:pt x="832643" y="253603"/>
                  <a:pt x="828675" y="244078"/>
                </a:cubicBezTo>
                <a:cubicBezTo>
                  <a:pt x="824706" y="234553"/>
                  <a:pt x="819745" y="225028"/>
                  <a:pt x="813792" y="215503"/>
                </a:cubicBezTo>
                <a:cubicBezTo>
                  <a:pt x="807838" y="205978"/>
                  <a:pt x="801290" y="197247"/>
                  <a:pt x="794147" y="189310"/>
                </a:cubicBezTo>
                <a:cubicBezTo>
                  <a:pt x="787003" y="181372"/>
                  <a:pt x="780653" y="176213"/>
                  <a:pt x="775096" y="173831"/>
                </a:cubicBezTo>
                <a:lnTo>
                  <a:pt x="677465" y="173831"/>
                </a:lnTo>
                <a:lnTo>
                  <a:pt x="677465" y="791766"/>
                </a:lnTo>
                <a:lnTo>
                  <a:pt x="634603" y="758428"/>
                </a:lnTo>
                <a:cubicBezTo>
                  <a:pt x="634603" y="650478"/>
                  <a:pt x="602456" y="571500"/>
                  <a:pt x="538162" y="521494"/>
                </a:cubicBezTo>
                <a:cubicBezTo>
                  <a:pt x="521493" y="561975"/>
                  <a:pt x="498673" y="591542"/>
                  <a:pt x="469701" y="610196"/>
                </a:cubicBezTo>
                <a:cubicBezTo>
                  <a:pt x="440729" y="628849"/>
                  <a:pt x="406796" y="638175"/>
                  <a:pt x="367903" y="638175"/>
                </a:cubicBezTo>
                <a:cubicBezTo>
                  <a:pt x="321072" y="638175"/>
                  <a:pt x="280193" y="625078"/>
                  <a:pt x="245268" y="598885"/>
                </a:cubicBezTo>
                <a:cubicBezTo>
                  <a:pt x="210343" y="572691"/>
                  <a:pt x="179982" y="539155"/>
                  <a:pt x="154186" y="498277"/>
                </a:cubicBezTo>
                <a:cubicBezTo>
                  <a:pt x="128389" y="457399"/>
                  <a:pt x="106759" y="412155"/>
                  <a:pt x="89297" y="362546"/>
                </a:cubicBezTo>
                <a:cubicBezTo>
                  <a:pt x="71834" y="312936"/>
                  <a:pt x="57943" y="264319"/>
                  <a:pt x="47625" y="216694"/>
                </a:cubicBezTo>
                <a:lnTo>
                  <a:pt x="86915" y="234553"/>
                </a:lnTo>
                <a:cubicBezTo>
                  <a:pt x="103584" y="290910"/>
                  <a:pt x="122435" y="338931"/>
                  <a:pt x="143470" y="378619"/>
                </a:cubicBezTo>
                <a:cubicBezTo>
                  <a:pt x="164504" y="418306"/>
                  <a:pt x="186928" y="450850"/>
                  <a:pt x="210740" y="476250"/>
                </a:cubicBezTo>
                <a:cubicBezTo>
                  <a:pt x="234553" y="501650"/>
                  <a:pt x="258960" y="520105"/>
                  <a:pt x="283964" y="531614"/>
                </a:cubicBezTo>
                <a:cubicBezTo>
                  <a:pt x="308967" y="543124"/>
                  <a:pt x="333375" y="548878"/>
                  <a:pt x="357187" y="548878"/>
                </a:cubicBezTo>
                <a:cubicBezTo>
                  <a:pt x="381000" y="548878"/>
                  <a:pt x="401836" y="545108"/>
                  <a:pt x="419695" y="537567"/>
                </a:cubicBezTo>
                <a:cubicBezTo>
                  <a:pt x="437554" y="530027"/>
                  <a:pt x="452437" y="520105"/>
                  <a:pt x="464343" y="507802"/>
                </a:cubicBezTo>
                <a:cubicBezTo>
                  <a:pt x="476250" y="495499"/>
                  <a:pt x="485179" y="481211"/>
                  <a:pt x="491132" y="464939"/>
                </a:cubicBezTo>
                <a:cubicBezTo>
                  <a:pt x="497086" y="448667"/>
                  <a:pt x="500062" y="431800"/>
                  <a:pt x="500062" y="414338"/>
                </a:cubicBezTo>
                <a:cubicBezTo>
                  <a:pt x="500062" y="400844"/>
                  <a:pt x="497879" y="387747"/>
                  <a:pt x="493514" y="375047"/>
                </a:cubicBezTo>
                <a:cubicBezTo>
                  <a:pt x="489148" y="362347"/>
                  <a:pt x="482798" y="351036"/>
                  <a:pt x="474464" y="341114"/>
                </a:cubicBezTo>
                <a:cubicBezTo>
                  <a:pt x="466129" y="331192"/>
                  <a:pt x="456406" y="323255"/>
                  <a:pt x="445293" y="317302"/>
                </a:cubicBezTo>
                <a:cubicBezTo>
                  <a:pt x="434181" y="311349"/>
                  <a:pt x="421878" y="308372"/>
                  <a:pt x="408384" y="308372"/>
                </a:cubicBezTo>
                <a:cubicBezTo>
                  <a:pt x="403622" y="308372"/>
                  <a:pt x="401439" y="308174"/>
                  <a:pt x="401836" y="307777"/>
                </a:cubicBezTo>
                <a:cubicBezTo>
                  <a:pt x="402233" y="307380"/>
                  <a:pt x="402034" y="307578"/>
                  <a:pt x="401240" y="308372"/>
                </a:cubicBezTo>
                <a:cubicBezTo>
                  <a:pt x="407590" y="320278"/>
                  <a:pt x="410765" y="333375"/>
                  <a:pt x="410765" y="347663"/>
                </a:cubicBezTo>
                <a:cubicBezTo>
                  <a:pt x="410765" y="368300"/>
                  <a:pt x="404018" y="386160"/>
                  <a:pt x="390525" y="401241"/>
                </a:cubicBezTo>
                <a:cubicBezTo>
                  <a:pt x="377031" y="416322"/>
                  <a:pt x="357584" y="423863"/>
                  <a:pt x="332184" y="423863"/>
                </a:cubicBezTo>
                <a:cubicBezTo>
                  <a:pt x="309165" y="423863"/>
                  <a:pt x="288726" y="415330"/>
                  <a:pt x="270867" y="398264"/>
                </a:cubicBezTo>
                <a:cubicBezTo>
                  <a:pt x="253007" y="381199"/>
                  <a:pt x="244078" y="359966"/>
                  <a:pt x="244078" y="334566"/>
                </a:cubicBezTo>
                <a:cubicBezTo>
                  <a:pt x="244078" y="319485"/>
                  <a:pt x="247253" y="304999"/>
                  <a:pt x="253603" y="291108"/>
                </a:cubicBezTo>
                <a:cubicBezTo>
                  <a:pt x="259953" y="277217"/>
                  <a:pt x="268882" y="265113"/>
                  <a:pt x="280392" y="254794"/>
                </a:cubicBezTo>
                <a:cubicBezTo>
                  <a:pt x="291901" y="244475"/>
                  <a:pt x="305395" y="236339"/>
                  <a:pt x="320873" y="230386"/>
                </a:cubicBezTo>
                <a:cubicBezTo>
                  <a:pt x="336351" y="224433"/>
                  <a:pt x="353218" y="221456"/>
                  <a:pt x="371475" y="221456"/>
                </a:cubicBezTo>
                <a:cubicBezTo>
                  <a:pt x="387350" y="221456"/>
                  <a:pt x="404812" y="225227"/>
                  <a:pt x="423862" y="232767"/>
                </a:cubicBezTo>
                <a:cubicBezTo>
                  <a:pt x="442912" y="240308"/>
                  <a:pt x="461367" y="252016"/>
                  <a:pt x="479226" y="267891"/>
                </a:cubicBezTo>
                <a:cubicBezTo>
                  <a:pt x="497086" y="283766"/>
                  <a:pt x="513357" y="304800"/>
                  <a:pt x="528042" y="330994"/>
                </a:cubicBezTo>
                <a:cubicBezTo>
                  <a:pt x="542726" y="357188"/>
                  <a:pt x="553243" y="388541"/>
                  <a:pt x="559593" y="425053"/>
                </a:cubicBezTo>
                <a:cubicBezTo>
                  <a:pt x="561181" y="435372"/>
                  <a:pt x="564554" y="445889"/>
                  <a:pt x="569714" y="456605"/>
                </a:cubicBezTo>
                <a:cubicBezTo>
                  <a:pt x="574873" y="467321"/>
                  <a:pt x="580628" y="477838"/>
                  <a:pt x="586978" y="488156"/>
                </a:cubicBezTo>
                <a:cubicBezTo>
                  <a:pt x="591740" y="495300"/>
                  <a:pt x="596503" y="503039"/>
                  <a:pt x="601265" y="511374"/>
                </a:cubicBezTo>
                <a:cubicBezTo>
                  <a:pt x="606028" y="519708"/>
                  <a:pt x="609203" y="526256"/>
                  <a:pt x="610790" y="531019"/>
                </a:cubicBezTo>
                <a:lnTo>
                  <a:pt x="615553" y="540544"/>
                </a:lnTo>
                <a:lnTo>
                  <a:pt x="615553" y="173831"/>
                </a:lnTo>
                <a:lnTo>
                  <a:pt x="39290" y="173831"/>
                </a:lnTo>
                <a:lnTo>
                  <a:pt x="0" y="116681"/>
                </a:lnTo>
                <a:lnTo>
                  <a:pt x="784621" y="116681"/>
                </a:lnTo>
                <a:cubicBezTo>
                  <a:pt x="799703" y="127000"/>
                  <a:pt x="810815" y="135533"/>
                  <a:pt x="817959" y="142280"/>
                </a:cubicBezTo>
                <a:cubicBezTo>
                  <a:pt x="825103" y="149027"/>
                  <a:pt x="830659" y="157163"/>
                  <a:pt x="834628" y="166688"/>
                </a:cubicBezTo>
                <a:close/>
                <a:moveTo>
                  <a:pt x="9986961" y="0"/>
                </a:moveTo>
                <a:cubicBezTo>
                  <a:pt x="10002836" y="9525"/>
                  <a:pt x="10014941" y="24210"/>
                  <a:pt x="10023275" y="44053"/>
                </a:cubicBezTo>
                <a:cubicBezTo>
                  <a:pt x="10031610" y="63897"/>
                  <a:pt x="10037762" y="81757"/>
                  <a:pt x="10041730" y="97631"/>
                </a:cubicBezTo>
                <a:lnTo>
                  <a:pt x="10047683" y="116681"/>
                </a:lnTo>
                <a:lnTo>
                  <a:pt x="10136980" y="116681"/>
                </a:lnTo>
                <a:lnTo>
                  <a:pt x="10182224" y="173831"/>
                </a:lnTo>
                <a:lnTo>
                  <a:pt x="10048874" y="173831"/>
                </a:lnTo>
                <a:lnTo>
                  <a:pt x="10048874" y="792956"/>
                </a:lnTo>
                <a:lnTo>
                  <a:pt x="9986961" y="735806"/>
                </a:lnTo>
                <a:lnTo>
                  <a:pt x="9986961" y="266700"/>
                </a:lnTo>
                <a:cubicBezTo>
                  <a:pt x="9986961" y="261144"/>
                  <a:pt x="9984779" y="253603"/>
                  <a:pt x="9980413" y="244078"/>
                </a:cubicBezTo>
                <a:cubicBezTo>
                  <a:pt x="9976047" y="234553"/>
                  <a:pt x="9970689" y="225028"/>
                  <a:pt x="9964339" y="215503"/>
                </a:cubicBezTo>
                <a:cubicBezTo>
                  <a:pt x="9957990" y="205978"/>
                  <a:pt x="9951441" y="197247"/>
                  <a:pt x="9944694" y="189310"/>
                </a:cubicBezTo>
                <a:cubicBezTo>
                  <a:pt x="9937947" y="181372"/>
                  <a:pt x="9931796" y="176213"/>
                  <a:pt x="9926239" y="173831"/>
                </a:cubicBezTo>
                <a:lnTo>
                  <a:pt x="9925049" y="173831"/>
                </a:lnTo>
                <a:lnTo>
                  <a:pt x="9873852" y="173831"/>
                </a:lnTo>
                <a:lnTo>
                  <a:pt x="9822655" y="173831"/>
                </a:lnTo>
                <a:cubicBezTo>
                  <a:pt x="9831386" y="187325"/>
                  <a:pt x="9838530" y="202605"/>
                  <a:pt x="9844086" y="219671"/>
                </a:cubicBezTo>
                <a:cubicBezTo>
                  <a:pt x="9849643" y="236736"/>
                  <a:pt x="9852421" y="253206"/>
                  <a:pt x="9852421" y="269081"/>
                </a:cubicBezTo>
                <a:cubicBezTo>
                  <a:pt x="9852421" y="275431"/>
                  <a:pt x="9852024" y="281781"/>
                  <a:pt x="9851230" y="288131"/>
                </a:cubicBezTo>
                <a:cubicBezTo>
                  <a:pt x="9850436" y="294481"/>
                  <a:pt x="9849245" y="300831"/>
                  <a:pt x="9847658" y="307181"/>
                </a:cubicBezTo>
                <a:cubicBezTo>
                  <a:pt x="9847658" y="307181"/>
                  <a:pt x="9848055" y="306785"/>
                  <a:pt x="9848849" y="305991"/>
                </a:cubicBezTo>
                <a:cubicBezTo>
                  <a:pt x="9847262" y="307578"/>
                  <a:pt x="9846467" y="308769"/>
                  <a:pt x="9846467" y="309563"/>
                </a:cubicBezTo>
                <a:lnTo>
                  <a:pt x="9836942" y="335756"/>
                </a:lnTo>
                <a:cubicBezTo>
                  <a:pt x="9836148" y="338931"/>
                  <a:pt x="9834958" y="341313"/>
                  <a:pt x="9833371" y="342900"/>
                </a:cubicBezTo>
                <a:cubicBezTo>
                  <a:pt x="9833371" y="343694"/>
                  <a:pt x="9832974" y="344091"/>
                  <a:pt x="9832180" y="344091"/>
                </a:cubicBezTo>
                <a:lnTo>
                  <a:pt x="9832180" y="346472"/>
                </a:lnTo>
                <a:lnTo>
                  <a:pt x="9830989" y="787003"/>
                </a:lnTo>
                <a:lnTo>
                  <a:pt x="9801224" y="767953"/>
                </a:lnTo>
                <a:lnTo>
                  <a:pt x="9796461" y="754856"/>
                </a:lnTo>
                <a:cubicBezTo>
                  <a:pt x="9795667" y="752475"/>
                  <a:pt x="9794874" y="750888"/>
                  <a:pt x="9794080" y="750094"/>
                </a:cubicBezTo>
                <a:cubicBezTo>
                  <a:pt x="9793286" y="749300"/>
                  <a:pt x="9792493" y="748506"/>
                  <a:pt x="9791699" y="747713"/>
                </a:cubicBezTo>
                <a:lnTo>
                  <a:pt x="9773839" y="720328"/>
                </a:lnTo>
                <a:lnTo>
                  <a:pt x="9773839" y="722710"/>
                </a:lnTo>
                <a:lnTo>
                  <a:pt x="9723833" y="673894"/>
                </a:lnTo>
                <a:cubicBezTo>
                  <a:pt x="9722246" y="673894"/>
                  <a:pt x="9720659" y="673100"/>
                  <a:pt x="9719071" y="671513"/>
                </a:cubicBezTo>
                <a:lnTo>
                  <a:pt x="9715499" y="665560"/>
                </a:lnTo>
                <a:lnTo>
                  <a:pt x="9696449" y="650081"/>
                </a:lnTo>
                <a:cubicBezTo>
                  <a:pt x="9694862" y="648494"/>
                  <a:pt x="9691885" y="646510"/>
                  <a:pt x="9687519" y="644128"/>
                </a:cubicBezTo>
                <a:cubicBezTo>
                  <a:pt x="9683154" y="641747"/>
                  <a:pt x="9675017" y="636588"/>
                  <a:pt x="9663111" y="628650"/>
                </a:cubicBezTo>
                <a:cubicBezTo>
                  <a:pt x="9651998" y="623888"/>
                  <a:pt x="9642871" y="619919"/>
                  <a:pt x="9635727" y="616744"/>
                </a:cubicBezTo>
                <a:cubicBezTo>
                  <a:pt x="9628583" y="613569"/>
                  <a:pt x="9622233" y="610989"/>
                  <a:pt x="9616677" y="609005"/>
                </a:cubicBezTo>
                <a:cubicBezTo>
                  <a:pt x="9611121" y="607021"/>
                  <a:pt x="9606159" y="605433"/>
                  <a:pt x="9601794" y="604242"/>
                </a:cubicBezTo>
                <a:cubicBezTo>
                  <a:pt x="9597429" y="603052"/>
                  <a:pt x="9592467" y="602060"/>
                  <a:pt x="9586911" y="601266"/>
                </a:cubicBezTo>
                <a:cubicBezTo>
                  <a:pt x="9578180" y="600472"/>
                  <a:pt x="9572227" y="600274"/>
                  <a:pt x="9569052" y="600671"/>
                </a:cubicBezTo>
                <a:cubicBezTo>
                  <a:pt x="9565877" y="601067"/>
                  <a:pt x="9561114" y="600869"/>
                  <a:pt x="9554764" y="600075"/>
                </a:cubicBezTo>
                <a:cubicBezTo>
                  <a:pt x="9553177" y="600075"/>
                  <a:pt x="9551986" y="600075"/>
                  <a:pt x="9551192" y="600075"/>
                </a:cubicBezTo>
                <a:cubicBezTo>
                  <a:pt x="9550399" y="600075"/>
                  <a:pt x="9548811" y="601266"/>
                  <a:pt x="9546430" y="603647"/>
                </a:cubicBezTo>
                <a:lnTo>
                  <a:pt x="9480946" y="522685"/>
                </a:lnTo>
                <a:lnTo>
                  <a:pt x="9673827" y="409575"/>
                </a:lnTo>
                <a:cubicBezTo>
                  <a:pt x="9657158" y="403225"/>
                  <a:pt x="9640886" y="393899"/>
                  <a:pt x="9625011" y="381596"/>
                </a:cubicBezTo>
                <a:cubicBezTo>
                  <a:pt x="9609136" y="369292"/>
                  <a:pt x="9594452" y="355600"/>
                  <a:pt x="9580958" y="340519"/>
                </a:cubicBezTo>
                <a:cubicBezTo>
                  <a:pt x="9567464" y="325438"/>
                  <a:pt x="9555558" y="309364"/>
                  <a:pt x="9545239" y="292299"/>
                </a:cubicBezTo>
                <a:cubicBezTo>
                  <a:pt x="9534921" y="275233"/>
                  <a:pt x="9526983" y="258763"/>
                  <a:pt x="9521427" y="242888"/>
                </a:cubicBezTo>
                <a:cubicBezTo>
                  <a:pt x="9507933" y="261938"/>
                  <a:pt x="9496027" y="279996"/>
                  <a:pt x="9485708" y="297061"/>
                </a:cubicBezTo>
                <a:cubicBezTo>
                  <a:pt x="9475389" y="314127"/>
                  <a:pt x="9466658" y="328613"/>
                  <a:pt x="9459514" y="340519"/>
                </a:cubicBezTo>
                <a:lnTo>
                  <a:pt x="9459514" y="339328"/>
                </a:lnTo>
                <a:cubicBezTo>
                  <a:pt x="9447608" y="360760"/>
                  <a:pt x="9437091" y="377428"/>
                  <a:pt x="9427963" y="389335"/>
                </a:cubicBezTo>
                <a:cubicBezTo>
                  <a:pt x="9418835" y="401241"/>
                  <a:pt x="9408317" y="407194"/>
                  <a:pt x="9396411" y="407194"/>
                </a:cubicBezTo>
                <a:cubicBezTo>
                  <a:pt x="9383711" y="407194"/>
                  <a:pt x="9365058" y="398860"/>
                  <a:pt x="9340452" y="382191"/>
                </a:cubicBezTo>
                <a:cubicBezTo>
                  <a:pt x="9315846" y="365522"/>
                  <a:pt x="9291239" y="334566"/>
                  <a:pt x="9266633" y="289322"/>
                </a:cubicBezTo>
                <a:lnTo>
                  <a:pt x="9310686" y="269081"/>
                </a:lnTo>
                <a:cubicBezTo>
                  <a:pt x="9316242" y="281781"/>
                  <a:pt x="9323783" y="293886"/>
                  <a:pt x="9333308" y="305396"/>
                </a:cubicBezTo>
                <a:cubicBezTo>
                  <a:pt x="9342833" y="316905"/>
                  <a:pt x="9350770" y="322660"/>
                  <a:pt x="9357121" y="322660"/>
                </a:cubicBezTo>
                <a:cubicBezTo>
                  <a:pt x="9368233" y="322660"/>
                  <a:pt x="9377758" y="316905"/>
                  <a:pt x="9385696" y="305396"/>
                </a:cubicBezTo>
                <a:cubicBezTo>
                  <a:pt x="9393633" y="293886"/>
                  <a:pt x="9401967" y="280194"/>
                  <a:pt x="9410699" y="264319"/>
                </a:cubicBezTo>
                <a:cubicBezTo>
                  <a:pt x="9419430" y="250031"/>
                  <a:pt x="9428360" y="235149"/>
                  <a:pt x="9437488" y="219671"/>
                </a:cubicBezTo>
                <a:cubicBezTo>
                  <a:pt x="9446616" y="204192"/>
                  <a:pt x="9458324" y="188913"/>
                  <a:pt x="9472611" y="173831"/>
                </a:cubicBezTo>
                <a:lnTo>
                  <a:pt x="9239249" y="173831"/>
                </a:lnTo>
                <a:lnTo>
                  <a:pt x="9199958" y="116681"/>
                </a:lnTo>
                <a:lnTo>
                  <a:pt x="9828608" y="116681"/>
                </a:lnTo>
                <a:lnTo>
                  <a:pt x="9876233" y="116681"/>
                </a:lnTo>
                <a:lnTo>
                  <a:pt x="9935764" y="116681"/>
                </a:lnTo>
                <a:cubicBezTo>
                  <a:pt x="9950846" y="127794"/>
                  <a:pt x="9962157" y="136525"/>
                  <a:pt x="9969697" y="142875"/>
                </a:cubicBezTo>
                <a:cubicBezTo>
                  <a:pt x="9977237" y="149225"/>
                  <a:pt x="9982993" y="156766"/>
                  <a:pt x="9986961" y="165497"/>
                </a:cubicBezTo>
                <a:close/>
                <a:moveTo>
                  <a:pt x="4433887" y="0"/>
                </a:moveTo>
                <a:cubicBezTo>
                  <a:pt x="4449762" y="9525"/>
                  <a:pt x="4461866" y="24210"/>
                  <a:pt x="4470202" y="44053"/>
                </a:cubicBezTo>
                <a:cubicBezTo>
                  <a:pt x="4478535" y="63897"/>
                  <a:pt x="4484688" y="81757"/>
                  <a:pt x="4488655" y="97631"/>
                </a:cubicBezTo>
                <a:lnTo>
                  <a:pt x="4494609" y="116681"/>
                </a:lnTo>
                <a:lnTo>
                  <a:pt x="4568427" y="116681"/>
                </a:lnTo>
                <a:lnTo>
                  <a:pt x="4583906" y="116681"/>
                </a:lnTo>
                <a:lnTo>
                  <a:pt x="4931568" y="116681"/>
                </a:lnTo>
                <a:lnTo>
                  <a:pt x="4968478" y="116681"/>
                </a:lnTo>
                <a:lnTo>
                  <a:pt x="5543549" y="116681"/>
                </a:lnTo>
                <a:lnTo>
                  <a:pt x="5587603" y="173831"/>
                </a:lnTo>
                <a:lnTo>
                  <a:pt x="5488781" y="173831"/>
                </a:lnTo>
                <a:lnTo>
                  <a:pt x="5488781" y="792956"/>
                </a:lnTo>
                <a:lnTo>
                  <a:pt x="5425678" y="735806"/>
                </a:lnTo>
                <a:lnTo>
                  <a:pt x="5425678" y="490538"/>
                </a:lnTo>
                <a:cubicBezTo>
                  <a:pt x="5425678" y="484188"/>
                  <a:pt x="5423495" y="475456"/>
                  <a:pt x="5419129" y="464344"/>
                </a:cubicBezTo>
                <a:cubicBezTo>
                  <a:pt x="5414763" y="453231"/>
                  <a:pt x="5409008" y="442317"/>
                  <a:pt x="5401865" y="431602"/>
                </a:cubicBezTo>
                <a:cubicBezTo>
                  <a:pt x="5394721" y="420886"/>
                  <a:pt x="5386783" y="411560"/>
                  <a:pt x="5378053" y="403622"/>
                </a:cubicBezTo>
                <a:cubicBezTo>
                  <a:pt x="5369321" y="395685"/>
                  <a:pt x="5360590" y="391716"/>
                  <a:pt x="5351858" y="391716"/>
                </a:cubicBezTo>
                <a:cubicBezTo>
                  <a:pt x="5344716" y="391716"/>
                  <a:pt x="5336777" y="394494"/>
                  <a:pt x="5328046" y="400050"/>
                </a:cubicBezTo>
                <a:cubicBezTo>
                  <a:pt x="5319314" y="405606"/>
                  <a:pt x="5309989" y="412750"/>
                  <a:pt x="5300066" y="421481"/>
                </a:cubicBezTo>
                <a:cubicBezTo>
                  <a:pt x="5290144" y="430213"/>
                  <a:pt x="5279825" y="440531"/>
                  <a:pt x="5269110" y="452438"/>
                </a:cubicBezTo>
                <a:cubicBezTo>
                  <a:pt x="5258394" y="464344"/>
                  <a:pt x="5247481" y="476250"/>
                  <a:pt x="5236368" y="488156"/>
                </a:cubicBezTo>
                <a:cubicBezTo>
                  <a:pt x="5224461" y="500856"/>
                  <a:pt x="5212753" y="513358"/>
                  <a:pt x="5201245" y="525661"/>
                </a:cubicBezTo>
                <a:cubicBezTo>
                  <a:pt x="5189735" y="537964"/>
                  <a:pt x="5178623" y="548878"/>
                  <a:pt x="5167907" y="558403"/>
                </a:cubicBezTo>
                <a:cubicBezTo>
                  <a:pt x="5157191" y="567928"/>
                  <a:pt x="5147071" y="575667"/>
                  <a:pt x="5137546" y="581621"/>
                </a:cubicBezTo>
                <a:cubicBezTo>
                  <a:pt x="5128021" y="587574"/>
                  <a:pt x="5119289" y="590550"/>
                  <a:pt x="5111352" y="590550"/>
                </a:cubicBezTo>
                <a:cubicBezTo>
                  <a:pt x="5099446" y="590550"/>
                  <a:pt x="5086944" y="585391"/>
                  <a:pt x="5073847" y="575072"/>
                </a:cubicBezTo>
                <a:cubicBezTo>
                  <a:pt x="5060750" y="564753"/>
                  <a:pt x="5048646" y="552252"/>
                  <a:pt x="5037533" y="537567"/>
                </a:cubicBezTo>
                <a:cubicBezTo>
                  <a:pt x="5026421" y="522883"/>
                  <a:pt x="5016896" y="507405"/>
                  <a:pt x="5008959" y="491133"/>
                </a:cubicBezTo>
                <a:cubicBezTo>
                  <a:pt x="5001022" y="474861"/>
                  <a:pt x="4996258" y="460772"/>
                  <a:pt x="4994671" y="448866"/>
                </a:cubicBezTo>
                <a:lnTo>
                  <a:pt x="5042296" y="446485"/>
                </a:lnTo>
                <a:cubicBezTo>
                  <a:pt x="5047059" y="464741"/>
                  <a:pt x="5053805" y="477044"/>
                  <a:pt x="5062537" y="483394"/>
                </a:cubicBezTo>
                <a:cubicBezTo>
                  <a:pt x="5071268" y="489744"/>
                  <a:pt x="5076427" y="492919"/>
                  <a:pt x="5078015" y="492919"/>
                </a:cubicBezTo>
                <a:cubicBezTo>
                  <a:pt x="5083571" y="492919"/>
                  <a:pt x="5093493" y="486966"/>
                  <a:pt x="5107781" y="475060"/>
                </a:cubicBezTo>
                <a:cubicBezTo>
                  <a:pt x="5122068" y="463153"/>
                  <a:pt x="5136553" y="449263"/>
                  <a:pt x="5151238" y="433388"/>
                </a:cubicBezTo>
                <a:cubicBezTo>
                  <a:pt x="5165924" y="417513"/>
                  <a:pt x="5178821" y="401836"/>
                  <a:pt x="5189933" y="386358"/>
                </a:cubicBezTo>
                <a:cubicBezTo>
                  <a:pt x="5201046" y="370880"/>
                  <a:pt x="5206602" y="359172"/>
                  <a:pt x="5206602" y="351235"/>
                </a:cubicBezTo>
                <a:cubicBezTo>
                  <a:pt x="5206602" y="329803"/>
                  <a:pt x="5203228" y="312539"/>
                  <a:pt x="5196482" y="299442"/>
                </a:cubicBezTo>
                <a:cubicBezTo>
                  <a:pt x="5189735" y="286346"/>
                  <a:pt x="5180607" y="275828"/>
                  <a:pt x="5169097" y="267891"/>
                </a:cubicBezTo>
                <a:cubicBezTo>
                  <a:pt x="5157588" y="259953"/>
                  <a:pt x="5144492" y="253802"/>
                  <a:pt x="5129807" y="249436"/>
                </a:cubicBezTo>
                <a:cubicBezTo>
                  <a:pt x="5115122" y="245071"/>
                  <a:pt x="5100240" y="240903"/>
                  <a:pt x="5085159" y="236935"/>
                </a:cubicBezTo>
                <a:cubicBezTo>
                  <a:pt x="5069283" y="233760"/>
                  <a:pt x="5054004" y="229989"/>
                  <a:pt x="5039320" y="225624"/>
                </a:cubicBezTo>
                <a:cubicBezTo>
                  <a:pt x="5024635" y="221258"/>
                  <a:pt x="5010149" y="214710"/>
                  <a:pt x="4995861" y="205978"/>
                </a:cubicBezTo>
                <a:lnTo>
                  <a:pt x="4987934" y="175398"/>
                </a:lnTo>
                <a:lnTo>
                  <a:pt x="4967622" y="180119"/>
                </a:lnTo>
                <a:cubicBezTo>
                  <a:pt x="4940907" y="187933"/>
                  <a:pt x="4915197" y="200323"/>
                  <a:pt x="4890491" y="217289"/>
                </a:cubicBezTo>
                <a:cubicBezTo>
                  <a:pt x="4857551" y="239911"/>
                  <a:pt x="4825999" y="272653"/>
                  <a:pt x="4795837" y="315516"/>
                </a:cubicBezTo>
                <a:cubicBezTo>
                  <a:pt x="4787899" y="329010"/>
                  <a:pt x="4780359" y="342503"/>
                  <a:pt x="4773215" y="355997"/>
                </a:cubicBezTo>
                <a:cubicBezTo>
                  <a:pt x="4766072" y="369491"/>
                  <a:pt x="4759721" y="384175"/>
                  <a:pt x="4754166" y="400050"/>
                </a:cubicBezTo>
                <a:cubicBezTo>
                  <a:pt x="4748609" y="415925"/>
                  <a:pt x="4744045" y="433586"/>
                  <a:pt x="4740473" y="453033"/>
                </a:cubicBezTo>
                <a:cubicBezTo>
                  <a:pt x="4736901" y="472480"/>
                  <a:pt x="4735115" y="494110"/>
                  <a:pt x="4735115" y="517922"/>
                </a:cubicBezTo>
                <a:cubicBezTo>
                  <a:pt x="4735115" y="535385"/>
                  <a:pt x="4737695" y="554435"/>
                  <a:pt x="4742855" y="575072"/>
                </a:cubicBezTo>
                <a:cubicBezTo>
                  <a:pt x="4748013" y="595710"/>
                  <a:pt x="4755356" y="616149"/>
                  <a:pt x="4764881" y="636389"/>
                </a:cubicBezTo>
                <a:cubicBezTo>
                  <a:pt x="4774405" y="656630"/>
                  <a:pt x="4786113" y="675085"/>
                  <a:pt x="4800004" y="691753"/>
                </a:cubicBezTo>
                <a:cubicBezTo>
                  <a:pt x="4813895" y="708422"/>
                  <a:pt x="4829969" y="721519"/>
                  <a:pt x="4848224" y="731044"/>
                </a:cubicBezTo>
                <a:cubicBezTo>
                  <a:pt x="4845050" y="724694"/>
                  <a:pt x="4843065" y="718344"/>
                  <a:pt x="4842272" y="711994"/>
                </a:cubicBezTo>
                <a:cubicBezTo>
                  <a:pt x="4841477" y="705644"/>
                  <a:pt x="4841081" y="699294"/>
                  <a:pt x="4841081" y="692944"/>
                </a:cubicBezTo>
                <a:cubicBezTo>
                  <a:pt x="4841081" y="674688"/>
                  <a:pt x="4845645" y="659210"/>
                  <a:pt x="4854773" y="646510"/>
                </a:cubicBezTo>
                <a:cubicBezTo>
                  <a:pt x="4863901" y="633810"/>
                  <a:pt x="4877196" y="627063"/>
                  <a:pt x="4894658" y="626269"/>
                </a:cubicBezTo>
                <a:cubicBezTo>
                  <a:pt x="4906565" y="626269"/>
                  <a:pt x="4917479" y="628253"/>
                  <a:pt x="4927400" y="632222"/>
                </a:cubicBezTo>
                <a:cubicBezTo>
                  <a:pt x="4937324" y="636191"/>
                  <a:pt x="4945855" y="641747"/>
                  <a:pt x="4952999" y="648891"/>
                </a:cubicBezTo>
                <a:cubicBezTo>
                  <a:pt x="4960143" y="656035"/>
                  <a:pt x="4965898" y="664369"/>
                  <a:pt x="4970263" y="673894"/>
                </a:cubicBezTo>
                <a:cubicBezTo>
                  <a:pt x="4974628" y="683419"/>
                  <a:pt x="4976812" y="692944"/>
                  <a:pt x="4976812" y="702469"/>
                </a:cubicBezTo>
                <a:cubicBezTo>
                  <a:pt x="4976812" y="711200"/>
                  <a:pt x="4975025" y="720130"/>
                  <a:pt x="4971454" y="729258"/>
                </a:cubicBezTo>
                <a:cubicBezTo>
                  <a:pt x="4967882" y="738386"/>
                  <a:pt x="4962326" y="746919"/>
                  <a:pt x="4954785" y="754856"/>
                </a:cubicBezTo>
                <a:cubicBezTo>
                  <a:pt x="4947244" y="762794"/>
                  <a:pt x="4937324" y="769144"/>
                  <a:pt x="4925019" y="773906"/>
                </a:cubicBezTo>
                <a:cubicBezTo>
                  <a:pt x="4912716" y="778669"/>
                  <a:pt x="4897833" y="781050"/>
                  <a:pt x="4880371" y="781050"/>
                </a:cubicBezTo>
                <a:cubicBezTo>
                  <a:pt x="4856559" y="781050"/>
                  <a:pt x="4832548" y="775295"/>
                  <a:pt x="4808338" y="763786"/>
                </a:cubicBezTo>
                <a:cubicBezTo>
                  <a:pt x="4784130" y="752277"/>
                  <a:pt x="4762301" y="734814"/>
                  <a:pt x="4742855" y="711399"/>
                </a:cubicBezTo>
                <a:cubicBezTo>
                  <a:pt x="4723408" y="687983"/>
                  <a:pt x="4707135" y="658416"/>
                  <a:pt x="4694038" y="622697"/>
                </a:cubicBezTo>
                <a:cubicBezTo>
                  <a:pt x="4680942" y="586978"/>
                  <a:pt x="4673996" y="544513"/>
                  <a:pt x="4673203" y="495300"/>
                </a:cubicBezTo>
                <a:cubicBezTo>
                  <a:pt x="4671615" y="422275"/>
                  <a:pt x="4683521" y="359172"/>
                  <a:pt x="4708922" y="305991"/>
                </a:cubicBezTo>
                <a:cubicBezTo>
                  <a:pt x="4734322" y="252810"/>
                  <a:pt x="4767262" y="208756"/>
                  <a:pt x="4807743" y="173831"/>
                </a:cubicBezTo>
                <a:lnTo>
                  <a:pt x="4629149" y="173831"/>
                </a:lnTo>
                <a:lnTo>
                  <a:pt x="4608909" y="173831"/>
                </a:lnTo>
                <a:lnTo>
                  <a:pt x="4495800" y="173831"/>
                </a:lnTo>
                <a:lnTo>
                  <a:pt x="4495800" y="792956"/>
                </a:lnTo>
                <a:lnTo>
                  <a:pt x="4433887" y="735806"/>
                </a:lnTo>
                <a:lnTo>
                  <a:pt x="4433887" y="266700"/>
                </a:lnTo>
                <a:cubicBezTo>
                  <a:pt x="4433887" y="261144"/>
                  <a:pt x="4431704" y="253603"/>
                  <a:pt x="4427339" y="244078"/>
                </a:cubicBezTo>
                <a:cubicBezTo>
                  <a:pt x="4422973" y="234553"/>
                  <a:pt x="4417616" y="225028"/>
                  <a:pt x="4411265" y="215503"/>
                </a:cubicBezTo>
                <a:cubicBezTo>
                  <a:pt x="4404915" y="205978"/>
                  <a:pt x="4398367" y="197247"/>
                  <a:pt x="4391619" y="189310"/>
                </a:cubicBezTo>
                <a:cubicBezTo>
                  <a:pt x="4384873" y="181372"/>
                  <a:pt x="4378721" y="176213"/>
                  <a:pt x="4373166" y="173831"/>
                </a:cubicBezTo>
                <a:lnTo>
                  <a:pt x="4366022" y="173831"/>
                </a:lnTo>
                <a:lnTo>
                  <a:pt x="4320777" y="173831"/>
                </a:lnTo>
                <a:lnTo>
                  <a:pt x="4058840" y="173831"/>
                </a:lnTo>
                <a:lnTo>
                  <a:pt x="4058840" y="200025"/>
                </a:lnTo>
                <a:cubicBezTo>
                  <a:pt x="4096940" y="206375"/>
                  <a:pt x="4130476" y="217091"/>
                  <a:pt x="4159448" y="232172"/>
                </a:cubicBezTo>
                <a:cubicBezTo>
                  <a:pt x="4188420" y="247253"/>
                  <a:pt x="4212430" y="264914"/>
                  <a:pt x="4231481" y="285155"/>
                </a:cubicBezTo>
                <a:cubicBezTo>
                  <a:pt x="4250531" y="305396"/>
                  <a:pt x="4264818" y="327224"/>
                  <a:pt x="4274343" y="350639"/>
                </a:cubicBezTo>
                <a:cubicBezTo>
                  <a:pt x="4283868" y="374055"/>
                  <a:pt x="4288630" y="397272"/>
                  <a:pt x="4288630" y="420291"/>
                </a:cubicBezTo>
                <a:cubicBezTo>
                  <a:pt x="4288630" y="433785"/>
                  <a:pt x="4286448" y="448667"/>
                  <a:pt x="4282082" y="464939"/>
                </a:cubicBezTo>
                <a:cubicBezTo>
                  <a:pt x="4277716" y="481211"/>
                  <a:pt x="4271169" y="496888"/>
                  <a:pt x="4262437" y="511969"/>
                </a:cubicBezTo>
                <a:cubicBezTo>
                  <a:pt x="4253706" y="527050"/>
                  <a:pt x="4242792" y="539552"/>
                  <a:pt x="4229694" y="549474"/>
                </a:cubicBezTo>
                <a:cubicBezTo>
                  <a:pt x="4216598" y="559396"/>
                  <a:pt x="4201318" y="564356"/>
                  <a:pt x="4183856" y="564356"/>
                </a:cubicBezTo>
                <a:cubicBezTo>
                  <a:pt x="4167187" y="564356"/>
                  <a:pt x="4150915" y="558205"/>
                  <a:pt x="4135041" y="545902"/>
                </a:cubicBezTo>
                <a:cubicBezTo>
                  <a:pt x="4119165" y="533599"/>
                  <a:pt x="4111227" y="516335"/>
                  <a:pt x="4111227" y="494110"/>
                </a:cubicBezTo>
                <a:cubicBezTo>
                  <a:pt x="4111227" y="486966"/>
                  <a:pt x="4112617" y="479028"/>
                  <a:pt x="4115394" y="470297"/>
                </a:cubicBezTo>
                <a:cubicBezTo>
                  <a:pt x="4118173" y="461566"/>
                  <a:pt x="4122539" y="453231"/>
                  <a:pt x="4128492" y="445294"/>
                </a:cubicBezTo>
                <a:cubicBezTo>
                  <a:pt x="4134445" y="437356"/>
                  <a:pt x="4141985" y="430808"/>
                  <a:pt x="4151114" y="425649"/>
                </a:cubicBezTo>
                <a:cubicBezTo>
                  <a:pt x="4160242" y="420489"/>
                  <a:pt x="4170759" y="417910"/>
                  <a:pt x="4182665" y="417910"/>
                </a:cubicBezTo>
                <a:cubicBezTo>
                  <a:pt x="4189016" y="417910"/>
                  <a:pt x="4196358" y="419299"/>
                  <a:pt x="4204692" y="422077"/>
                </a:cubicBezTo>
                <a:cubicBezTo>
                  <a:pt x="4213026" y="424855"/>
                  <a:pt x="4219971" y="427435"/>
                  <a:pt x="4225528" y="429816"/>
                </a:cubicBezTo>
                <a:cubicBezTo>
                  <a:pt x="4231084" y="418703"/>
                  <a:pt x="4233862" y="406797"/>
                  <a:pt x="4233862" y="394097"/>
                </a:cubicBezTo>
                <a:cubicBezTo>
                  <a:pt x="4233862" y="379016"/>
                  <a:pt x="4228703" y="364728"/>
                  <a:pt x="4218384" y="351235"/>
                </a:cubicBezTo>
                <a:cubicBezTo>
                  <a:pt x="4208065" y="337741"/>
                  <a:pt x="4194571" y="326033"/>
                  <a:pt x="4177903" y="316111"/>
                </a:cubicBezTo>
                <a:cubicBezTo>
                  <a:pt x="4161234" y="306189"/>
                  <a:pt x="4142580" y="298450"/>
                  <a:pt x="4121943" y="292894"/>
                </a:cubicBezTo>
                <a:cubicBezTo>
                  <a:pt x="4101306" y="287338"/>
                  <a:pt x="4081065" y="284560"/>
                  <a:pt x="4061221" y="284560"/>
                </a:cubicBezTo>
                <a:lnTo>
                  <a:pt x="4058840" y="284560"/>
                </a:lnTo>
                <a:lnTo>
                  <a:pt x="4058840" y="791766"/>
                </a:lnTo>
                <a:lnTo>
                  <a:pt x="4021931" y="764381"/>
                </a:lnTo>
                <a:cubicBezTo>
                  <a:pt x="4018756" y="754856"/>
                  <a:pt x="4015780" y="745331"/>
                  <a:pt x="4013002" y="735806"/>
                </a:cubicBezTo>
                <a:cubicBezTo>
                  <a:pt x="4010223" y="726281"/>
                  <a:pt x="4006056" y="715169"/>
                  <a:pt x="4000499" y="702469"/>
                </a:cubicBezTo>
                <a:cubicBezTo>
                  <a:pt x="3999706" y="701675"/>
                  <a:pt x="3998515" y="700881"/>
                  <a:pt x="3996928" y="700088"/>
                </a:cubicBezTo>
                <a:cubicBezTo>
                  <a:pt x="3995341" y="699294"/>
                  <a:pt x="3994547" y="698500"/>
                  <a:pt x="3994547" y="697706"/>
                </a:cubicBezTo>
                <a:lnTo>
                  <a:pt x="3995737" y="697706"/>
                </a:lnTo>
                <a:cubicBezTo>
                  <a:pt x="3991768" y="693738"/>
                  <a:pt x="3987006" y="690364"/>
                  <a:pt x="3981449" y="687586"/>
                </a:cubicBezTo>
                <a:cubicBezTo>
                  <a:pt x="3975893" y="684808"/>
                  <a:pt x="3969941" y="683419"/>
                  <a:pt x="3963590" y="683419"/>
                </a:cubicBezTo>
                <a:cubicBezTo>
                  <a:pt x="3952478" y="683419"/>
                  <a:pt x="3941365" y="690960"/>
                  <a:pt x="3930252" y="706041"/>
                </a:cubicBezTo>
                <a:cubicBezTo>
                  <a:pt x="3919140" y="721122"/>
                  <a:pt x="3913584" y="746125"/>
                  <a:pt x="3913584" y="781050"/>
                </a:cubicBezTo>
                <a:lnTo>
                  <a:pt x="3864769" y="745331"/>
                </a:lnTo>
                <a:cubicBezTo>
                  <a:pt x="3859213" y="711994"/>
                  <a:pt x="3848299" y="685006"/>
                  <a:pt x="3832027" y="664369"/>
                </a:cubicBezTo>
                <a:cubicBezTo>
                  <a:pt x="3815754" y="643731"/>
                  <a:pt x="3796903" y="633413"/>
                  <a:pt x="3775472" y="633413"/>
                </a:cubicBezTo>
                <a:cubicBezTo>
                  <a:pt x="3755628" y="633413"/>
                  <a:pt x="3737372" y="637381"/>
                  <a:pt x="3720703" y="645319"/>
                </a:cubicBezTo>
                <a:cubicBezTo>
                  <a:pt x="3704034" y="653256"/>
                  <a:pt x="3695700" y="665956"/>
                  <a:pt x="3695700" y="683419"/>
                </a:cubicBezTo>
                <a:cubicBezTo>
                  <a:pt x="3695700" y="700088"/>
                  <a:pt x="3704034" y="710803"/>
                  <a:pt x="3720703" y="715566"/>
                </a:cubicBezTo>
                <a:cubicBezTo>
                  <a:pt x="3722291" y="701278"/>
                  <a:pt x="3728244" y="691356"/>
                  <a:pt x="3738562" y="685800"/>
                </a:cubicBezTo>
                <a:cubicBezTo>
                  <a:pt x="3748881" y="680244"/>
                  <a:pt x="3758803" y="677466"/>
                  <a:pt x="3768328" y="677466"/>
                </a:cubicBezTo>
                <a:cubicBezTo>
                  <a:pt x="3788965" y="677466"/>
                  <a:pt x="3803253" y="683816"/>
                  <a:pt x="3811190" y="696516"/>
                </a:cubicBezTo>
                <a:cubicBezTo>
                  <a:pt x="3819128" y="709216"/>
                  <a:pt x="3823097" y="721519"/>
                  <a:pt x="3823097" y="733425"/>
                </a:cubicBezTo>
                <a:cubicBezTo>
                  <a:pt x="3823097" y="749300"/>
                  <a:pt x="3816350" y="761603"/>
                  <a:pt x="3802856" y="770335"/>
                </a:cubicBezTo>
                <a:cubicBezTo>
                  <a:pt x="3789362" y="779066"/>
                  <a:pt x="3775472" y="783431"/>
                  <a:pt x="3761184" y="783431"/>
                </a:cubicBezTo>
                <a:cubicBezTo>
                  <a:pt x="3726259" y="783431"/>
                  <a:pt x="3699669" y="773113"/>
                  <a:pt x="3681412" y="752475"/>
                </a:cubicBezTo>
                <a:cubicBezTo>
                  <a:pt x="3663156" y="731838"/>
                  <a:pt x="3654028" y="705644"/>
                  <a:pt x="3654028" y="673894"/>
                </a:cubicBezTo>
                <a:cubicBezTo>
                  <a:pt x="3654028" y="643731"/>
                  <a:pt x="3663752" y="618927"/>
                  <a:pt x="3683198" y="599480"/>
                </a:cubicBezTo>
                <a:cubicBezTo>
                  <a:pt x="3702645" y="580033"/>
                  <a:pt x="3728244" y="570310"/>
                  <a:pt x="3759994" y="570310"/>
                </a:cubicBezTo>
                <a:cubicBezTo>
                  <a:pt x="3763962" y="570310"/>
                  <a:pt x="3767732" y="570508"/>
                  <a:pt x="3771305" y="570905"/>
                </a:cubicBezTo>
                <a:cubicBezTo>
                  <a:pt x="3774876" y="571302"/>
                  <a:pt x="3779837" y="571897"/>
                  <a:pt x="3786187" y="572691"/>
                </a:cubicBezTo>
                <a:cubicBezTo>
                  <a:pt x="3786981" y="572691"/>
                  <a:pt x="3790950" y="574080"/>
                  <a:pt x="3798094" y="576858"/>
                </a:cubicBezTo>
                <a:cubicBezTo>
                  <a:pt x="3805238" y="579636"/>
                  <a:pt x="3813770" y="584200"/>
                  <a:pt x="3823692" y="590550"/>
                </a:cubicBezTo>
                <a:cubicBezTo>
                  <a:pt x="3833614" y="596900"/>
                  <a:pt x="3844131" y="605830"/>
                  <a:pt x="3855244" y="617339"/>
                </a:cubicBezTo>
                <a:cubicBezTo>
                  <a:pt x="3866356" y="628849"/>
                  <a:pt x="3876675" y="643335"/>
                  <a:pt x="3886200" y="660797"/>
                </a:cubicBezTo>
                <a:cubicBezTo>
                  <a:pt x="3890168" y="646510"/>
                  <a:pt x="3897709" y="635596"/>
                  <a:pt x="3908821" y="628055"/>
                </a:cubicBezTo>
                <a:cubicBezTo>
                  <a:pt x="3919933" y="620514"/>
                  <a:pt x="3933031" y="615950"/>
                  <a:pt x="3948112" y="614363"/>
                </a:cubicBezTo>
                <a:cubicBezTo>
                  <a:pt x="3917950" y="576263"/>
                  <a:pt x="3883818" y="546497"/>
                  <a:pt x="3845719" y="525066"/>
                </a:cubicBezTo>
                <a:cubicBezTo>
                  <a:pt x="3807619" y="503635"/>
                  <a:pt x="3766344" y="489744"/>
                  <a:pt x="3721894" y="483394"/>
                </a:cubicBezTo>
                <a:lnTo>
                  <a:pt x="3658791" y="401241"/>
                </a:lnTo>
                <a:lnTo>
                  <a:pt x="3995737" y="207169"/>
                </a:lnTo>
                <a:lnTo>
                  <a:pt x="3995737" y="173831"/>
                </a:lnTo>
                <a:lnTo>
                  <a:pt x="3657600" y="173831"/>
                </a:lnTo>
                <a:lnTo>
                  <a:pt x="3618309" y="116681"/>
                </a:lnTo>
                <a:lnTo>
                  <a:pt x="4275534" y="116681"/>
                </a:lnTo>
                <a:lnTo>
                  <a:pt x="4321968" y="116681"/>
                </a:lnTo>
                <a:lnTo>
                  <a:pt x="4382690" y="116681"/>
                </a:lnTo>
                <a:cubicBezTo>
                  <a:pt x="4397772" y="127794"/>
                  <a:pt x="4409082" y="136525"/>
                  <a:pt x="4416623" y="142875"/>
                </a:cubicBezTo>
                <a:cubicBezTo>
                  <a:pt x="4424163" y="149225"/>
                  <a:pt x="4429918" y="156766"/>
                  <a:pt x="4433887" y="165497"/>
                </a:cubicBezTo>
                <a:close/>
              </a:path>
            </a:pathLst>
          </a:custGeom>
          <a:ln>
            <a:solidFill>
              <a:srgbClr val="66FF66"/>
            </a:solidFill>
          </a:ln>
          <a:effectLst>
            <a:outerShdw blurRad="50800" dist="38100" dir="5400000" algn="t" rotWithShape="0">
              <a:prstClr val="black">
                <a:alpha val="40000"/>
              </a:prstClr>
            </a:outerShdw>
          </a:effectLst>
          <a:scene3d>
            <a:camera prst="orthographicFront"/>
            <a:lightRig rig="threePt" dir="t"/>
          </a:scene3d>
          <a:sp3d>
            <a:bevelT prst="angle"/>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761" y="338742"/>
            <a:ext cx="4811969" cy="270371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738" y="5148263"/>
            <a:ext cx="3823855" cy="2678169"/>
          </a:xfrm>
          <a:prstGeom prst="rect">
            <a:avLst/>
          </a:prstGeom>
        </p:spPr>
      </p:pic>
    </p:spTree>
    <p:extLst>
      <p:ext uri="{BB962C8B-B14F-4D97-AF65-F5344CB8AC3E}">
        <p14:creationId xmlns:p14="http://schemas.microsoft.com/office/powerpoint/2010/main" val="33427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250" fill="hold"/>
                                        <p:tgtEl>
                                          <p:spTgt spid="4"/>
                                        </p:tgtEl>
                                        <p:attrNameLst>
                                          <p:attrName>ppt_w</p:attrName>
                                        </p:attrNameLst>
                                      </p:cBhvr>
                                      <p:tavLst>
                                        <p:tav tm="0">
                                          <p:val>
                                            <p:fltVal val="0"/>
                                          </p:val>
                                        </p:tav>
                                        <p:tav tm="100000">
                                          <p:val>
                                            <p:strVal val="#ppt_w"/>
                                          </p:val>
                                        </p:tav>
                                      </p:tavLst>
                                    </p:anim>
                                    <p:anim calcmode="lin" valueType="num">
                                      <p:cBhvr>
                                        <p:cTn id="12" dur="125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2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173113" y="1241812"/>
            <a:ext cx="7368887" cy="156966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র‍্যাম </a:t>
            </a:r>
            <a:r>
              <a:rPr lang="en-US" sz="3200" dirty="0" smtClean="0">
                <a:latin typeface="NikoshBAN" panose="02000000000000000000" pitchFamily="2" charset="0"/>
                <a:cs typeface="NikoshBAN" panose="02000000000000000000" pitchFamily="2" charset="0"/>
              </a:rPr>
              <a:t>(RAM-Random Access Memory)</a:t>
            </a:r>
          </a:p>
          <a:p>
            <a:pPr algn="ctr"/>
            <a:r>
              <a:rPr lang="bn-IN" altLang="en-US" sz="3200" dirty="0">
                <a:solidFill>
                  <a:srgbClr val="002060"/>
                </a:solidFill>
                <a:latin typeface="NikoshBAN" panose="02000000000000000000" pitchFamily="2" charset="0"/>
                <a:cs typeface="NikoshBAN" panose="02000000000000000000" pitchFamily="2" charset="0"/>
              </a:rPr>
              <a:t>অস্থায়ী মেমোরী যেখানে সাময়িকভাবে তথ্য রাখা হয়  </a:t>
            </a:r>
            <a:endParaRPr lang="en-US" altLang="en-US" sz="3200" dirty="0"/>
          </a:p>
          <a:p>
            <a:pPr algn="ct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556" y="4516341"/>
            <a:ext cx="3914775" cy="2933700"/>
          </a:xfrm>
          <a:prstGeom prst="rect">
            <a:avLst/>
          </a:prstGeom>
        </p:spPr>
      </p:pic>
      <p:sp>
        <p:nvSpPr>
          <p:cNvPr id="8" name="TextBox 7"/>
          <p:cNvSpPr txBox="1"/>
          <p:nvPr/>
        </p:nvSpPr>
        <p:spPr>
          <a:xfrm>
            <a:off x="320386" y="5983191"/>
            <a:ext cx="8216785" cy="156966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রম </a:t>
            </a:r>
            <a:r>
              <a:rPr lang="en-US" sz="3200" dirty="0" smtClean="0">
                <a:latin typeface="NikoshBAN" panose="02000000000000000000" pitchFamily="2" charset="0"/>
                <a:cs typeface="NikoshBAN" panose="02000000000000000000" pitchFamily="2" charset="0"/>
              </a:rPr>
              <a:t>(ROM-Read Only Memory)</a:t>
            </a:r>
          </a:p>
          <a:p>
            <a:pPr algn="ctr"/>
            <a:r>
              <a:rPr lang="bn-IN" altLang="en-US" sz="3200" dirty="0" smtClean="0">
                <a:solidFill>
                  <a:srgbClr val="002060"/>
                </a:solidFill>
                <a:latin typeface="NikoshBAN" panose="02000000000000000000" pitchFamily="2" charset="0"/>
                <a:cs typeface="NikoshBAN" panose="02000000000000000000" pitchFamily="2" charset="0"/>
              </a:rPr>
              <a:t>স্থায়ী </a:t>
            </a:r>
            <a:r>
              <a:rPr lang="bn-IN" altLang="en-US" sz="3200" dirty="0">
                <a:solidFill>
                  <a:srgbClr val="002060"/>
                </a:solidFill>
                <a:latin typeface="NikoshBAN" panose="02000000000000000000" pitchFamily="2" charset="0"/>
                <a:cs typeface="NikoshBAN" panose="02000000000000000000" pitchFamily="2" charset="0"/>
              </a:rPr>
              <a:t>মেমোরী </a:t>
            </a:r>
            <a:r>
              <a:rPr lang="bn-IN" altLang="en-US" sz="3200" dirty="0" smtClean="0">
                <a:solidFill>
                  <a:srgbClr val="002060"/>
                </a:solidFill>
                <a:latin typeface="NikoshBAN" panose="02000000000000000000" pitchFamily="2" charset="0"/>
                <a:cs typeface="NikoshBAN" panose="02000000000000000000" pitchFamily="2" charset="0"/>
              </a:rPr>
              <a:t>যেখানে তথ্য</a:t>
            </a:r>
            <a:r>
              <a:rPr lang="en-US" altLang="en-US" sz="3200" dirty="0" smtClean="0">
                <a:solidFill>
                  <a:srgbClr val="002060"/>
                </a:solidFill>
                <a:latin typeface="NikoshBAN" panose="02000000000000000000" pitchFamily="2" charset="0"/>
                <a:cs typeface="NikoshBAN" panose="02000000000000000000" pitchFamily="2" charset="0"/>
              </a:rPr>
              <a:t> </a:t>
            </a:r>
            <a:r>
              <a:rPr lang="bn-BD" altLang="en-US" sz="3200" dirty="0" smtClean="0">
                <a:solidFill>
                  <a:srgbClr val="002060"/>
                </a:solidFill>
                <a:latin typeface="NikoshBAN" panose="02000000000000000000" pitchFamily="2" charset="0"/>
                <a:cs typeface="NikoshBAN" panose="02000000000000000000" pitchFamily="2" charset="0"/>
              </a:rPr>
              <a:t>সংযোজন বা বিয়োজন করা যায় না</a:t>
            </a:r>
            <a:r>
              <a:rPr lang="bn-IN" altLang="en-US" sz="3200" dirty="0" smtClean="0">
                <a:solidFill>
                  <a:srgbClr val="002060"/>
                </a:solidFill>
                <a:latin typeface="NikoshBAN" panose="02000000000000000000" pitchFamily="2" charset="0"/>
                <a:cs typeface="NikoshBAN" panose="02000000000000000000" pitchFamily="2" charset="0"/>
              </a:rPr>
              <a:t>  </a:t>
            </a:r>
            <a:endParaRPr lang="en-US" altLang="en-US" sz="3200" dirty="0"/>
          </a:p>
          <a:p>
            <a:pPr algn="ct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457373" y="3237637"/>
            <a:ext cx="7157085" cy="1754326"/>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600" dirty="0" smtClean="0">
                <a:latin typeface="NikoshBAN" panose="02000000000000000000" pitchFamily="2" charset="0"/>
                <a:cs typeface="NikoshBAN" panose="02000000000000000000" pitchFamily="2" charset="0"/>
              </a:rPr>
              <a:t>আইসিটি পণ্য তথা কম্পিউটার বা স্মার্টফোনের মাদারবোর্ডের সাথে র‍্যাম সংযুক্ত থাকে। প্রসেসর প্রাথমিকভাবে র‍্যামে প্রয়োজনীয় তথ্য জমা করে।</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40" y="127672"/>
            <a:ext cx="4755503" cy="2683799"/>
          </a:xfrm>
          <a:prstGeom prst="rect">
            <a:avLst/>
          </a:prstGeom>
        </p:spPr>
      </p:pic>
    </p:spTree>
    <p:extLst>
      <p:ext uri="{BB962C8B-B14F-4D97-AF65-F5344CB8AC3E}">
        <p14:creationId xmlns:p14="http://schemas.microsoft.com/office/powerpoint/2010/main" val="41455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7"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ppt_w/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ppt_w/2"/>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par>
                                <p:cTn id="25" presetID="17"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ppt_w/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196243" y="2371189"/>
            <a:ext cx="8757459" cy="830997"/>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১. কয়েকটি স্টোরেজ ডিভাইসের নাম লিখ।</a:t>
            </a:r>
            <a:endParaRPr lang="en-US" sz="4800" dirty="0">
              <a:latin typeface="NikoshBAN" panose="02000000000000000000" pitchFamily="2" charset="0"/>
              <a:cs typeface="NikoshBAN" panose="02000000000000000000" pitchFamily="2" charset="0"/>
            </a:endParaRPr>
          </a:p>
        </p:txBody>
      </p:sp>
      <p:sp>
        <p:nvSpPr>
          <p:cNvPr id="6" name="Frame 5"/>
          <p:cNvSpPr/>
          <p:nvPr/>
        </p:nvSpPr>
        <p:spPr>
          <a:xfrm>
            <a:off x="5020887" y="232757"/>
            <a:ext cx="3200400" cy="1280159"/>
          </a:xfrm>
          <a:prstGeom prst="frame">
            <a:avLst>
              <a:gd name="adj1" fmla="val 18575"/>
            </a:avLst>
          </a:prstGeom>
          <a:solidFill>
            <a:srgbClr val="66FF6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একক কাজ</a:t>
            </a:r>
            <a:endParaRPr lang="en-US" sz="48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3196242" y="3149459"/>
            <a:ext cx="8757460" cy="830997"/>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২. র‍্যাম ও রমের মধ্যে তিনটি পার্থক্য লিখ।</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9144000" y="580448"/>
            <a:ext cx="2294313"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সময়ঃ ৫মিনিট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70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95350" y="4630189"/>
            <a:ext cx="12868100" cy="3416320"/>
          </a:xfrm>
          <a:prstGeom prst="rect">
            <a:avLst/>
          </a:prstGeom>
          <a:noFill/>
          <a:effectLst/>
        </p:spPr>
        <p:txBody>
          <a:bodyPr wrap="square" rtlCol="0">
            <a:spAutoFit/>
          </a:bodyPr>
          <a:lstStyle/>
          <a:p>
            <a:pPr algn="just"/>
            <a:r>
              <a:rPr lang="en-US" sz="3600" dirty="0" smtClean="0">
                <a:solidFill>
                  <a:srgbClr val="7030A0"/>
                </a:solidFill>
                <a:latin typeface="NikoshBAN" panose="02000000000000000000" pitchFamily="2" charset="0"/>
                <a:cs typeface="NikoshBAN" panose="02000000000000000000" pitchFamily="2" charset="0"/>
              </a:rPr>
              <a:t>Memory </a:t>
            </a:r>
            <a:r>
              <a:rPr lang="bn-BD" sz="3600" dirty="0" smtClean="0">
                <a:solidFill>
                  <a:srgbClr val="7030A0"/>
                </a:solidFill>
                <a:latin typeface="NikoshBAN" panose="02000000000000000000" pitchFamily="2" charset="0"/>
                <a:cs typeface="NikoshBAN" panose="02000000000000000000" pitchFamily="2" charset="0"/>
              </a:rPr>
              <a:t>শব্দের অর্থ হলো স্মৃতি শক্তি। অর্থাৎ যে শক্তির দ্বারা কোন ডিভাইসে তথ্য ধরে রাখা যায় তাকে </a:t>
            </a:r>
            <a:r>
              <a:rPr lang="en-US" sz="3600" dirty="0" smtClean="0">
                <a:solidFill>
                  <a:srgbClr val="7030A0"/>
                </a:solidFill>
                <a:latin typeface="NikoshBAN" panose="02000000000000000000" pitchFamily="2" charset="0"/>
                <a:cs typeface="NikoshBAN" panose="02000000000000000000" pitchFamily="2" charset="0"/>
              </a:rPr>
              <a:t>Memory </a:t>
            </a:r>
            <a:r>
              <a:rPr lang="bn-BD" sz="3600" dirty="0" smtClean="0">
                <a:solidFill>
                  <a:srgbClr val="7030A0"/>
                </a:solidFill>
                <a:latin typeface="NikoshBAN" panose="02000000000000000000" pitchFamily="2" charset="0"/>
                <a:cs typeface="NikoshBAN" panose="02000000000000000000" pitchFamily="2" charset="0"/>
              </a:rPr>
              <a:t>বলে। কম্পিউটারের এই স্মৃতি শক্তি হলো তেমনি একটি ডিভাইস যার ভিতরে বিভিন্ন তথ্য ধরে রাখা যায়। এবং প্রয়োজনীয় মুহূর্তে সেখান থেকে তথ্য সংগ্রহ করে আবার ব্যবহার করা যায়। কম্পিউটারে মেমোরী হিসাবে রম হার্ড ডিস্ক সিডি ডিভিডি পেনড্রাইভ ইত্যাদি ব্যবহার করা হয়। মেমোরীতে তথ্য ও উপাত্ত স্থায়ী ও অস্থায়ী ভাবে সংরক্ষন করা যায়।</a:t>
            </a:r>
            <a:endParaRPr lang="en-US" sz="3600"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01" y="825056"/>
            <a:ext cx="3607464" cy="38051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455" y="1013877"/>
            <a:ext cx="4290686" cy="3044494"/>
          </a:xfrm>
          <a:prstGeom prst="rect">
            <a:avLst/>
          </a:prstGeom>
        </p:spPr>
      </p:pic>
      <p:sp>
        <p:nvSpPr>
          <p:cNvPr id="6" name="TextBox 5"/>
          <p:cNvSpPr txBox="1"/>
          <p:nvPr/>
        </p:nvSpPr>
        <p:spPr>
          <a:xfrm>
            <a:off x="2111433" y="182880"/>
            <a:ext cx="8997931"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এসো আমরা জেনে নিই মেমোরী কি?</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197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100"/>
                                  </p:iterate>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83" y="2373544"/>
            <a:ext cx="4815007" cy="3212610"/>
          </a:xfrm>
          <a:prstGeom prst="rect">
            <a:avLst/>
          </a:prstGeom>
        </p:spPr>
      </p:pic>
      <p:sp>
        <p:nvSpPr>
          <p:cNvPr id="5" name="TextBox 4"/>
          <p:cNvSpPr txBox="1"/>
          <p:nvPr/>
        </p:nvSpPr>
        <p:spPr>
          <a:xfrm>
            <a:off x="386543" y="6317665"/>
            <a:ext cx="12481559" cy="1446550"/>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4000" dirty="0" smtClean="0">
                <a:latin typeface="NikoshBAN" panose="02000000000000000000" pitchFamily="2" charset="0"/>
                <a:cs typeface="NikoshBAN" panose="02000000000000000000" pitchFamily="2" charset="0"/>
              </a:rPr>
              <a:t>সিপিইউ যখন তথ্য প্রক্রিয়াকরন করে তখন প্রয়োজনীয়</a:t>
            </a:r>
            <a:r>
              <a:rPr lang="bn-BD" sz="48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তথ্য গুলো প্রধান মেমোরীতে জমা হয়।</a:t>
            </a:r>
            <a:endParaRPr lang="en-US" sz="4000" dirty="0">
              <a:latin typeface="NikoshBAN" panose="02000000000000000000" pitchFamily="2" charset="0"/>
              <a:cs typeface="NikoshBAN" panose="02000000000000000000" pitchFamily="2" charset="0"/>
            </a:endParaRPr>
          </a:p>
        </p:txBody>
      </p:sp>
      <p:sp>
        <p:nvSpPr>
          <p:cNvPr id="7" name="Arc 6"/>
          <p:cNvSpPr/>
          <p:nvPr/>
        </p:nvSpPr>
        <p:spPr>
          <a:xfrm rot="17871925">
            <a:off x="4063653" y="879164"/>
            <a:ext cx="6141403" cy="6212583"/>
          </a:xfrm>
          <a:prstGeom prst="arc">
            <a:avLst>
              <a:gd name="adj1" fmla="val 15563089"/>
              <a:gd name="adj2" fmla="val 3073945"/>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9524" b="99405" l="669" r="98328"/>
                    </a14:imgEffect>
                  </a14:imgLayer>
                </a14:imgProps>
              </a:ext>
              <a:ext uri="{28A0092B-C50C-407E-A947-70E740481C1C}">
                <a14:useLocalDpi xmlns:a14="http://schemas.microsoft.com/office/drawing/2010/main" val="0"/>
              </a:ext>
            </a:extLst>
          </a:blip>
          <a:stretch>
            <a:fillRect/>
          </a:stretch>
        </p:blipFill>
        <p:spPr>
          <a:xfrm>
            <a:off x="8896263" y="3096624"/>
            <a:ext cx="2847975" cy="1600200"/>
          </a:xfrm>
          <a:prstGeom prst="ellipse">
            <a:avLst/>
          </a:prstGeom>
          <a:ln>
            <a:solidFill>
              <a:srgbClr val="FF0000"/>
            </a:solid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48" y="149629"/>
            <a:ext cx="13001104" cy="7949211"/>
          </a:xfrm>
          <a:prstGeom prst="frame">
            <a:avLst>
              <a:gd name="adj1" fmla="val 3507"/>
            </a:avLst>
          </a:prstGeom>
        </p:spPr>
      </p:pic>
      <p:sp>
        <p:nvSpPr>
          <p:cNvPr id="6" name="TextBox 5"/>
          <p:cNvSpPr txBox="1"/>
          <p:nvPr/>
        </p:nvSpPr>
        <p:spPr>
          <a:xfrm>
            <a:off x="1130531" y="5120884"/>
            <a:ext cx="4038459"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প্রসেসর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সিপিইউ</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8121999" y="4910894"/>
            <a:ext cx="4495195"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মেমোরী</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স্টোরেজ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36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500"/>
                            </p:stCondLst>
                            <p:childTnLst>
                              <p:par>
                                <p:cTn id="34" presetID="22" presetClass="entr" presetSubtype="8" repeatCount="indefinite"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750"/>
                                        <p:tgtEl>
                                          <p:spTgt spid="7"/>
                                        </p:tgtEl>
                                      </p:cBhvr>
                                    </p:animEffect>
                                  </p:childTnLst>
                                </p:cTn>
                              </p:par>
                            </p:childTnLst>
                          </p:cTn>
                        </p:par>
                        <p:par>
                          <p:cTn id="37" fill="hold">
                            <p:stCondLst>
                              <p:cond delay="225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6" y="657224"/>
            <a:ext cx="6096000" cy="3457575"/>
          </a:xfrm>
          <a:prstGeom prst="rect">
            <a:avLst/>
          </a:prstGeom>
        </p:spPr>
      </p:pic>
      <p:sp>
        <p:nvSpPr>
          <p:cNvPr id="4" name="TextBox 3"/>
          <p:cNvSpPr txBox="1"/>
          <p:nvPr/>
        </p:nvSpPr>
        <p:spPr>
          <a:xfrm>
            <a:off x="589713" y="5431361"/>
            <a:ext cx="12036829" cy="1200329"/>
          </a:xfrm>
          <a:prstGeom prst="rect">
            <a:avLst/>
          </a:prstGeom>
          <a:noFill/>
          <a:effectLst/>
        </p:spPr>
        <p:txBody>
          <a:bodyPr wrap="square" rtlCol="0">
            <a:spAutoFit/>
          </a:bodyPr>
          <a:lstStyle/>
          <a:p>
            <a:pPr algn="just"/>
            <a:r>
              <a:rPr lang="bn-BD" sz="3600" dirty="0" smtClean="0">
                <a:latin typeface="NikoshBAN" panose="02000000000000000000" pitchFamily="2" charset="0"/>
                <a:cs typeface="NikoshBAN" panose="02000000000000000000" pitchFamily="2" charset="0"/>
              </a:rPr>
              <a:t>তথ্য নিতে হলে কোনো এক ধরনের স্টোরেজ ডিভাইস ব্যবহার করতে হয়। যে স্টোরেজ ডিভাইসটি সবচেয়ে সহজে বহন করা যায় সেটার নাম পেনড্রাইভ কিংবা ফ্ল্যাশ ড্রাইভ।</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3" y="0"/>
            <a:ext cx="13018711" cy="8229599"/>
          </a:xfrm>
          <a:prstGeom prst="frame">
            <a:avLst>
              <a:gd name="adj1" fmla="val 5631"/>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8575" y="657224"/>
            <a:ext cx="5309786" cy="3457575"/>
          </a:xfrm>
          <a:prstGeom prst="rect">
            <a:avLst/>
          </a:prstGeom>
        </p:spPr>
      </p:pic>
    </p:spTree>
    <p:extLst>
      <p:ext uri="{BB962C8B-B14F-4D97-AF65-F5344CB8AC3E}">
        <p14:creationId xmlns:p14="http://schemas.microsoft.com/office/powerpoint/2010/main" val="25464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100"/>
                                  </p:iterate>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3" y="0"/>
            <a:ext cx="13018711" cy="8229599"/>
          </a:xfrm>
          <a:prstGeom prst="frame">
            <a:avLst>
              <a:gd name="adj1" fmla="val 5631"/>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865" y="1787236"/>
            <a:ext cx="4140345" cy="30341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061" y="1687617"/>
            <a:ext cx="4563586" cy="3133765"/>
          </a:xfrm>
          <a:prstGeom prst="rect">
            <a:avLst/>
          </a:prstGeom>
        </p:spPr>
      </p:pic>
      <p:sp>
        <p:nvSpPr>
          <p:cNvPr id="9" name="TextBox 8"/>
          <p:cNvSpPr txBox="1"/>
          <p:nvPr/>
        </p:nvSpPr>
        <p:spPr>
          <a:xfrm>
            <a:off x="3052854" y="539675"/>
            <a:ext cx="6384174" cy="830997"/>
          </a:xfrm>
          <a:prstGeom prst="rect">
            <a:avLst/>
          </a:prstGeom>
          <a:solidFill>
            <a:schemeClr val="accent4">
              <a:lumMod val="40000"/>
              <a:lumOff val="60000"/>
            </a:schemeClr>
          </a:solidFill>
        </p:spPr>
        <p:txBody>
          <a:bodyPr wrap="square" rtlCol="0">
            <a:spAutoFit/>
          </a:bodyPr>
          <a:lstStyle/>
          <a:p>
            <a:pPr algn="ctr"/>
            <a:r>
              <a:rPr lang="en-US" sz="4800" dirty="0" smtClean="0">
                <a:latin typeface="NikoshBAN" panose="02000000000000000000" pitchFamily="2" charset="0"/>
                <a:cs typeface="NikoshBAN" panose="02000000000000000000" pitchFamily="2" charset="0"/>
              </a:rPr>
              <a:t>CD- Compact Disk</a:t>
            </a:r>
            <a:endParaRPr lang="en-US" sz="4800" dirty="0">
              <a:latin typeface="NikoshBAN" panose="02000000000000000000" pitchFamily="2" charset="0"/>
              <a:cs typeface="NikoshBAN" panose="02000000000000000000" pitchFamily="2" charset="0"/>
            </a:endParaRPr>
          </a:p>
        </p:txBody>
      </p:sp>
      <p:sp>
        <p:nvSpPr>
          <p:cNvPr id="10" name="TextBox 9"/>
          <p:cNvSpPr txBox="1"/>
          <p:nvPr/>
        </p:nvSpPr>
        <p:spPr>
          <a:xfrm>
            <a:off x="771061" y="5519651"/>
            <a:ext cx="11764532" cy="1754326"/>
          </a:xfrm>
          <a:prstGeom prst="rect">
            <a:avLst/>
          </a:prstGeom>
          <a:noFill/>
        </p:spPr>
        <p:txBody>
          <a:bodyPr wrap="square" rtlCol="0">
            <a:spAutoFit/>
          </a:bodyPr>
          <a:lstStyle/>
          <a:p>
            <a:r>
              <a:rPr lang="bn-BD" sz="3600" b="1" dirty="0" smtClean="0">
                <a:latin typeface="NikoshBAN" panose="02000000000000000000" pitchFamily="2" charset="0"/>
                <a:cs typeface="NikoshBAN" panose="02000000000000000000" pitchFamily="2" charset="0"/>
              </a:rPr>
              <a:t>সিডি বা ডিভিডির নিচের দিকে একটি পাতলা অ্যালুমিনিয়ামের পাত থাকে যা দু-পাশে পলিকার্বনেট প্লাষ্টিক দ্বারা সুরক্ষিত থাকে। সিডি বা ডিভিডিতে তথ্য রাখা বা পাঠ করতে লেজার রশ্মি ব্যবহার করা হয়।</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564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100"/>
                                  </p:iterate>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3" y="0"/>
            <a:ext cx="13018711" cy="8229599"/>
          </a:xfrm>
          <a:prstGeom prst="frame">
            <a:avLst>
              <a:gd name="adj1" fmla="val 5631"/>
            </a:avLst>
          </a:prstGeom>
        </p:spPr>
      </p:pic>
      <p:sp>
        <p:nvSpPr>
          <p:cNvPr id="5" name="TextBox 4"/>
          <p:cNvSpPr txBox="1"/>
          <p:nvPr/>
        </p:nvSpPr>
        <p:spPr>
          <a:xfrm>
            <a:off x="5170026" y="581891"/>
            <a:ext cx="2876203" cy="923330"/>
          </a:xfrm>
          <a:prstGeom prst="rect">
            <a:avLst/>
          </a:prstGeom>
          <a:solidFill>
            <a:schemeClr val="bg1">
              <a:lumMod val="95000"/>
            </a:schemeClr>
          </a:solidFill>
          <a:ln w="38100">
            <a:solidFill>
              <a:srgbClr val="7030A0"/>
            </a:solidFill>
          </a:ln>
          <a:effectLst>
            <a:outerShdw blurRad="50800" dist="38100" dir="5400000" algn="t" rotWithShape="0">
              <a:prstClr val="black">
                <a:alpha val="40000"/>
              </a:prstClr>
            </a:outerShdw>
          </a:effectLst>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দলীয় কাজ</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1629295" y="2460567"/>
            <a:ext cx="10540538" cy="923330"/>
          </a:xfrm>
          <a:prstGeom prst="rect">
            <a:avLst/>
          </a:prstGeom>
          <a:noFill/>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হার্ড ডিস্ক ও পেন ড্রাইভ দিয়ে কি কাজ করা হয়?</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8927869" y="751168"/>
            <a:ext cx="2294313"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সময়ঃ ৫মিনিট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66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226627" y="1165777"/>
            <a:ext cx="2805546" cy="923330"/>
          </a:xfrm>
          <a:prstGeom prst="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1951710" y="2344227"/>
            <a:ext cx="10274531" cy="646331"/>
          </a:xfrm>
          <a:prstGeom prst="rect">
            <a:avLst/>
          </a:prstGeom>
          <a:solidFill>
            <a:schemeClr val="accent2">
              <a:lumMod val="40000"/>
              <a:lumOff val="6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atin typeface="NikoshBAN" panose="02000000000000000000" pitchFamily="2" charset="0"/>
                <a:cs typeface="NikoshBAN" panose="02000000000000000000" pitchFamily="2" charset="0"/>
              </a:rPr>
              <a:t>১. রম কোন ধরনের মেমরী?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1895302" y="3167696"/>
            <a:ext cx="10274531" cy="646331"/>
          </a:xfrm>
          <a:prstGeom prst="rect">
            <a:avLst/>
          </a:prstGeom>
          <a:solidFill>
            <a:schemeClr val="accent2">
              <a:lumMod val="40000"/>
              <a:lumOff val="6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atin typeface="NikoshBAN" panose="02000000000000000000" pitchFamily="2" charset="0"/>
                <a:cs typeface="NikoshBAN" panose="02000000000000000000" pitchFamily="2" charset="0"/>
              </a:rPr>
              <a:t>২. পেন ড্রাইভের কাজ কি?</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1878674" y="4045205"/>
            <a:ext cx="10274531" cy="646331"/>
          </a:xfrm>
          <a:prstGeom prst="rect">
            <a:avLst/>
          </a:prstGeom>
          <a:solidFill>
            <a:schemeClr val="accent2">
              <a:lumMod val="40000"/>
              <a:lumOff val="6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atin typeface="NikoshBAN" panose="02000000000000000000" pitchFamily="2" charset="0"/>
                <a:cs typeface="NikoshBAN" panose="02000000000000000000" pitchFamily="2" charset="0"/>
              </a:rPr>
              <a:t>৩. র‍্যাম ও রম কম্পিটারের ক্ষেত্রে কোনটি গুরুত্বপূর্ণ?</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1895302" y="4952323"/>
            <a:ext cx="10274531" cy="646331"/>
          </a:xfrm>
          <a:prstGeom prst="rect">
            <a:avLst/>
          </a:prstGeom>
          <a:solidFill>
            <a:schemeClr val="accent2">
              <a:lumMod val="40000"/>
              <a:lumOff val="6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atin typeface="NikoshBAN" panose="02000000000000000000" pitchFamily="2" charset="0"/>
                <a:cs typeface="NikoshBAN" panose="02000000000000000000" pitchFamily="2" charset="0"/>
              </a:rPr>
              <a:t>৪. সিপিইউ তথ্য প্রক্রিয়াকরনের পর </a:t>
            </a:r>
            <a:r>
              <a:rPr lang="bn-BD" sz="3600" dirty="0">
                <a:latin typeface="NikoshBAN" panose="02000000000000000000" pitchFamily="2" charset="0"/>
                <a:cs typeface="NikoshBAN" panose="02000000000000000000" pitchFamily="2" charset="0"/>
              </a:rPr>
              <a:t>তথ্য </a:t>
            </a:r>
            <a:r>
              <a:rPr lang="bn-BD" sz="3600" dirty="0" smtClean="0">
                <a:latin typeface="NikoshBAN" panose="02000000000000000000" pitchFamily="2" charset="0"/>
                <a:cs typeface="NikoshBAN" panose="02000000000000000000" pitchFamily="2" charset="0"/>
              </a:rPr>
              <a:t>কোথায় গিয়ে জমা হয়?</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1878675" y="5866724"/>
            <a:ext cx="10274531" cy="646331"/>
          </a:xfrm>
          <a:prstGeom prst="rect">
            <a:avLst/>
          </a:prstGeom>
          <a:solidFill>
            <a:schemeClr val="accent2">
              <a:lumMod val="40000"/>
              <a:lumOff val="6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dirty="0" smtClean="0">
                <a:latin typeface="NikoshBAN" panose="02000000000000000000" pitchFamily="2" charset="0"/>
                <a:cs typeface="NikoshBAN" panose="02000000000000000000" pitchFamily="2" charset="0"/>
              </a:rPr>
              <a:t>৫. পেন ড্রাইভের অপর নাম কি?</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78" y="166258"/>
            <a:ext cx="13029606" cy="7930341"/>
          </a:xfrm>
          <a:prstGeom prst="frame">
            <a:avLst/>
          </a:prstGeom>
        </p:spPr>
      </p:pic>
      <p:sp>
        <p:nvSpPr>
          <p:cNvPr id="10" name="TextBox 9"/>
          <p:cNvSpPr txBox="1"/>
          <p:nvPr/>
        </p:nvSpPr>
        <p:spPr>
          <a:xfrm>
            <a:off x="8778240" y="1374590"/>
            <a:ext cx="2294313"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সময়ঃ ৭মিনিট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39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076998" y="251377"/>
            <a:ext cx="2805546" cy="923330"/>
          </a:xfrm>
          <a:prstGeom prst="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5060373" y="1199028"/>
            <a:ext cx="2805546" cy="923330"/>
          </a:xfrm>
          <a:prstGeom prst="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বহু নির্বাচণী</a:t>
            </a:r>
            <a:endParaRPr lang="en-US" sz="5400" dirty="0">
              <a:latin typeface="NikoshBAN" panose="02000000000000000000" pitchFamily="2" charset="0"/>
              <a:cs typeface="NikoshBAN" panose="02000000000000000000" pitchFamily="2" charset="0"/>
            </a:endParaRPr>
          </a:p>
        </p:txBody>
      </p:sp>
      <p:sp>
        <p:nvSpPr>
          <p:cNvPr id="7" name="TextBox 6"/>
          <p:cNvSpPr txBox="1"/>
          <p:nvPr/>
        </p:nvSpPr>
        <p:spPr>
          <a:xfrm>
            <a:off x="731520" y="2793076"/>
            <a:ext cx="11804073" cy="132343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bn-BD" sz="4000" dirty="0" smtClean="0">
                <a:latin typeface="NikoshBAN" panose="02000000000000000000" pitchFamily="2" charset="0"/>
                <a:cs typeface="NikoshBAN" panose="02000000000000000000" pitchFamily="2" charset="0"/>
              </a:rPr>
              <a:t>৬. তোমার ডিজিটাল ক্যামেরায় তোলা ছবি সেভ বা সংরক্ষণ করতে কোন ডিভাইসটি ব্যবহার করবে?</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748146" y="4422370"/>
            <a:ext cx="11804073" cy="707886"/>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ক. রম        খ. র‍্যাম           গ. প্রসেসর           ঘ. হার্ড ডিস্ক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126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630190" y="1152482"/>
            <a:ext cx="3956858" cy="1015663"/>
          </a:xfrm>
          <a:prstGeom prst="rect">
            <a:avLst/>
          </a:prstGeom>
          <a:solidFill>
            <a:schemeClr val="accent2">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বাড়ির কাজ</a:t>
            </a:r>
            <a:endParaRPr lang="en-US" sz="6000" dirty="0">
              <a:latin typeface="NikoshBAN" panose="02000000000000000000" pitchFamily="2" charset="0"/>
              <a:cs typeface="NikoshBAN" panose="02000000000000000000" pitchFamily="2" charset="0"/>
            </a:endParaRPr>
          </a:p>
        </p:txBody>
      </p:sp>
      <p:sp>
        <p:nvSpPr>
          <p:cNvPr id="5" name="TextBox 4"/>
          <p:cNvSpPr txBox="1"/>
          <p:nvPr/>
        </p:nvSpPr>
        <p:spPr>
          <a:xfrm>
            <a:off x="1130531" y="3180462"/>
            <a:ext cx="10956175" cy="1323439"/>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bn-BD" sz="4000" dirty="0" smtClean="0">
                <a:latin typeface="NikoshBAN" panose="02000000000000000000" pitchFamily="2" charset="0"/>
                <a:cs typeface="NikoshBAN" panose="02000000000000000000" pitchFamily="2" charset="0"/>
              </a:rPr>
              <a:t>তথ্য সংরক্ষনের জন্য সিডি, ডিভিডি, পেনড্রাইভ, অথবা মেমোরী কার্ডের মধ্যে কোনটিকে বেশী উপযোগী মনে কর? যুক্তিসহ বর্ণনা কর।</a:t>
            </a:r>
            <a:endParaRPr lang="en-US" sz="40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 y="49875"/>
            <a:ext cx="13206478" cy="8113222"/>
          </a:xfrm>
          <a:prstGeom prst="frame">
            <a:avLst/>
          </a:prstGeom>
        </p:spPr>
      </p:pic>
    </p:spTree>
    <p:extLst>
      <p:ext uri="{BB962C8B-B14F-4D97-AF65-F5344CB8AC3E}">
        <p14:creationId xmlns:p14="http://schemas.microsoft.com/office/powerpoint/2010/main" val="18213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782" y="1197031"/>
            <a:ext cx="2205746" cy="61347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8516" y="1047406"/>
            <a:ext cx="1463040" cy="1737360"/>
          </a:xfrm>
          <a:prstGeom prst="ellipse">
            <a:avLst/>
          </a:prstGeom>
          <a:ln w="38100">
            <a:solidFill>
              <a:srgbClr val="FFFF00"/>
            </a:solidFill>
          </a:ln>
          <a:effectLst>
            <a:outerShdw blurRad="50800" dist="38100" dir="5400000" algn="t" rotWithShape="0">
              <a:prstClr val="black">
                <a:alpha val="40000"/>
              </a:prstClr>
            </a:outerShdw>
          </a:effectLst>
        </p:spPr>
      </p:pic>
      <p:sp>
        <p:nvSpPr>
          <p:cNvPr id="5" name="TextBox 4"/>
          <p:cNvSpPr txBox="1"/>
          <p:nvPr/>
        </p:nvSpPr>
        <p:spPr>
          <a:xfrm>
            <a:off x="133011" y="2809702"/>
            <a:ext cx="6434050" cy="34163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অরবিন্দ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বিশ্বাস</a:t>
            </a:r>
            <a:endParaRPr lang="en-US" sz="3600" dirty="0" smtClean="0">
              <a:latin typeface="NikoshBAN" panose="02000000000000000000" pitchFamily="2" charset="0"/>
              <a:cs typeface="NikoshBAN" panose="02000000000000000000" pitchFamily="2" charset="0"/>
            </a:endParaRPr>
          </a:p>
          <a:p>
            <a:pPr algn="ctr"/>
            <a:r>
              <a:rPr lang="en-US" sz="3600" dirty="0" err="1" smtClean="0">
                <a:latin typeface="NikoshBAN" panose="02000000000000000000" pitchFamily="2" charset="0"/>
                <a:cs typeface="NikoshBAN" panose="02000000000000000000" pitchFamily="2" charset="0"/>
              </a:rPr>
              <a:t>সহকারী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শিক্ষক</a:t>
            </a:r>
            <a:endParaRPr lang="en-US" sz="3600" dirty="0" smtClean="0">
              <a:latin typeface="NikoshBAN" panose="02000000000000000000" pitchFamily="2" charset="0"/>
              <a:cs typeface="NikoshBAN" panose="02000000000000000000" pitchFamily="2" charset="0"/>
            </a:endParaRPr>
          </a:p>
          <a:p>
            <a:pPr algn="ctr"/>
            <a:r>
              <a:rPr lang="en-US" sz="3600" dirty="0" err="1" smtClean="0">
                <a:latin typeface="NikoshBAN" panose="02000000000000000000" pitchFamily="2" charset="0"/>
                <a:cs typeface="NikoshBAN" panose="02000000000000000000" pitchFamily="2" charset="0"/>
              </a:rPr>
              <a:t>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পি,পি,এন,সি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মাধ্যমিক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বিদ্যালয়</a:t>
            </a:r>
            <a:r>
              <a:rPr lang="en-US" sz="3600" dirty="0" smtClean="0">
                <a:latin typeface="NikoshBAN" panose="02000000000000000000" pitchFamily="2" charset="0"/>
                <a:cs typeface="NikoshBAN" panose="02000000000000000000" pitchFamily="2" charset="0"/>
              </a:rPr>
              <a:t>।</a:t>
            </a:r>
          </a:p>
          <a:p>
            <a:pPr algn="ctr"/>
            <a:r>
              <a:rPr lang="en-US" sz="3600" dirty="0" err="1" smtClean="0">
                <a:latin typeface="NikoshBAN" panose="02000000000000000000" pitchFamily="2" charset="0"/>
                <a:cs typeface="NikoshBAN" panose="02000000000000000000" pitchFamily="2" charset="0"/>
              </a:rPr>
              <a:t>মাগুরা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মাগুরা</a:t>
            </a:r>
            <a:r>
              <a:rPr lang="en-US" sz="3600" dirty="0" smtClean="0">
                <a:latin typeface="NikoshBAN" panose="02000000000000000000" pitchFamily="2" charset="0"/>
                <a:cs typeface="NikoshBAN" panose="02000000000000000000" pitchFamily="2" charset="0"/>
              </a:rPr>
              <a:t>।</a:t>
            </a:r>
          </a:p>
          <a:p>
            <a:pPr algn="ctr"/>
            <a:r>
              <a:rPr lang="en-US" sz="3600" dirty="0" err="1" smtClean="0">
                <a:latin typeface="NikoshBAN" panose="02000000000000000000" pitchFamily="2" charset="0"/>
                <a:cs typeface="NikoshBAN" panose="02000000000000000000" pitchFamily="2" charset="0"/>
              </a:rPr>
              <a:t>মোবাইল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a:t>
            </a:r>
            <a:r>
              <a:rPr lang="en-US" sz="3600" dirty="0" smtClean="0">
                <a:latin typeface="NikoshBAN" panose="02000000000000000000" pitchFamily="2" charset="0"/>
                <a:cs typeface="NikoshBAN" panose="02000000000000000000" pitchFamily="2" charset="0"/>
              </a:rPr>
              <a:t> ০১৭৪৩-৯২৩২৩০</a:t>
            </a:r>
          </a:p>
          <a:p>
            <a:pPr algn="ctr"/>
            <a:r>
              <a:rPr lang="bn-BD" sz="3600" dirty="0" smtClean="0">
                <a:latin typeface="NikoshBAN" panose="02000000000000000000" pitchFamily="2" charset="0"/>
                <a:cs typeface="NikoshBAN" panose="02000000000000000000" pitchFamily="2" charset="0"/>
              </a:rPr>
              <a:t>ইমেইল-</a:t>
            </a:r>
            <a:r>
              <a:rPr lang="en-US" sz="3600" dirty="0" smtClean="0">
                <a:latin typeface="Arial" panose="020B0604020202020204" pitchFamily="34" charset="0"/>
                <a:cs typeface="Arial" panose="020B0604020202020204" pitchFamily="34" charset="0"/>
              </a:rPr>
              <a:t>arobindo77@gmail.com</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7980211" y="2826327"/>
            <a:ext cx="5769025" cy="3416320"/>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600" dirty="0" smtClean="0">
                <a:latin typeface="NikoshBAN" panose="02000000000000000000" pitchFamily="2" charset="0"/>
                <a:cs typeface="NikoshBAN" panose="02000000000000000000" pitchFamily="2" charset="0"/>
              </a:rPr>
              <a:t>বিষয়ঃ তথ্য ও যোগাযোগ প্রযুক্তি</a:t>
            </a:r>
          </a:p>
          <a:p>
            <a:r>
              <a:rPr lang="bn-BD" sz="3600" dirty="0" smtClean="0">
                <a:latin typeface="NikoshBAN" panose="02000000000000000000" pitchFamily="2" charset="0"/>
                <a:cs typeface="NikoshBAN" panose="02000000000000000000" pitchFamily="2" charset="0"/>
              </a:rPr>
              <a:t>শ্রেণীঃ সপ্তম</a:t>
            </a:r>
          </a:p>
          <a:p>
            <a:r>
              <a:rPr lang="bn-BD" sz="3600" dirty="0" smtClean="0">
                <a:latin typeface="NikoshBAN" panose="02000000000000000000" pitchFamily="2" charset="0"/>
                <a:cs typeface="NikoshBAN" panose="02000000000000000000" pitchFamily="2" charset="0"/>
              </a:rPr>
              <a:t>অধ্যায়ঃ দ্বিতীয়</a:t>
            </a:r>
          </a:p>
          <a:p>
            <a:r>
              <a:rPr lang="bn-BD" sz="3600" dirty="0" smtClean="0">
                <a:latin typeface="NikoshBAN" panose="02000000000000000000" pitchFamily="2" charset="0"/>
                <a:cs typeface="NikoshBAN" panose="02000000000000000000" pitchFamily="2" charset="0"/>
              </a:rPr>
              <a:t>পাঠঃ</a:t>
            </a:r>
          </a:p>
          <a:p>
            <a:r>
              <a:rPr lang="bn-BD" sz="3600" dirty="0" smtClean="0">
                <a:latin typeface="NikoshBAN" panose="02000000000000000000" pitchFamily="2" charset="0"/>
                <a:cs typeface="NikoshBAN" panose="02000000000000000000" pitchFamily="2" charset="0"/>
              </a:rPr>
              <a:t>সময়ঃ ৪৫মিনিট</a:t>
            </a:r>
          </a:p>
          <a:p>
            <a:r>
              <a:rPr lang="bn-BD" sz="3600" dirty="0" smtClean="0">
                <a:latin typeface="NikoshBAN" panose="02000000000000000000" pitchFamily="2" charset="0"/>
                <a:cs typeface="NikoshBAN" panose="02000000000000000000" pitchFamily="2" charset="0"/>
              </a:rPr>
              <a:t>তারিখঃ ০৩/০৩/২০২১ইং </a:t>
            </a:r>
            <a:endParaRPr lang="en-US" sz="3600" dirty="0" smtClean="0">
              <a:latin typeface="NikoshBAN" panose="02000000000000000000" pitchFamily="2" charset="0"/>
              <a:cs typeface="NikoshBAN" panose="02000000000000000000" pitchFamily="2" charset="0"/>
            </a:endParaRPr>
          </a:p>
        </p:txBody>
      </p:sp>
      <p:sp>
        <p:nvSpPr>
          <p:cNvPr id="8" name="Frame 7"/>
          <p:cNvSpPr/>
          <p:nvPr/>
        </p:nvSpPr>
        <p:spPr>
          <a:xfrm>
            <a:off x="5302687" y="182878"/>
            <a:ext cx="3093168" cy="1014153"/>
          </a:xfrm>
          <a:prstGeom prst="frame">
            <a:avLst/>
          </a:prstGeom>
          <a:solidFill>
            <a:srgbClr val="66FF6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u="sng" dirty="0" smtClean="0">
                <a:solidFill>
                  <a:schemeClr val="tx1"/>
                </a:solidFill>
                <a:latin typeface="NikoshBAN" panose="02000000000000000000" pitchFamily="2" charset="0"/>
                <a:cs typeface="NikoshBAN" panose="02000000000000000000" pitchFamily="2" charset="0"/>
              </a:rPr>
              <a:t>পরিচিতি</a:t>
            </a:r>
            <a:endParaRPr lang="en-US" sz="6000" u="sng"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693336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143000" y="4700092"/>
            <a:ext cx="10972800" cy="92333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আজকের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ক্লাসে</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সকলকে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আন্তরিকতার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জন্য</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ধন্যবাদ</a:t>
            </a:r>
            <a:endParaRPr lang="en-US" sz="5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78" y="1"/>
            <a:ext cx="13142422" cy="8270200"/>
          </a:xfrm>
          <a:prstGeom prst="frame">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894" y="968849"/>
            <a:ext cx="3619500" cy="3619500"/>
          </a:xfrm>
          <a:prstGeom prst="rect">
            <a:avLst/>
          </a:prstGeom>
        </p:spPr>
      </p:pic>
    </p:spTree>
    <p:extLst>
      <p:ext uri="{BB962C8B-B14F-4D97-AF65-F5344CB8AC3E}">
        <p14:creationId xmlns:p14="http://schemas.microsoft.com/office/powerpoint/2010/main" val="168958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921136" y="249383"/>
            <a:ext cx="3108958" cy="1015663"/>
          </a:xfrm>
          <a:prstGeom prst="rect">
            <a:avLst/>
          </a:prstGeom>
          <a:noFill/>
          <a:ln w="57150">
            <a:solidFill>
              <a:srgbClr val="7030A0"/>
            </a:solidFill>
          </a:ln>
          <a:effectLst>
            <a:outerShdw blurRad="50800" dist="38100" dir="5400000" algn="t" rotWithShape="0">
              <a:prstClr val="black">
                <a:alpha val="40000"/>
              </a:prstClr>
            </a:outerShdw>
          </a:effectLst>
        </p:spPr>
        <p:txBody>
          <a:bodyPr wrap="square" rtlCol="0">
            <a:spAutoFit/>
          </a:bodyPr>
          <a:lstStyle/>
          <a:p>
            <a:pPr algn="ctr"/>
            <a:r>
              <a:rPr lang="bn-BD" sz="6000" dirty="0" smtClean="0">
                <a:latin typeface="NikoshBAN" panose="02000000000000000000" pitchFamily="2" charset="0"/>
                <a:cs typeface="NikoshBAN" panose="02000000000000000000" pitchFamily="2" charset="0"/>
              </a:rPr>
              <a:t>শিখনফল</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444729" y="3160145"/>
            <a:ext cx="11155680" cy="830997"/>
          </a:xfrm>
          <a:prstGeom prst="rect">
            <a:avLst/>
          </a:prstGeom>
          <a:solidFill>
            <a:schemeClr val="accent4">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800" dirty="0" smtClean="0">
                <a:latin typeface="NikoshBAN" panose="02000000000000000000" pitchFamily="2" charset="0"/>
                <a:cs typeface="NikoshBAN" panose="02000000000000000000" pitchFamily="2" charset="0"/>
              </a:rPr>
              <a:t>১. মেমোরী ও স্টোরেজ ডিভাইস কি তা বলতে পারবে।</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444730" y="4057642"/>
            <a:ext cx="11139054" cy="830997"/>
          </a:xfrm>
          <a:prstGeom prst="rect">
            <a:avLst/>
          </a:prstGeom>
          <a:solidFill>
            <a:schemeClr val="accent4">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800" dirty="0" smtClean="0">
                <a:latin typeface="NikoshBAN" panose="02000000000000000000" pitchFamily="2" charset="0"/>
                <a:cs typeface="NikoshBAN" panose="02000000000000000000" pitchFamily="2" charset="0"/>
              </a:rPr>
              <a:t>২. </a:t>
            </a:r>
            <a:r>
              <a:rPr lang="en-US" sz="4800" dirty="0" err="1" smtClean="0">
                <a:latin typeface="NikoshBAN" panose="02000000000000000000" pitchFamily="2" charset="0"/>
                <a:cs typeface="NikoshBAN" panose="02000000000000000000" pitchFamily="2" charset="0"/>
              </a:rPr>
              <a:t>কয়েকটি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স্টোরেজ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ডিভাইসের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নাম</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লিখতে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পারবে</a:t>
            </a:r>
            <a:r>
              <a:rPr lang="en-US"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461355" y="4955139"/>
            <a:ext cx="12336090" cy="830997"/>
          </a:xfrm>
          <a:prstGeom prst="rect">
            <a:avLst/>
          </a:prstGeom>
          <a:solidFill>
            <a:schemeClr val="accent4">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800" dirty="0" smtClean="0">
                <a:latin typeface="NikoshBAN" panose="02000000000000000000" pitchFamily="2" charset="0"/>
                <a:cs typeface="NikoshBAN" panose="02000000000000000000" pitchFamily="2" charset="0"/>
              </a:rPr>
              <a:t>৩. বিভিন্ন ধরনের স্টোরেজ ডিভাইস সম্পর্কে বর্ণনা করতে পারবে।</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461355" y="1680544"/>
            <a:ext cx="4754882" cy="830997"/>
          </a:xfrm>
          <a:prstGeom prst="rect">
            <a:avLst/>
          </a:prstGeom>
          <a:solidFill>
            <a:schemeClr val="accent4">
              <a:lumMod val="20000"/>
              <a:lumOff val="80000"/>
            </a:schemeClr>
          </a:solidFill>
          <a:ln w="381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800" dirty="0" smtClean="0">
                <a:latin typeface="NikoshBAN" panose="02000000000000000000" pitchFamily="2" charset="0"/>
                <a:cs typeface="NikoshBAN" panose="02000000000000000000" pitchFamily="2" charset="0"/>
              </a:rPr>
              <a:t>পাঠ শেষে শিক্ষার্থীরা...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1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25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023" y="258790"/>
            <a:ext cx="2660080" cy="2660080"/>
          </a:xfrm>
          <a:prstGeom prst="rect">
            <a:avLst/>
          </a:prstGeom>
          <a:ln>
            <a:noFill/>
          </a:ln>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8673" l="0" r="97758"/>
                    </a14:imgEffect>
                  </a14:imgLayer>
                </a14:imgProps>
              </a:ext>
              <a:ext uri="{28A0092B-C50C-407E-A947-70E740481C1C}">
                <a14:useLocalDpi xmlns:a14="http://schemas.microsoft.com/office/drawing/2010/main" val="0"/>
              </a:ext>
            </a:extLst>
          </a:blip>
          <a:stretch>
            <a:fillRect/>
          </a:stretch>
        </p:blipFill>
        <p:spPr>
          <a:xfrm>
            <a:off x="326966" y="3996901"/>
            <a:ext cx="3186719" cy="247837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5484" y="4195433"/>
            <a:ext cx="4355862" cy="2045130"/>
          </a:xfrm>
          <a:prstGeom prst="rect">
            <a:avLst/>
          </a:prstGeom>
        </p:spPr>
      </p:pic>
      <p:sp>
        <p:nvSpPr>
          <p:cNvPr id="4" name="TextBox 3"/>
          <p:cNvSpPr txBox="1"/>
          <p:nvPr/>
        </p:nvSpPr>
        <p:spPr>
          <a:xfrm>
            <a:off x="3664692" y="208898"/>
            <a:ext cx="6317672" cy="92333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ছবিগুলো দেখ এবং চিন্তা কর।</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16626" y="3018105"/>
            <a:ext cx="13258800" cy="92333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আজকাল কোথায় মেমোরী ও স্টোরেজ ডিভাইস ব্যবহার হচ্ছে?</a:t>
            </a:r>
            <a:endParaRPr lang="en-US" sz="5400" dirty="0">
              <a:latin typeface="NikoshBAN" panose="02000000000000000000" pitchFamily="2" charset="0"/>
              <a:cs typeface="NikoshBAN" panose="02000000000000000000" pitchFamily="2" charset="0"/>
            </a:endParaRPr>
          </a:p>
        </p:txBody>
      </p:sp>
      <p:sp>
        <p:nvSpPr>
          <p:cNvPr id="13" name="TextBox 12"/>
          <p:cNvSpPr txBox="1"/>
          <p:nvPr/>
        </p:nvSpPr>
        <p:spPr>
          <a:xfrm>
            <a:off x="16626" y="6494561"/>
            <a:ext cx="13258800" cy="1754326"/>
          </a:xfrm>
          <a:prstGeom prst="rect">
            <a:avLst/>
          </a:prstGeom>
          <a:noFill/>
          <a:effectLst>
            <a:outerShdw blurRad="50800" dist="38100" dir="5400000" algn="t" rotWithShape="0">
              <a:prstClr val="black">
                <a:alpha val="40000"/>
              </a:prstClr>
            </a:outerShdw>
          </a:effectLst>
        </p:spPr>
        <p:txBody>
          <a:bodyPr wrap="square" rtlCol="0">
            <a:spAutoFit/>
          </a:bodyPr>
          <a:lstStyle/>
          <a:p>
            <a:pPr algn="just"/>
            <a:r>
              <a:rPr lang="bn-BD" sz="5400" dirty="0" smtClean="0">
                <a:latin typeface="NikoshBAN" panose="02000000000000000000" pitchFamily="2" charset="0"/>
                <a:cs typeface="NikoshBAN" panose="02000000000000000000" pitchFamily="2" charset="0"/>
              </a:rPr>
              <a:t>কম্পিউটার বা মোবাইল ফোন ছাড়াও প্রায় সকল প্রকার প্রযুক্তি পণ্যেই মেমোরী ও স্টোরেজ ডিভাইস ব্যবহার হচ্ছে।</a:t>
            </a:r>
            <a:endParaRPr lang="en-US" sz="5400" dirty="0">
              <a:latin typeface="NikoshBAN" panose="02000000000000000000" pitchFamily="2" charset="0"/>
              <a:cs typeface="NikoshBAN" panose="02000000000000000000" pitchFamily="2" charset="0"/>
            </a:endParaRPr>
          </a:p>
        </p:txBody>
      </p:sp>
      <p:sp>
        <p:nvSpPr>
          <p:cNvPr id="7" name="TextBox 6"/>
          <p:cNvSpPr txBox="1"/>
          <p:nvPr/>
        </p:nvSpPr>
        <p:spPr>
          <a:xfrm>
            <a:off x="10013023" y="2722704"/>
            <a:ext cx="3424149"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600" dirty="0" smtClean="0">
                <a:latin typeface="NikoshBAN" panose="02000000000000000000" pitchFamily="2" charset="0"/>
                <a:cs typeface="NikoshBAN" panose="02000000000000000000" pitchFamily="2" charset="0"/>
              </a:rPr>
              <a:t>ডেস্কটপ কম্পিউটার</a:t>
            </a:r>
            <a:endParaRPr lang="en-US" sz="3600" dirty="0">
              <a:latin typeface="NikoshBAN" panose="02000000000000000000" pitchFamily="2" charset="0"/>
              <a:cs typeface="NikoshBAN" panose="02000000000000000000" pitchFamily="2" charset="0"/>
            </a:endParaRPr>
          </a:p>
        </p:txBody>
      </p:sp>
      <p:sp>
        <p:nvSpPr>
          <p:cNvPr id="12" name="TextBox 11"/>
          <p:cNvSpPr txBox="1"/>
          <p:nvPr/>
        </p:nvSpPr>
        <p:spPr>
          <a:xfrm>
            <a:off x="1064287" y="6091624"/>
            <a:ext cx="1712075"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600" dirty="0" smtClean="0">
                <a:latin typeface="NikoshBAN" panose="02000000000000000000" pitchFamily="2" charset="0"/>
                <a:cs typeface="NikoshBAN" panose="02000000000000000000" pitchFamily="2" charset="0"/>
              </a:rPr>
              <a:t>স্মার্ট ফোন</a:t>
            </a:r>
            <a:endParaRPr lang="en-US" sz="3600" dirty="0">
              <a:latin typeface="NikoshBAN" panose="02000000000000000000" pitchFamily="2" charset="0"/>
              <a:cs typeface="NikoshBAN" panose="02000000000000000000" pitchFamily="2" charset="0"/>
            </a:endParaRPr>
          </a:p>
        </p:txBody>
      </p:sp>
      <p:sp>
        <p:nvSpPr>
          <p:cNvPr id="14" name="TextBox 13"/>
          <p:cNvSpPr txBox="1"/>
          <p:nvPr/>
        </p:nvSpPr>
        <p:spPr>
          <a:xfrm>
            <a:off x="9834724" y="5937375"/>
            <a:ext cx="212754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3600" dirty="0" smtClean="0">
                <a:latin typeface="NikoshBAN" panose="02000000000000000000" pitchFamily="2" charset="0"/>
                <a:cs typeface="NikoshBAN" panose="02000000000000000000" pitchFamily="2" charset="0"/>
              </a:rPr>
              <a:t>গেম কনসোল</a:t>
            </a:r>
            <a:endParaRPr lang="en-US" sz="36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007" y="203890"/>
            <a:ext cx="3362678" cy="2467785"/>
          </a:xfrm>
          <a:prstGeom prst="rect">
            <a:avLst/>
          </a:prstGeom>
        </p:spPr>
      </p:pic>
      <p:sp>
        <p:nvSpPr>
          <p:cNvPr id="16" name="TextBox 15"/>
          <p:cNvSpPr txBox="1"/>
          <p:nvPr/>
        </p:nvSpPr>
        <p:spPr>
          <a:xfrm>
            <a:off x="964534" y="2616904"/>
            <a:ext cx="1712075"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স্মৃতি</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014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125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13" grpId="0"/>
      <p:bldP spid="7" grpId="0"/>
      <p:bldP spid="7" grpId="1"/>
      <p:bldP spid="12" grpId="0"/>
      <p:bldP spid="12" grpId="1"/>
      <p:bldP spid="14" grpId="0"/>
      <p:bldP spid="14" grpId="1"/>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02" y="814421"/>
            <a:ext cx="5170000" cy="17179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3488" y="457687"/>
            <a:ext cx="3244537" cy="2431429"/>
          </a:xfrm>
          <a:prstGeom prst="ellipse">
            <a:avLst/>
          </a:prstGeom>
          <a:ln w="28575"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8747" y="4004316"/>
            <a:ext cx="2085975" cy="220027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966" y="3743324"/>
            <a:ext cx="4644045" cy="309040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0402" y="4245200"/>
            <a:ext cx="4332836" cy="2438895"/>
          </a:xfrm>
          <a:prstGeom prst="rect">
            <a:avLst/>
          </a:prstGeom>
        </p:spPr>
      </p:pic>
      <p:sp>
        <p:nvSpPr>
          <p:cNvPr id="17" name="TextBox 16"/>
          <p:cNvSpPr txBox="1"/>
          <p:nvPr/>
        </p:nvSpPr>
        <p:spPr>
          <a:xfrm>
            <a:off x="2667215" y="2635526"/>
            <a:ext cx="1280160"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র‍্যাম</a:t>
            </a:r>
            <a:endParaRPr lang="en-US" sz="3600" dirty="0">
              <a:latin typeface="NikoshBAN" panose="02000000000000000000" pitchFamily="2" charset="0"/>
              <a:cs typeface="NikoshBAN" panose="02000000000000000000" pitchFamily="2" charset="0"/>
            </a:endParaRPr>
          </a:p>
        </p:txBody>
      </p:sp>
      <p:sp>
        <p:nvSpPr>
          <p:cNvPr id="18" name="TextBox 17"/>
          <p:cNvSpPr txBox="1"/>
          <p:nvPr/>
        </p:nvSpPr>
        <p:spPr>
          <a:xfrm>
            <a:off x="9799535" y="2934784"/>
            <a:ext cx="2004538"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রম চিপস</a:t>
            </a:r>
            <a:endParaRPr lang="en-US" sz="3600" dirty="0">
              <a:latin typeface="NikoshBAN" panose="02000000000000000000" pitchFamily="2" charset="0"/>
              <a:cs typeface="NikoshBAN" panose="02000000000000000000" pitchFamily="2" charset="0"/>
            </a:endParaRPr>
          </a:p>
        </p:txBody>
      </p:sp>
      <p:sp>
        <p:nvSpPr>
          <p:cNvPr id="19" name="TextBox 18"/>
          <p:cNvSpPr txBox="1"/>
          <p:nvPr/>
        </p:nvSpPr>
        <p:spPr>
          <a:xfrm>
            <a:off x="1315473" y="6795836"/>
            <a:ext cx="2626823"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মেমোরী কার্ড</a:t>
            </a:r>
            <a:endParaRPr lang="en-US" sz="3600" dirty="0">
              <a:latin typeface="NikoshBAN" panose="02000000000000000000" pitchFamily="2" charset="0"/>
              <a:cs typeface="NikoshBAN" panose="02000000000000000000" pitchFamily="2" charset="0"/>
            </a:endParaRPr>
          </a:p>
        </p:txBody>
      </p:sp>
      <p:sp>
        <p:nvSpPr>
          <p:cNvPr id="20" name="TextBox 19"/>
          <p:cNvSpPr txBox="1"/>
          <p:nvPr/>
        </p:nvSpPr>
        <p:spPr>
          <a:xfrm>
            <a:off x="6818390" y="6684095"/>
            <a:ext cx="1776861"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হার্ড ডিস্ক</a:t>
            </a:r>
            <a:endParaRPr lang="en-US" sz="3600" dirty="0">
              <a:latin typeface="NikoshBAN" panose="02000000000000000000" pitchFamily="2" charset="0"/>
              <a:cs typeface="NikoshBAN" panose="02000000000000000000" pitchFamily="2" charset="0"/>
            </a:endParaRPr>
          </a:p>
        </p:txBody>
      </p:sp>
      <p:sp>
        <p:nvSpPr>
          <p:cNvPr id="21" name="TextBox 20"/>
          <p:cNvSpPr txBox="1"/>
          <p:nvPr/>
        </p:nvSpPr>
        <p:spPr>
          <a:xfrm>
            <a:off x="10509241" y="6360930"/>
            <a:ext cx="1776861"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পেন ড্রাইভ</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2228160" y="31084"/>
            <a:ext cx="7538015" cy="92333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5400" dirty="0" smtClean="0">
                <a:latin typeface="NikoshBAN" panose="02000000000000000000" pitchFamily="2" charset="0"/>
                <a:cs typeface="NikoshBAN" panose="02000000000000000000" pitchFamily="2" charset="0"/>
              </a:rPr>
              <a:t>এসো আমরা আরও কিছু ছবি দেখি-</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459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16" y="116379"/>
            <a:ext cx="12963417" cy="7980218"/>
          </a:xfrm>
          <a:prstGeom prst="frame">
            <a:avLst/>
          </a:prstGeom>
        </p:spPr>
      </p:pic>
      <p:sp>
        <p:nvSpPr>
          <p:cNvPr id="6" name="TextBox 5"/>
          <p:cNvSpPr txBox="1"/>
          <p:nvPr/>
        </p:nvSpPr>
        <p:spPr>
          <a:xfrm>
            <a:off x="1357193" y="1729048"/>
            <a:ext cx="10490662" cy="120032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7200" dirty="0" smtClean="0">
                <a:latin typeface="NikoshBAN" panose="02000000000000000000" pitchFamily="2" charset="0"/>
                <a:cs typeface="NikoshBAN" panose="02000000000000000000" pitchFamily="2" charset="0"/>
              </a:rPr>
              <a:t>আজকের আলোচ্য বিষয়...</a:t>
            </a:r>
            <a:endParaRPr lang="en-US" sz="7200" dirty="0">
              <a:latin typeface="NikoshBAN" panose="02000000000000000000" pitchFamily="2" charset="0"/>
              <a:cs typeface="NikoshBAN" panose="02000000000000000000" pitchFamily="2" charset="0"/>
            </a:endParaRPr>
          </a:p>
        </p:txBody>
      </p:sp>
      <p:sp>
        <p:nvSpPr>
          <p:cNvPr id="7" name="TextBox 6"/>
          <p:cNvSpPr txBox="1"/>
          <p:nvPr/>
        </p:nvSpPr>
        <p:spPr>
          <a:xfrm>
            <a:off x="1529542" y="3441469"/>
            <a:ext cx="10191403" cy="132343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8000" u="sng" dirty="0" smtClean="0">
                <a:latin typeface="NikoshBAN" panose="02000000000000000000" pitchFamily="2" charset="0"/>
                <a:cs typeface="NikoshBAN" panose="02000000000000000000" pitchFamily="2" charset="0"/>
              </a:rPr>
              <a:t>মেমোরী ও স্টোরেজ ডিভাইস</a:t>
            </a:r>
            <a:endParaRPr lang="en-US" sz="8000"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88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5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500" fill="hold"/>
                                        <p:tgtEl>
                                          <p:spTgt spid="7"/>
                                        </p:tgtEl>
                                        <p:attrNameLst>
                                          <p:attrName>ppt_w</p:attrName>
                                        </p:attrNameLst>
                                      </p:cBhvr>
                                      <p:tavLst>
                                        <p:tav tm="0">
                                          <p:val>
                                            <p:fltVal val="0"/>
                                          </p:val>
                                        </p:tav>
                                        <p:tav tm="100000">
                                          <p:val>
                                            <p:strVal val="#ppt_w"/>
                                          </p:val>
                                        </p:tav>
                                      </p:tavLst>
                                    </p:anim>
                                    <p:anim calcmode="lin" valueType="num">
                                      <p:cBhvr>
                                        <p:cTn id="13" dur="1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96624" y="156781"/>
            <a:ext cx="9958647" cy="70788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আধুনিক প্রযুক্তি নির্ভর সকল পণ্যই কি দ্বারা পরিচালিত হয়?</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4771505" y="7065818"/>
            <a:ext cx="4006735"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মাইক্রোপ্রসেসর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2788918" y="2410476"/>
            <a:ext cx="8894618" cy="76944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মাইক্রোপ্রসেসরকে</a:t>
            </a:r>
            <a:r>
              <a:rPr lang="bn-BD" sz="36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চালনা করার জন্য কি দিতে হয়?</a:t>
            </a:r>
            <a:endParaRPr lang="en-US" sz="4400" dirty="0">
              <a:latin typeface="NikoshBAN" panose="02000000000000000000" pitchFamily="2" charset="0"/>
              <a:cs typeface="NikoshBAN" panose="02000000000000000000" pitchFamily="2" charset="0"/>
            </a:endParaRPr>
          </a:p>
        </p:txBody>
      </p:sp>
      <p:sp>
        <p:nvSpPr>
          <p:cNvPr id="8" name="TextBox 7"/>
          <p:cNvSpPr txBox="1"/>
          <p:nvPr/>
        </p:nvSpPr>
        <p:spPr>
          <a:xfrm>
            <a:off x="3786448" y="5809424"/>
            <a:ext cx="2360814"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নির্দেশনা</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2708305" y="1208784"/>
            <a:ext cx="7610301" cy="70788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নির্দেশনা গুলো জমা রাখার জন্য কি প্রয়োজন?</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4058688" y="4300039"/>
            <a:ext cx="5702531"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মেমোরী বা স্টোরেজ ডিভাইস প্রয়োজন</a:t>
            </a:r>
            <a:endParaRPr lang="en-US" sz="36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606" y="560980"/>
            <a:ext cx="2637905" cy="197842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89" y="953481"/>
            <a:ext cx="2621430" cy="176206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7386" y="5809424"/>
            <a:ext cx="3419600" cy="228158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396" y="4507352"/>
            <a:ext cx="2875896" cy="205890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6022" y="3567126"/>
            <a:ext cx="2847975" cy="1600200"/>
          </a:xfrm>
          <a:prstGeom prst="rect">
            <a:avLst/>
          </a:prstGeom>
        </p:spPr>
      </p:pic>
    </p:spTree>
    <p:extLst>
      <p:ext uri="{BB962C8B-B14F-4D97-AF65-F5344CB8AC3E}">
        <p14:creationId xmlns:p14="http://schemas.microsoft.com/office/powerpoint/2010/main" val="23044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13"/>
                                        </p:tgtEl>
                                        <p:attrNameLst>
                                          <p:attrName>ppt_w</p:attrName>
                                        </p:attrNameLst>
                                      </p:cBhvr>
                                      <p:tavLst>
                                        <p:tav tm="0">
                                          <p:val>
                                            <p:strVal val="ppt_w"/>
                                          </p:val>
                                        </p:tav>
                                        <p:tav tm="100000">
                                          <p:val>
                                            <p:fltVal val="0"/>
                                          </p:val>
                                        </p:tav>
                                      </p:tavLst>
                                    </p:anim>
                                    <p:anim calcmode="lin" valueType="num">
                                      <p:cBhvr>
                                        <p:cTn id="36" dur="500"/>
                                        <p:tgtEl>
                                          <p:spTgt spid="13"/>
                                        </p:tgtEl>
                                        <p:attrNameLst>
                                          <p:attrName>ppt_h</p:attrName>
                                        </p:attrNameLst>
                                      </p:cBhvr>
                                      <p:tavLst>
                                        <p:tav tm="0">
                                          <p:val>
                                            <p:strVal val="ppt_h"/>
                                          </p:val>
                                        </p:tav>
                                        <p:tav tm="100000">
                                          <p:val>
                                            <p:fltVal val="0"/>
                                          </p:val>
                                        </p:tav>
                                      </p:tavLst>
                                    </p:anim>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12"/>
                                        </p:tgtEl>
                                        <p:attrNameLst>
                                          <p:attrName>ppt_w</p:attrName>
                                        </p:attrNameLst>
                                      </p:cBhvr>
                                      <p:tavLst>
                                        <p:tav tm="0">
                                          <p:val>
                                            <p:strVal val="ppt_w"/>
                                          </p:val>
                                        </p:tav>
                                        <p:tav tm="100000">
                                          <p:val>
                                            <p:fltVal val="0"/>
                                          </p:val>
                                        </p:tav>
                                      </p:tavLst>
                                    </p:anim>
                                    <p:anim calcmode="lin" valueType="num">
                                      <p:cBhvr>
                                        <p:cTn id="41" dur="500"/>
                                        <p:tgtEl>
                                          <p:spTgt spid="12"/>
                                        </p:tgtEl>
                                        <p:attrNameLst>
                                          <p:attrName>ppt_h</p:attrName>
                                        </p:attrNameLst>
                                      </p:cBhvr>
                                      <p:tavLst>
                                        <p:tav tm="0">
                                          <p:val>
                                            <p:strVal val="ppt_h"/>
                                          </p:val>
                                        </p:tav>
                                        <p:tav tm="100000">
                                          <p:val>
                                            <p:fltVal val="0"/>
                                          </p:val>
                                        </p:tav>
                                      </p:tavLst>
                                    </p:anim>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500"/>
                                        <p:tgtEl>
                                          <p:spTgt spid="6"/>
                                        </p:tgtEl>
                                        <p:attrNameLst>
                                          <p:attrName>ppt_w</p:attrName>
                                        </p:attrNameLst>
                                      </p:cBhvr>
                                      <p:tavLst>
                                        <p:tav tm="0">
                                          <p:val>
                                            <p:strVal val="ppt_w"/>
                                          </p:val>
                                        </p:tav>
                                        <p:tav tm="100000">
                                          <p:val>
                                            <p:fltVal val="0"/>
                                          </p:val>
                                        </p:tav>
                                      </p:tavLst>
                                    </p:anim>
                                    <p:anim calcmode="lin" valueType="num">
                                      <p:cBhvr>
                                        <p:cTn id="46" dur="500"/>
                                        <p:tgtEl>
                                          <p:spTgt spid="6"/>
                                        </p:tgtEl>
                                        <p:attrNameLst>
                                          <p:attrName>ppt_h</p:attrName>
                                        </p:attrNameLst>
                                      </p:cBhvr>
                                      <p:tavLst>
                                        <p:tav tm="0">
                                          <p:val>
                                            <p:strVal val="ppt_h"/>
                                          </p:val>
                                        </p:tav>
                                        <p:tav tm="100000">
                                          <p:val>
                                            <p:fltVal val="0"/>
                                          </p:val>
                                        </p:tav>
                                      </p:tavLst>
                                    </p:anim>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7" presetClass="entr" presetSubtype="1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strVal val="#ppt_h"/>
                                          </p:val>
                                        </p:tav>
                                        <p:tav tm="100000">
                                          <p:val>
                                            <p:strVal val="#ppt_h"/>
                                          </p:val>
                                        </p:tav>
                                      </p:tavLst>
                                    </p:anim>
                                  </p:childTnLst>
                                </p:cTn>
                              </p:par>
                              <p:par>
                                <p:cTn id="92" presetID="17" presetClass="entr" presetSubtype="10" fill="hold" nodeType="with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313412" y="73196"/>
            <a:ext cx="9842269"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এসো আমরা জেনে নিই মেমোরী কত প্রকার?</a:t>
            </a:r>
            <a:endParaRPr lang="en-US" sz="4800" dirty="0">
              <a:latin typeface="NikoshBAN" panose="02000000000000000000" pitchFamily="2" charset="0"/>
              <a:cs typeface="NikoshBAN" panose="02000000000000000000" pitchFamily="2" charset="0"/>
            </a:endParaRPr>
          </a:p>
        </p:txBody>
      </p:sp>
      <p:cxnSp>
        <p:nvCxnSpPr>
          <p:cNvPr id="7" name="Straight Arrow Connector 6"/>
          <p:cNvCxnSpPr/>
          <p:nvPr/>
        </p:nvCxnSpPr>
        <p:spPr>
          <a:xfrm>
            <a:off x="6631737" y="1994462"/>
            <a:ext cx="31433" cy="11445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180139" y="3157882"/>
            <a:ext cx="6966065" cy="1348741"/>
            <a:chOff x="3657600" y="3703320"/>
            <a:chExt cx="6966065" cy="1348741"/>
          </a:xfrm>
        </p:grpSpPr>
        <p:cxnSp>
          <p:nvCxnSpPr>
            <p:cNvPr id="9" name="Straight Connector 8"/>
            <p:cNvCxnSpPr/>
            <p:nvPr/>
          </p:nvCxnSpPr>
          <p:spPr>
            <a:xfrm>
              <a:off x="3657600" y="3703320"/>
              <a:ext cx="696606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90850" y="3703321"/>
              <a:ext cx="10391" cy="134874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591106" y="3703320"/>
              <a:ext cx="10391" cy="134874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786053" y="904193"/>
            <a:ext cx="3754235" cy="1345694"/>
            <a:chOff x="5920739" y="1417319"/>
            <a:chExt cx="3754235" cy="1345694"/>
          </a:xfrm>
        </p:grpSpPr>
        <p:sp>
          <p:nvSpPr>
            <p:cNvPr id="15" name="Bevel 14"/>
            <p:cNvSpPr/>
            <p:nvPr/>
          </p:nvSpPr>
          <p:spPr>
            <a:xfrm>
              <a:off x="5920739" y="1420523"/>
              <a:ext cx="3754235" cy="1342490"/>
            </a:xfrm>
            <a:prstGeom prst="bevel">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6103100" y="1417319"/>
              <a:ext cx="3549014" cy="1162813"/>
            </a:xfrm>
            <a:prstGeom prst="rect">
              <a:avLst/>
            </a:prstGeom>
            <a:gradFill flip="none" rotWithShape="1">
              <a:gsLst>
                <a:gs pos="0">
                  <a:srgbClr val="996600"/>
                </a:gs>
                <a:gs pos="51300">
                  <a:schemeClr val="bg1"/>
                </a:gs>
                <a:gs pos="100000">
                  <a:srgbClr val="996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anose="02000000000000000000" pitchFamily="2" charset="0"/>
                  <a:cs typeface="NikoshBAN" panose="02000000000000000000" pitchFamily="2" charset="0"/>
                </a:rPr>
                <a:t>মেমোরী</a:t>
              </a:r>
              <a:endParaRPr lang="en-US" sz="6000" dirty="0">
                <a:solidFill>
                  <a:schemeClr val="tx1"/>
                </a:solidFill>
                <a:latin typeface="NikoshBAN" panose="02000000000000000000" pitchFamily="2" charset="0"/>
                <a:cs typeface="NikoshBAN" panose="02000000000000000000" pitchFamily="2" charset="0"/>
              </a:endParaRPr>
            </a:p>
          </p:txBody>
        </p:sp>
      </p:grpSp>
      <p:grpSp>
        <p:nvGrpSpPr>
          <p:cNvPr id="22" name="Group 21"/>
          <p:cNvGrpSpPr/>
          <p:nvPr/>
        </p:nvGrpSpPr>
        <p:grpSpPr>
          <a:xfrm>
            <a:off x="1313412" y="4519432"/>
            <a:ext cx="3754235" cy="1345694"/>
            <a:chOff x="5920739" y="1417319"/>
            <a:chExt cx="3754235" cy="1345694"/>
          </a:xfrm>
        </p:grpSpPr>
        <p:sp>
          <p:nvSpPr>
            <p:cNvPr id="23" name="Bevel 22"/>
            <p:cNvSpPr/>
            <p:nvPr/>
          </p:nvSpPr>
          <p:spPr>
            <a:xfrm>
              <a:off x="5920739" y="1420523"/>
              <a:ext cx="3754235" cy="1342490"/>
            </a:xfrm>
            <a:prstGeom prst="bevel">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6103100" y="1417319"/>
              <a:ext cx="3549014" cy="1162813"/>
            </a:xfrm>
            <a:prstGeom prst="rect">
              <a:avLst/>
            </a:prstGeom>
            <a:gradFill flip="none" rotWithShape="1">
              <a:gsLst>
                <a:gs pos="0">
                  <a:srgbClr val="996600"/>
                </a:gs>
                <a:gs pos="51300">
                  <a:schemeClr val="bg1"/>
                </a:gs>
                <a:gs pos="100000">
                  <a:srgbClr val="996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প্রধান মেমোরী</a:t>
              </a:r>
              <a:endParaRPr lang="en-US" sz="5400" dirty="0">
                <a:solidFill>
                  <a:schemeClr val="tx1"/>
                </a:solidFill>
                <a:latin typeface="NikoshBAN" panose="02000000000000000000" pitchFamily="2" charset="0"/>
                <a:cs typeface="NikoshBAN" panose="02000000000000000000" pitchFamily="2" charset="0"/>
              </a:endParaRPr>
            </a:p>
          </p:txBody>
        </p:sp>
      </p:grpSp>
      <p:grpSp>
        <p:nvGrpSpPr>
          <p:cNvPr id="25" name="Group 24"/>
          <p:cNvGrpSpPr/>
          <p:nvPr/>
        </p:nvGrpSpPr>
        <p:grpSpPr>
          <a:xfrm>
            <a:off x="8269086" y="4532397"/>
            <a:ext cx="3754235" cy="1345694"/>
            <a:chOff x="5920739" y="1417319"/>
            <a:chExt cx="3754235" cy="1345694"/>
          </a:xfrm>
        </p:grpSpPr>
        <p:sp>
          <p:nvSpPr>
            <p:cNvPr id="26" name="Bevel 25"/>
            <p:cNvSpPr/>
            <p:nvPr/>
          </p:nvSpPr>
          <p:spPr>
            <a:xfrm>
              <a:off x="5920739" y="1420523"/>
              <a:ext cx="3754235" cy="1342490"/>
            </a:xfrm>
            <a:prstGeom prst="bevel">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6103100" y="1417319"/>
              <a:ext cx="3549014" cy="1162813"/>
            </a:xfrm>
            <a:prstGeom prst="rect">
              <a:avLst/>
            </a:prstGeom>
            <a:gradFill flip="none" rotWithShape="1">
              <a:gsLst>
                <a:gs pos="0">
                  <a:srgbClr val="996600"/>
                </a:gs>
                <a:gs pos="51300">
                  <a:schemeClr val="bg1"/>
                </a:gs>
                <a:gs pos="100000">
                  <a:srgbClr val="996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সহায়ক মেমোরী</a:t>
              </a:r>
              <a:endParaRPr lang="en-US" sz="5400" dirty="0">
                <a:solidFill>
                  <a:schemeClr val="tx1"/>
                </a:solidFill>
                <a:latin typeface="NikoshBAN" panose="02000000000000000000" pitchFamily="2" charset="0"/>
                <a:cs typeface="NikoshBAN" panose="02000000000000000000" pitchFamily="2" charset="0"/>
              </a:endParaRPr>
            </a:p>
          </p:txBody>
        </p:sp>
      </p:grpSp>
      <p:grpSp>
        <p:nvGrpSpPr>
          <p:cNvPr id="49" name="Group 48"/>
          <p:cNvGrpSpPr/>
          <p:nvPr/>
        </p:nvGrpSpPr>
        <p:grpSpPr>
          <a:xfrm>
            <a:off x="2112041" y="5842147"/>
            <a:ext cx="2218634" cy="1201647"/>
            <a:chOff x="2112041" y="5842147"/>
            <a:chExt cx="2218634" cy="1201647"/>
          </a:xfrm>
        </p:grpSpPr>
        <p:cxnSp>
          <p:nvCxnSpPr>
            <p:cNvPr id="28" name="Straight Arrow Connector 27"/>
            <p:cNvCxnSpPr/>
            <p:nvPr/>
          </p:nvCxnSpPr>
          <p:spPr>
            <a:xfrm flipH="1">
              <a:off x="2112041" y="5842147"/>
              <a:ext cx="952491" cy="12016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81168" y="5842147"/>
              <a:ext cx="1249507" cy="12016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a:off x="10225954" y="5878091"/>
            <a:ext cx="0" cy="11657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152425" y="7069724"/>
            <a:ext cx="1929524" cy="944408"/>
            <a:chOff x="5920739" y="1417319"/>
            <a:chExt cx="3754235" cy="1345694"/>
          </a:xfrm>
        </p:grpSpPr>
        <p:sp>
          <p:nvSpPr>
            <p:cNvPr id="40" name="Bevel 39"/>
            <p:cNvSpPr/>
            <p:nvPr/>
          </p:nvSpPr>
          <p:spPr>
            <a:xfrm>
              <a:off x="5920739" y="1420523"/>
              <a:ext cx="3754235" cy="1342490"/>
            </a:xfrm>
            <a:prstGeom prst="bevel">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6103100" y="1417319"/>
              <a:ext cx="3549014" cy="1162813"/>
            </a:xfrm>
            <a:prstGeom prst="rect">
              <a:avLst/>
            </a:prstGeom>
            <a:gradFill flip="none" rotWithShape="1">
              <a:gsLst>
                <a:gs pos="0">
                  <a:srgbClr val="996600"/>
                </a:gs>
                <a:gs pos="51300">
                  <a:schemeClr val="bg1"/>
                </a:gs>
                <a:gs pos="100000">
                  <a:srgbClr val="996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র‍্যাম</a:t>
              </a:r>
              <a:endParaRPr lang="en-US" sz="5400" dirty="0">
                <a:solidFill>
                  <a:schemeClr val="tx1"/>
                </a:solidFill>
                <a:latin typeface="NikoshBAN" panose="02000000000000000000" pitchFamily="2" charset="0"/>
                <a:cs typeface="NikoshBAN" panose="02000000000000000000" pitchFamily="2" charset="0"/>
              </a:endParaRPr>
            </a:p>
          </p:txBody>
        </p:sp>
      </p:grpSp>
      <p:grpSp>
        <p:nvGrpSpPr>
          <p:cNvPr id="42" name="Group 41"/>
          <p:cNvGrpSpPr/>
          <p:nvPr/>
        </p:nvGrpSpPr>
        <p:grpSpPr>
          <a:xfrm>
            <a:off x="3568923" y="7043794"/>
            <a:ext cx="1929524" cy="944408"/>
            <a:chOff x="5920739" y="1417319"/>
            <a:chExt cx="3754235" cy="1345694"/>
          </a:xfrm>
        </p:grpSpPr>
        <p:sp>
          <p:nvSpPr>
            <p:cNvPr id="43" name="Bevel 42"/>
            <p:cNvSpPr/>
            <p:nvPr/>
          </p:nvSpPr>
          <p:spPr>
            <a:xfrm>
              <a:off x="5920739" y="1420523"/>
              <a:ext cx="3754235" cy="1342490"/>
            </a:xfrm>
            <a:prstGeom prst="bevel">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6103100" y="1417319"/>
              <a:ext cx="3549014" cy="1162813"/>
            </a:xfrm>
            <a:prstGeom prst="rect">
              <a:avLst/>
            </a:prstGeom>
            <a:gradFill flip="none" rotWithShape="1">
              <a:gsLst>
                <a:gs pos="0">
                  <a:srgbClr val="996600"/>
                </a:gs>
                <a:gs pos="51300">
                  <a:schemeClr val="bg1"/>
                </a:gs>
                <a:gs pos="100000">
                  <a:srgbClr val="996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রম</a:t>
              </a:r>
              <a:endParaRPr lang="en-US" sz="5400" dirty="0">
                <a:solidFill>
                  <a:schemeClr val="tx1"/>
                </a:solidFill>
                <a:latin typeface="NikoshBAN" panose="02000000000000000000" pitchFamily="2" charset="0"/>
                <a:cs typeface="NikoshBAN" panose="02000000000000000000" pitchFamily="2" charset="0"/>
              </a:endParaRPr>
            </a:p>
          </p:txBody>
        </p:sp>
      </p:grpSp>
      <p:grpSp>
        <p:nvGrpSpPr>
          <p:cNvPr id="45" name="Group 44"/>
          <p:cNvGrpSpPr/>
          <p:nvPr/>
        </p:nvGrpSpPr>
        <p:grpSpPr>
          <a:xfrm>
            <a:off x="8859892" y="7043794"/>
            <a:ext cx="2732124" cy="944408"/>
            <a:chOff x="5920739" y="1417319"/>
            <a:chExt cx="3754235" cy="1345694"/>
          </a:xfrm>
        </p:grpSpPr>
        <p:sp>
          <p:nvSpPr>
            <p:cNvPr id="46" name="Bevel 45"/>
            <p:cNvSpPr/>
            <p:nvPr/>
          </p:nvSpPr>
          <p:spPr>
            <a:xfrm>
              <a:off x="5920739" y="1420523"/>
              <a:ext cx="3754235" cy="1342490"/>
            </a:xfrm>
            <a:prstGeom prst="bevel">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6103100" y="1417319"/>
              <a:ext cx="3549014" cy="1162813"/>
            </a:xfrm>
            <a:prstGeom prst="rect">
              <a:avLst/>
            </a:prstGeom>
            <a:gradFill flip="none" rotWithShape="1">
              <a:gsLst>
                <a:gs pos="0">
                  <a:srgbClr val="996600"/>
                </a:gs>
                <a:gs pos="51300">
                  <a:schemeClr val="bg1"/>
                </a:gs>
                <a:gs pos="100000">
                  <a:srgbClr val="9966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হার্ড ডিস্ক</a:t>
              </a:r>
              <a:endParaRPr lang="en-US" sz="5400" dirty="0">
                <a:solidFill>
                  <a:schemeClr val="tx1"/>
                </a:solidFill>
                <a:latin typeface="NikoshBAN" panose="02000000000000000000" pitchFamily="2" charset="0"/>
                <a:cs typeface="NikoshBAN" panose="02000000000000000000" pitchFamily="2" charset="0"/>
              </a:endParaRPr>
            </a:p>
          </p:txBody>
        </p:sp>
      </p:gr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92" y="1141769"/>
            <a:ext cx="3237203" cy="1494094"/>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543" y="6479788"/>
            <a:ext cx="2012851" cy="1508414"/>
          </a:xfrm>
          <a:prstGeom prst="rect">
            <a:avLst/>
          </a:prstGeom>
        </p:spPr>
      </p:pic>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4408" y="1035663"/>
            <a:ext cx="2847975" cy="1600200"/>
          </a:xfrm>
          <a:prstGeom prst="rect">
            <a:avLst/>
          </a:prstGeom>
        </p:spPr>
      </p:pic>
    </p:spTree>
    <p:extLst>
      <p:ext uri="{BB962C8B-B14F-4D97-AF65-F5344CB8AC3E}">
        <p14:creationId xmlns:p14="http://schemas.microsoft.com/office/powerpoint/2010/main" val="33191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2" dur="1000" fill="hold"/>
                                        <p:tgtEl>
                                          <p:spTgt spid="4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49"/>
                                        </p:tgtEl>
                                      </p:cBhvr>
                                    </p:animEffect>
                                  </p:childTnLst>
                                </p:cTn>
                              </p:par>
                              <p:par>
                                <p:cTn id="47" presetID="25"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52" dur="1000" fill="hold"/>
                                        <p:tgtEl>
                                          <p:spTgt spid="3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9"/>
                                        </p:tgtEl>
                                      </p:cBhvr>
                                    </p:animEffect>
                                  </p:childTnLst>
                                </p:cTn>
                              </p:par>
                              <p:par>
                                <p:cTn id="57" presetID="25"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62" dur="1000" fill="hold"/>
                                        <p:tgtEl>
                                          <p:spTgt spid="4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2"/>
                                        </p:tgtEl>
                                      </p:cBhvr>
                                    </p:animEffect>
                                  </p:childTnLst>
                                </p:cTn>
                              </p:par>
                              <p:par>
                                <p:cTn id="67" presetID="25"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72" dur="1000" fill="hold"/>
                                        <p:tgtEl>
                                          <p:spTgt spid="51"/>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51"/>
                                        </p:tgtEl>
                                      </p:cBhvr>
                                    </p:animEffect>
                                  </p:childTnLst>
                                </p:cTn>
                              </p:par>
                              <p:par>
                                <p:cTn id="77" presetID="25"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82" dur="1000" fill="hold"/>
                                        <p:tgtEl>
                                          <p:spTgt spid="36"/>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6"/>
                                        </p:tgtEl>
                                      </p:cBhvr>
                                    </p:animEffect>
                                  </p:childTnLst>
                                </p:cTn>
                              </p:par>
                              <p:par>
                                <p:cTn id="87" presetID="25"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92" dur="1000" fill="hold"/>
                                        <p:tgtEl>
                                          <p:spTgt spid="45"/>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3258800" cy="8229600"/>
          </a:xfrm>
          <a:prstGeom prst="frame">
            <a:avLst>
              <a:gd name="adj1" fmla="val 762"/>
            </a:avLst>
          </a:prstGeom>
          <a:solidFill>
            <a:srgbClr val="00B050"/>
          </a:solidFill>
          <a:ln w="101600" cmpd="thickThin">
            <a:gradFill flip="none" rotWithShape="1">
              <a:gsLst>
                <a:gs pos="44200">
                  <a:schemeClr val="bg1"/>
                </a:gs>
                <a:gs pos="0">
                  <a:srgbClr val="FF00FF"/>
                </a:gs>
                <a:gs pos="100000">
                  <a:srgbClr val="00B050"/>
                </a:gs>
              </a:gsLst>
              <a:lin ang="0" scaled="1"/>
              <a:tileRect/>
            </a:gra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65906" y="146333"/>
            <a:ext cx="5419898" cy="1200329"/>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gn="ctr"/>
            <a:r>
              <a:rPr lang="bn-BD" sz="7200" dirty="0" smtClean="0">
                <a:latin typeface="NikoshBAN" panose="02000000000000000000" pitchFamily="2" charset="0"/>
                <a:cs typeface="NikoshBAN" panose="02000000000000000000" pitchFamily="2" charset="0"/>
              </a:rPr>
              <a:t>হার্ড ডিস্ক</a:t>
            </a:r>
            <a:endParaRPr lang="en-US" sz="7200" dirty="0">
              <a:latin typeface="NikoshBAN" panose="02000000000000000000" pitchFamily="2" charset="0"/>
              <a:cs typeface="NikoshBAN" panose="02000000000000000000" pitchFamily="2" charset="0"/>
            </a:endParaRPr>
          </a:p>
        </p:txBody>
      </p:sp>
      <p:sp>
        <p:nvSpPr>
          <p:cNvPr id="5" name="TextBox 4"/>
          <p:cNvSpPr txBox="1"/>
          <p:nvPr/>
        </p:nvSpPr>
        <p:spPr>
          <a:xfrm>
            <a:off x="752287" y="4987637"/>
            <a:ext cx="4700847"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মেমোরী ও স্টোরেজ ডিভাইস</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87" y="1897826"/>
            <a:ext cx="5465648" cy="2906931"/>
          </a:xfrm>
          <a:prstGeom prst="rect">
            <a:avLst/>
          </a:prstGeom>
        </p:spPr>
      </p:pic>
      <p:sp>
        <p:nvSpPr>
          <p:cNvPr id="7" name="Rounded Rectangular Callout 6"/>
          <p:cNvSpPr/>
          <p:nvPr/>
        </p:nvSpPr>
        <p:spPr>
          <a:xfrm>
            <a:off x="7298576" y="1346662"/>
            <a:ext cx="5336770" cy="4971011"/>
          </a:xfrm>
          <a:prstGeom prst="wedgeRoundRectCallout">
            <a:avLst>
              <a:gd name="adj1" fmla="val -78677"/>
              <a:gd name="adj2" fmla="val -9072"/>
              <a:gd name="adj3" fmla="val 16667"/>
            </a:avLst>
          </a:prstGeom>
          <a:noFill/>
          <a:ln>
            <a:solidFill>
              <a:srgbClr val="FF00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হার্ড ডিস্কে কতগুলো চাকতি থাকে যাদের প্লটার বলা হয়। প্লটার গুলো অ্যালুমিনিয়াম এলয় বা কাঁচ বা সিরামিকের চাকতির উপর পাতলা চুম্বকীয় পদার্থের আস্তরণ দিয়ে তৈরী হয়। এই চুম্বকীয় পদার্থের উপরই তথ্য সংরক্ষিত থাকে।</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571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607</Words>
  <Application>Microsoft Office PowerPoint</Application>
  <PresentationFormat>Custom</PresentationFormat>
  <Paragraphs>103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BISWAS</dc:creator>
  <cp:lastModifiedBy>JOY BISWAS</cp:lastModifiedBy>
  <cp:revision>153</cp:revision>
  <dcterms:created xsi:type="dcterms:W3CDTF">2021-03-02T04:09:25Z</dcterms:created>
  <dcterms:modified xsi:type="dcterms:W3CDTF">2021-03-06T13:33:14Z</dcterms:modified>
</cp:coreProperties>
</file>