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15" autoAdjust="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A5B4C-ED4F-4D5D-AC03-D04525F26FEC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0EC36A-389D-456C-858E-BC60CD8BAA2D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IN" sz="2800" dirty="0" smtClean="0">
              <a:solidFill>
                <a:srgbClr val="FF0000"/>
              </a:solidFill>
            </a:rPr>
            <a:t>পরিবেশ</a:t>
          </a:r>
        </a:p>
      </dgm:t>
    </dgm:pt>
    <dgm:pt modelId="{988F3409-515A-4D29-BD3D-39452F80B5B5}" type="parTrans" cxnId="{ABD7C8E9-C680-4280-A38E-29593D5B44B2}">
      <dgm:prSet/>
      <dgm:spPr/>
      <dgm:t>
        <a:bodyPr/>
        <a:lstStyle/>
        <a:p>
          <a:endParaRPr lang="en-US"/>
        </a:p>
      </dgm:t>
    </dgm:pt>
    <dgm:pt modelId="{ED71A5EF-C252-4E4F-B5BE-510D2E2181B5}" type="sibTrans" cxnId="{ABD7C8E9-C680-4280-A38E-29593D5B44B2}">
      <dgm:prSet/>
      <dgm:spPr/>
      <dgm:t>
        <a:bodyPr/>
        <a:lstStyle/>
        <a:p>
          <a:endParaRPr lang="en-US"/>
        </a:p>
      </dgm:t>
    </dgm:pt>
    <dgm:pt modelId="{4B84A888-7F5B-4855-8ECD-F1D24E4640A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rgbClr val="0070C0"/>
              </a:solidFill>
            </a:rPr>
            <a:t>গাছপালা</a:t>
          </a:r>
          <a:endParaRPr lang="en-US" sz="2400" b="1" dirty="0">
            <a:solidFill>
              <a:srgbClr val="0070C0"/>
            </a:solidFill>
          </a:endParaRPr>
        </a:p>
      </dgm:t>
    </dgm:pt>
    <dgm:pt modelId="{BDB2885C-6AA7-4A4A-9C46-15D5DC9C5E03}" type="parTrans" cxnId="{C26289F6-78B0-4386-A90C-DFD1B49053EB}">
      <dgm:prSet/>
      <dgm:spPr/>
      <dgm:t>
        <a:bodyPr/>
        <a:lstStyle/>
        <a:p>
          <a:endParaRPr lang="en-US"/>
        </a:p>
      </dgm:t>
    </dgm:pt>
    <dgm:pt modelId="{C30D70F3-E147-4ED1-A205-23C1AF170CCA}" type="sibTrans" cxnId="{C26289F6-78B0-4386-A90C-DFD1B49053EB}">
      <dgm:prSet/>
      <dgm:spPr/>
      <dgm:t>
        <a:bodyPr/>
        <a:lstStyle/>
        <a:p>
          <a:endParaRPr lang="en-US"/>
        </a:p>
      </dgm:t>
    </dgm:pt>
    <dgm:pt modelId="{6D32E09A-CCA2-4236-B88B-1D1C89CDCDB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IN" sz="2800" b="1" dirty="0" smtClean="0">
              <a:solidFill>
                <a:srgbClr val="7030A0"/>
              </a:solidFill>
            </a:rPr>
            <a:t>মানুষ</a:t>
          </a:r>
          <a:endParaRPr lang="en-US" sz="2800" b="1" dirty="0">
            <a:solidFill>
              <a:srgbClr val="7030A0"/>
            </a:solidFill>
          </a:endParaRPr>
        </a:p>
      </dgm:t>
    </dgm:pt>
    <dgm:pt modelId="{AA8E88E7-37C7-468B-B1F2-0BCF7DBB9F27}" type="parTrans" cxnId="{437590C4-73A7-4157-A520-D9CE2F850FA5}">
      <dgm:prSet/>
      <dgm:spPr/>
      <dgm:t>
        <a:bodyPr/>
        <a:lstStyle/>
        <a:p>
          <a:endParaRPr lang="en-US"/>
        </a:p>
      </dgm:t>
    </dgm:pt>
    <dgm:pt modelId="{D51488BB-05A6-49D3-B4A8-F61080C98B9E}" type="sibTrans" cxnId="{437590C4-73A7-4157-A520-D9CE2F850FA5}">
      <dgm:prSet/>
      <dgm:spPr/>
      <dgm:t>
        <a:bodyPr/>
        <a:lstStyle/>
        <a:p>
          <a:endParaRPr lang="en-US"/>
        </a:p>
      </dgm:t>
    </dgm:pt>
    <dgm:pt modelId="{442777E9-961C-4901-8DED-5BA93A11BC10}">
      <dgm:prSet phldrT="[Text]" custT="1"/>
      <dgm:spPr/>
      <dgm:t>
        <a:bodyPr/>
        <a:lstStyle/>
        <a:p>
          <a:r>
            <a:rPr lang="bn-IN" sz="2400" b="1" dirty="0" smtClean="0">
              <a:solidFill>
                <a:srgbClr val="7030A0"/>
              </a:solidFill>
            </a:rPr>
            <a:t>ছাগল</a:t>
          </a:r>
          <a:endParaRPr lang="en-US" sz="2400" b="1" dirty="0">
            <a:solidFill>
              <a:srgbClr val="7030A0"/>
            </a:solidFill>
          </a:endParaRPr>
        </a:p>
      </dgm:t>
    </dgm:pt>
    <dgm:pt modelId="{E0CFFA99-6F17-4B52-B90B-9B9AF9CB5DA6}" type="parTrans" cxnId="{16E0E1CD-5DBA-42D9-8D85-609C6BD47E7E}">
      <dgm:prSet/>
      <dgm:spPr/>
      <dgm:t>
        <a:bodyPr/>
        <a:lstStyle/>
        <a:p>
          <a:endParaRPr lang="en-US"/>
        </a:p>
      </dgm:t>
    </dgm:pt>
    <dgm:pt modelId="{8C19BC62-340A-4ADE-B850-54E6426424EA}" type="sibTrans" cxnId="{16E0E1CD-5DBA-42D9-8D85-609C6BD47E7E}">
      <dgm:prSet/>
      <dgm:spPr/>
      <dgm:t>
        <a:bodyPr/>
        <a:lstStyle/>
        <a:p>
          <a:endParaRPr lang="en-US"/>
        </a:p>
      </dgm:t>
    </dgm:pt>
    <dgm:pt modelId="{759B8951-27D6-4FDC-B3E3-6E12F812F76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2800" b="1" dirty="0" smtClean="0">
              <a:solidFill>
                <a:srgbClr val="00B0F0"/>
              </a:solidFill>
            </a:rPr>
            <a:t>গরু</a:t>
          </a:r>
          <a:endParaRPr lang="en-US" sz="2800" b="1" dirty="0">
            <a:solidFill>
              <a:srgbClr val="00B0F0"/>
            </a:solidFill>
          </a:endParaRPr>
        </a:p>
      </dgm:t>
    </dgm:pt>
    <dgm:pt modelId="{F1FEB93F-BC8A-4230-8862-37E0FAFD8D97}" type="parTrans" cxnId="{5506FA3D-618A-417A-B3C5-2C30E08E0397}">
      <dgm:prSet/>
      <dgm:spPr/>
      <dgm:t>
        <a:bodyPr/>
        <a:lstStyle/>
        <a:p>
          <a:endParaRPr lang="en-US"/>
        </a:p>
      </dgm:t>
    </dgm:pt>
    <dgm:pt modelId="{4BD85DCB-A734-4BB7-BF3C-41EBC38A70D9}" type="sibTrans" cxnId="{5506FA3D-618A-417A-B3C5-2C30E08E0397}">
      <dgm:prSet/>
      <dgm:spPr/>
      <dgm:t>
        <a:bodyPr/>
        <a:lstStyle/>
        <a:p>
          <a:endParaRPr lang="en-US"/>
        </a:p>
      </dgm:t>
    </dgm:pt>
    <dgm:pt modelId="{0502EE54-3010-4460-9BBF-737E95ABF6D8}" type="pres">
      <dgm:prSet presAssocID="{286A5B4C-ED4F-4D5D-AC03-D04525F26FE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15144C-3BC8-4621-B8E5-6D54373A3DB7}" type="pres">
      <dgm:prSet presAssocID="{1E0EC36A-389D-456C-858E-BC60CD8BAA2D}" presName="centerShape" presStyleLbl="node0" presStyleIdx="0" presStyleCnt="1" custScaleX="121919" custScaleY="71938" custLinFactNeighborX="66339" custLinFactNeighborY="1211"/>
      <dgm:spPr/>
      <dgm:t>
        <a:bodyPr/>
        <a:lstStyle/>
        <a:p>
          <a:endParaRPr lang="en-US"/>
        </a:p>
      </dgm:t>
    </dgm:pt>
    <dgm:pt modelId="{6B8FFCD6-C423-4F3A-A833-70C50DE3E1FE}" type="pres">
      <dgm:prSet presAssocID="{4B84A888-7F5B-4855-8ECD-F1D24E4640A2}" presName="node" presStyleLbl="node1" presStyleIdx="0" presStyleCnt="4" custScaleX="124726" custScaleY="111791" custRadScaleRad="157211" custRadScaleInc="188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68C32-829C-4687-B0B1-E1A5BAB1B2BC}" type="pres">
      <dgm:prSet presAssocID="{4B84A888-7F5B-4855-8ECD-F1D24E4640A2}" presName="dummy" presStyleCnt="0"/>
      <dgm:spPr/>
    </dgm:pt>
    <dgm:pt modelId="{94E9D754-9A5B-4CD6-B128-3D1B6C100A38}" type="pres">
      <dgm:prSet presAssocID="{C30D70F3-E147-4ED1-A205-23C1AF170CCA}" presName="sibTrans" presStyleLbl="sibTrans2D1" presStyleIdx="0" presStyleCnt="4"/>
      <dgm:spPr/>
    </dgm:pt>
    <dgm:pt modelId="{9C299DC6-F07E-49FF-A47C-138EB2EFA952}" type="pres">
      <dgm:prSet presAssocID="{6D32E09A-CCA2-4236-B88B-1D1C89CDCDB2}" presName="node" presStyleLbl="node1" presStyleIdx="1" presStyleCnt="4" custRadScaleRad="247604" custRadScaleInc="3298">
        <dgm:presLayoutVars>
          <dgm:bulletEnabled val="1"/>
        </dgm:presLayoutVars>
      </dgm:prSet>
      <dgm:spPr/>
    </dgm:pt>
    <dgm:pt modelId="{EA0A9C58-FB86-4970-B64C-FFEE1DE450BE}" type="pres">
      <dgm:prSet presAssocID="{6D32E09A-CCA2-4236-B88B-1D1C89CDCDB2}" presName="dummy" presStyleCnt="0"/>
      <dgm:spPr/>
    </dgm:pt>
    <dgm:pt modelId="{90FA24A0-639D-40ED-A270-5C496ED8285E}" type="pres">
      <dgm:prSet presAssocID="{D51488BB-05A6-49D3-B4A8-F61080C98B9E}" presName="sibTrans" presStyleLbl="sibTrans2D1" presStyleIdx="1" presStyleCnt="4"/>
      <dgm:spPr/>
    </dgm:pt>
    <dgm:pt modelId="{8C863591-3A85-4D1F-8F06-609307B7A419}" type="pres">
      <dgm:prSet presAssocID="{442777E9-961C-4901-8DED-5BA93A11BC10}" presName="node" presStyleLbl="node1" presStyleIdx="2" presStyleCnt="4" custScaleX="109473" custScaleY="102499" custRadScaleRad="163150" custRadScaleInc="-192154">
        <dgm:presLayoutVars>
          <dgm:bulletEnabled val="1"/>
        </dgm:presLayoutVars>
      </dgm:prSet>
      <dgm:spPr/>
    </dgm:pt>
    <dgm:pt modelId="{452BF9E5-5628-41B6-A1D5-8BF52F82B3A1}" type="pres">
      <dgm:prSet presAssocID="{442777E9-961C-4901-8DED-5BA93A11BC10}" presName="dummy" presStyleCnt="0"/>
      <dgm:spPr/>
    </dgm:pt>
    <dgm:pt modelId="{1E27DEC8-15DC-4661-AE7F-F0A7D9B17AC6}" type="pres">
      <dgm:prSet presAssocID="{8C19BC62-340A-4ADE-B850-54E6426424EA}" presName="sibTrans" presStyleLbl="sibTrans2D1" presStyleIdx="2" presStyleCnt="4"/>
      <dgm:spPr/>
    </dgm:pt>
    <dgm:pt modelId="{652A8916-1A3D-46C3-9E44-10C0AF128C47}" type="pres">
      <dgm:prSet presAssocID="{759B8951-27D6-4FDC-B3E3-6E12F812F763}" presName="node" presStyleLbl="node1" presStyleIdx="3" presStyleCnt="4" custScaleX="102955" custScaleY="103435" custRadScaleRad="26434" custRadScaleInc="-548151">
        <dgm:presLayoutVars>
          <dgm:bulletEnabled val="1"/>
        </dgm:presLayoutVars>
      </dgm:prSet>
      <dgm:spPr/>
    </dgm:pt>
    <dgm:pt modelId="{E5BF3CC9-2106-42EF-B3D9-B1B7DFA575F9}" type="pres">
      <dgm:prSet presAssocID="{759B8951-27D6-4FDC-B3E3-6E12F812F763}" presName="dummy" presStyleCnt="0"/>
      <dgm:spPr/>
    </dgm:pt>
    <dgm:pt modelId="{189FEB26-D962-4626-8519-EBCB98274E09}" type="pres">
      <dgm:prSet presAssocID="{4BD85DCB-A734-4BB7-BF3C-41EBC38A70D9}" presName="sibTrans" presStyleLbl="sibTrans2D1" presStyleIdx="3" presStyleCnt="4"/>
      <dgm:spPr/>
    </dgm:pt>
  </dgm:ptLst>
  <dgm:cxnLst>
    <dgm:cxn modelId="{16E0E1CD-5DBA-42D9-8D85-609C6BD47E7E}" srcId="{1E0EC36A-389D-456C-858E-BC60CD8BAA2D}" destId="{442777E9-961C-4901-8DED-5BA93A11BC10}" srcOrd="2" destOrd="0" parTransId="{E0CFFA99-6F17-4B52-B90B-9B9AF9CB5DA6}" sibTransId="{8C19BC62-340A-4ADE-B850-54E6426424EA}"/>
    <dgm:cxn modelId="{21014006-674D-4D93-8A88-3811A28422AA}" type="presOf" srcId="{4B84A888-7F5B-4855-8ECD-F1D24E4640A2}" destId="{6B8FFCD6-C423-4F3A-A833-70C50DE3E1FE}" srcOrd="0" destOrd="0" presId="urn:microsoft.com/office/officeart/2005/8/layout/radial6"/>
    <dgm:cxn modelId="{BF894C6B-D6A0-49B3-801D-231D47C40B34}" type="presOf" srcId="{286A5B4C-ED4F-4D5D-AC03-D04525F26FEC}" destId="{0502EE54-3010-4460-9BBF-737E95ABF6D8}" srcOrd="0" destOrd="0" presId="urn:microsoft.com/office/officeart/2005/8/layout/radial6"/>
    <dgm:cxn modelId="{437590C4-73A7-4157-A520-D9CE2F850FA5}" srcId="{1E0EC36A-389D-456C-858E-BC60CD8BAA2D}" destId="{6D32E09A-CCA2-4236-B88B-1D1C89CDCDB2}" srcOrd="1" destOrd="0" parTransId="{AA8E88E7-37C7-468B-B1F2-0BCF7DBB9F27}" sibTransId="{D51488BB-05A6-49D3-B4A8-F61080C98B9E}"/>
    <dgm:cxn modelId="{ABD7C8E9-C680-4280-A38E-29593D5B44B2}" srcId="{286A5B4C-ED4F-4D5D-AC03-D04525F26FEC}" destId="{1E0EC36A-389D-456C-858E-BC60CD8BAA2D}" srcOrd="0" destOrd="0" parTransId="{988F3409-515A-4D29-BD3D-39452F80B5B5}" sibTransId="{ED71A5EF-C252-4E4F-B5BE-510D2E2181B5}"/>
    <dgm:cxn modelId="{28C9F870-8EC0-4FB1-BDB5-01463F43FF46}" type="presOf" srcId="{D51488BB-05A6-49D3-B4A8-F61080C98B9E}" destId="{90FA24A0-639D-40ED-A270-5C496ED8285E}" srcOrd="0" destOrd="0" presId="urn:microsoft.com/office/officeart/2005/8/layout/radial6"/>
    <dgm:cxn modelId="{C26289F6-78B0-4386-A90C-DFD1B49053EB}" srcId="{1E0EC36A-389D-456C-858E-BC60CD8BAA2D}" destId="{4B84A888-7F5B-4855-8ECD-F1D24E4640A2}" srcOrd="0" destOrd="0" parTransId="{BDB2885C-6AA7-4A4A-9C46-15D5DC9C5E03}" sibTransId="{C30D70F3-E147-4ED1-A205-23C1AF170CCA}"/>
    <dgm:cxn modelId="{A35BEE64-3BCF-426D-9B8E-4B25ABACDB0B}" type="presOf" srcId="{759B8951-27D6-4FDC-B3E3-6E12F812F763}" destId="{652A8916-1A3D-46C3-9E44-10C0AF128C47}" srcOrd="0" destOrd="0" presId="urn:microsoft.com/office/officeart/2005/8/layout/radial6"/>
    <dgm:cxn modelId="{5506FA3D-618A-417A-B3C5-2C30E08E0397}" srcId="{1E0EC36A-389D-456C-858E-BC60CD8BAA2D}" destId="{759B8951-27D6-4FDC-B3E3-6E12F812F763}" srcOrd="3" destOrd="0" parTransId="{F1FEB93F-BC8A-4230-8862-37E0FAFD8D97}" sibTransId="{4BD85DCB-A734-4BB7-BF3C-41EBC38A70D9}"/>
    <dgm:cxn modelId="{B1C5E222-36B5-43BE-A5DA-A30C6C2B0732}" type="presOf" srcId="{1E0EC36A-389D-456C-858E-BC60CD8BAA2D}" destId="{D715144C-3BC8-4621-B8E5-6D54373A3DB7}" srcOrd="0" destOrd="0" presId="urn:microsoft.com/office/officeart/2005/8/layout/radial6"/>
    <dgm:cxn modelId="{FD70FA00-69D8-4E16-A130-F89D7898F8FB}" type="presOf" srcId="{4BD85DCB-A734-4BB7-BF3C-41EBC38A70D9}" destId="{189FEB26-D962-4626-8519-EBCB98274E09}" srcOrd="0" destOrd="0" presId="urn:microsoft.com/office/officeart/2005/8/layout/radial6"/>
    <dgm:cxn modelId="{3C4B86B2-7B0E-4240-BCE7-B7DF023CA2AD}" type="presOf" srcId="{8C19BC62-340A-4ADE-B850-54E6426424EA}" destId="{1E27DEC8-15DC-4661-AE7F-F0A7D9B17AC6}" srcOrd="0" destOrd="0" presId="urn:microsoft.com/office/officeart/2005/8/layout/radial6"/>
    <dgm:cxn modelId="{5C2905E6-CE53-4237-A84C-7009C3DC1046}" type="presOf" srcId="{6D32E09A-CCA2-4236-B88B-1D1C89CDCDB2}" destId="{9C299DC6-F07E-49FF-A47C-138EB2EFA952}" srcOrd="0" destOrd="0" presId="urn:microsoft.com/office/officeart/2005/8/layout/radial6"/>
    <dgm:cxn modelId="{58054121-EB6C-484F-914D-F79BFBBF96C5}" type="presOf" srcId="{442777E9-961C-4901-8DED-5BA93A11BC10}" destId="{8C863591-3A85-4D1F-8F06-609307B7A419}" srcOrd="0" destOrd="0" presId="urn:microsoft.com/office/officeart/2005/8/layout/radial6"/>
    <dgm:cxn modelId="{2E62BB05-9794-4A3D-8ABA-8CE905171968}" type="presOf" srcId="{C30D70F3-E147-4ED1-A205-23C1AF170CCA}" destId="{94E9D754-9A5B-4CD6-B128-3D1B6C100A38}" srcOrd="0" destOrd="0" presId="urn:microsoft.com/office/officeart/2005/8/layout/radial6"/>
    <dgm:cxn modelId="{872412A6-BF64-4628-950B-4451476FDC9F}" type="presParOf" srcId="{0502EE54-3010-4460-9BBF-737E95ABF6D8}" destId="{D715144C-3BC8-4621-B8E5-6D54373A3DB7}" srcOrd="0" destOrd="0" presId="urn:microsoft.com/office/officeart/2005/8/layout/radial6"/>
    <dgm:cxn modelId="{E2D3FEFA-9E02-4C2F-9B28-2B2C55BF1621}" type="presParOf" srcId="{0502EE54-3010-4460-9BBF-737E95ABF6D8}" destId="{6B8FFCD6-C423-4F3A-A833-70C50DE3E1FE}" srcOrd="1" destOrd="0" presId="urn:microsoft.com/office/officeart/2005/8/layout/radial6"/>
    <dgm:cxn modelId="{6EC40E67-291A-40EC-AD26-7919420BA3D8}" type="presParOf" srcId="{0502EE54-3010-4460-9BBF-737E95ABF6D8}" destId="{F2B68C32-829C-4687-B0B1-E1A5BAB1B2BC}" srcOrd="2" destOrd="0" presId="urn:microsoft.com/office/officeart/2005/8/layout/radial6"/>
    <dgm:cxn modelId="{D250B9AA-8CA7-43A0-B6BB-557C3CE9B10E}" type="presParOf" srcId="{0502EE54-3010-4460-9BBF-737E95ABF6D8}" destId="{94E9D754-9A5B-4CD6-B128-3D1B6C100A38}" srcOrd="3" destOrd="0" presId="urn:microsoft.com/office/officeart/2005/8/layout/radial6"/>
    <dgm:cxn modelId="{BAC26531-0323-497E-BC85-A32FB90A429F}" type="presParOf" srcId="{0502EE54-3010-4460-9BBF-737E95ABF6D8}" destId="{9C299DC6-F07E-49FF-A47C-138EB2EFA952}" srcOrd="4" destOrd="0" presId="urn:microsoft.com/office/officeart/2005/8/layout/radial6"/>
    <dgm:cxn modelId="{BCB6079C-0ACC-4329-871A-F68BCD222FF7}" type="presParOf" srcId="{0502EE54-3010-4460-9BBF-737E95ABF6D8}" destId="{EA0A9C58-FB86-4970-B64C-FFEE1DE450BE}" srcOrd="5" destOrd="0" presId="urn:microsoft.com/office/officeart/2005/8/layout/radial6"/>
    <dgm:cxn modelId="{5DB3E09B-8553-4D2A-9FB7-B2B82D34EBDE}" type="presParOf" srcId="{0502EE54-3010-4460-9BBF-737E95ABF6D8}" destId="{90FA24A0-639D-40ED-A270-5C496ED8285E}" srcOrd="6" destOrd="0" presId="urn:microsoft.com/office/officeart/2005/8/layout/radial6"/>
    <dgm:cxn modelId="{CEA72771-0C9E-4FFF-A870-54F88F2E6A28}" type="presParOf" srcId="{0502EE54-3010-4460-9BBF-737E95ABF6D8}" destId="{8C863591-3A85-4D1F-8F06-609307B7A419}" srcOrd="7" destOrd="0" presId="urn:microsoft.com/office/officeart/2005/8/layout/radial6"/>
    <dgm:cxn modelId="{EC6F7CAD-8FFC-46EB-9C9D-CEFCE8C5C67F}" type="presParOf" srcId="{0502EE54-3010-4460-9BBF-737E95ABF6D8}" destId="{452BF9E5-5628-41B6-A1D5-8BF52F82B3A1}" srcOrd="8" destOrd="0" presId="urn:microsoft.com/office/officeart/2005/8/layout/radial6"/>
    <dgm:cxn modelId="{8DF0E6A4-600A-4C2F-8BE4-29357F86495F}" type="presParOf" srcId="{0502EE54-3010-4460-9BBF-737E95ABF6D8}" destId="{1E27DEC8-15DC-4661-AE7F-F0A7D9B17AC6}" srcOrd="9" destOrd="0" presId="urn:microsoft.com/office/officeart/2005/8/layout/radial6"/>
    <dgm:cxn modelId="{11A159A2-A95F-476C-9B7D-2ADC3E4A3995}" type="presParOf" srcId="{0502EE54-3010-4460-9BBF-737E95ABF6D8}" destId="{652A8916-1A3D-46C3-9E44-10C0AF128C47}" srcOrd="10" destOrd="0" presId="urn:microsoft.com/office/officeart/2005/8/layout/radial6"/>
    <dgm:cxn modelId="{33CAEA55-CA82-440E-B4CE-BD719DDBA14B}" type="presParOf" srcId="{0502EE54-3010-4460-9BBF-737E95ABF6D8}" destId="{E5BF3CC9-2106-42EF-B3D9-B1B7DFA575F9}" srcOrd="11" destOrd="0" presId="urn:microsoft.com/office/officeart/2005/8/layout/radial6"/>
    <dgm:cxn modelId="{CEAA3B75-EA20-4FCC-95DA-D2DF516A7FA6}" type="presParOf" srcId="{0502EE54-3010-4460-9BBF-737E95ABF6D8}" destId="{189FEB26-D962-4626-8519-EBCB98274E0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FEB26-D962-4626-8519-EBCB98274E09}">
      <dsp:nvSpPr>
        <dsp:cNvPr id="0" name=""/>
        <dsp:cNvSpPr/>
      </dsp:nvSpPr>
      <dsp:spPr>
        <a:xfrm>
          <a:off x="7081371" y="1081384"/>
          <a:ext cx="4902093" cy="4902093"/>
        </a:xfrm>
        <a:prstGeom prst="blockArc">
          <a:avLst>
            <a:gd name="adj1" fmla="val 11000075"/>
            <a:gd name="adj2" fmla="val 16395783"/>
            <a:gd name="adj3" fmla="val 4642"/>
          </a:avLst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7DEC8-15DC-4661-AE7F-F0A7D9B17AC6}">
      <dsp:nvSpPr>
        <dsp:cNvPr id="0" name=""/>
        <dsp:cNvSpPr/>
      </dsp:nvSpPr>
      <dsp:spPr>
        <a:xfrm>
          <a:off x="7042847" y="492611"/>
          <a:ext cx="4902093" cy="4902093"/>
        </a:xfrm>
        <a:prstGeom prst="blockArc">
          <a:avLst>
            <a:gd name="adj1" fmla="val 4912439"/>
            <a:gd name="adj2" fmla="val 10150695"/>
            <a:gd name="adj3" fmla="val 4642"/>
          </a:avLst>
        </a:prstGeom>
        <a:solidFill>
          <a:schemeClr val="accent4">
            <a:hueOff val="-2433449"/>
            <a:satOff val="8116"/>
            <a:lumOff val="128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A24A0-639D-40ED-A270-5C496ED8285E}">
      <dsp:nvSpPr>
        <dsp:cNvPr id="0" name=""/>
        <dsp:cNvSpPr/>
      </dsp:nvSpPr>
      <dsp:spPr>
        <a:xfrm>
          <a:off x="7441149" y="469322"/>
          <a:ext cx="4902093" cy="4902093"/>
        </a:xfrm>
        <a:prstGeom prst="blockArc">
          <a:avLst>
            <a:gd name="adj1" fmla="val 585007"/>
            <a:gd name="adj2" fmla="val 5485997"/>
            <a:gd name="adj3" fmla="val 4642"/>
          </a:avLst>
        </a:prstGeom>
        <a:solidFill>
          <a:schemeClr val="accent4">
            <a:hueOff val="-1216724"/>
            <a:satOff val="4058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9D754-9A5B-4CD6-B128-3D1B6C100A38}">
      <dsp:nvSpPr>
        <dsp:cNvPr id="0" name=""/>
        <dsp:cNvSpPr/>
      </dsp:nvSpPr>
      <dsp:spPr>
        <a:xfrm>
          <a:off x="7415132" y="1077107"/>
          <a:ext cx="4902093" cy="4902093"/>
        </a:xfrm>
        <a:prstGeom prst="blockArc">
          <a:avLst>
            <a:gd name="adj1" fmla="val 15916111"/>
            <a:gd name="adj2" fmla="val 21309129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5144C-3BC8-4621-B8E5-6D54373A3DB7}">
      <dsp:nvSpPr>
        <dsp:cNvPr id="0" name=""/>
        <dsp:cNvSpPr/>
      </dsp:nvSpPr>
      <dsp:spPr>
        <a:xfrm>
          <a:off x="8332983" y="2469448"/>
          <a:ext cx="2752316" cy="162399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rgbClr val="FF0000"/>
              </a:solidFill>
            </a:rPr>
            <a:t>পরিবেশ</a:t>
          </a:r>
        </a:p>
      </dsp:txBody>
      <dsp:txXfrm>
        <a:off x="8736050" y="2707277"/>
        <a:ext cx="1946182" cy="1148339"/>
      </dsp:txXfrm>
    </dsp:sp>
    <dsp:sp modelId="{6B8FFCD6-C423-4F3A-A833-70C50DE3E1FE}">
      <dsp:nvSpPr>
        <dsp:cNvPr id="0" name=""/>
        <dsp:cNvSpPr/>
      </dsp:nvSpPr>
      <dsp:spPr>
        <a:xfrm>
          <a:off x="8683204" y="258867"/>
          <a:ext cx="1970979" cy="176657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0070C0"/>
              </a:solidFill>
            </a:rPr>
            <a:t>গাছপালা</a:t>
          </a:r>
          <a:endParaRPr lang="en-US" sz="2400" b="1" kern="1200" dirty="0">
            <a:solidFill>
              <a:srgbClr val="0070C0"/>
            </a:solidFill>
          </a:endParaRPr>
        </a:p>
      </dsp:txBody>
      <dsp:txXfrm>
        <a:off x="8971847" y="517576"/>
        <a:ext cx="1393693" cy="1249156"/>
      </dsp:txXfrm>
    </dsp:sp>
    <dsp:sp modelId="{9C299DC6-F07E-49FF-A47C-138EB2EFA952}">
      <dsp:nvSpPr>
        <dsp:cNvPr id="0" name=""/>
        <dsp:cNvSpPr/>
      </dsp:nvSpPr>
      <dsp:spPr>
        <a:xfrm>
          <a:off x="11461647" y="2535699"/>
          <a:ext cx="1580247" cy="158024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7030A0"/>
              </a:solidFill>
            </a:rPr>
            <a:t>মানুষ</a:t>
          </a:r>
          <a:endParaRPr lang="en-US" sz="2800" b="1" kern="1200" dirty="0">
            <a:solidFill>
              <a:srgbClr val="7030A0"/>
            </a:solidFill>
          </a:endParaRPr>
        </a:p>
      </dsp:txBody>
      <dsp:txXfrm>
        <a:off x="11693069" y="2767121"/>
        <a:ext cx="1117403" cy="1117403"/>
      </dsp:txXfrm>
    </dsp:sp>
    <dsp:sp modelId="{8C863591-3A85-4D1F-8F06-609307B7A419}">
      <dsp:nvSpPr>
        <dsp:cNvPr id="0" name=""/>
        <dsp:cNvSpPr/>
      </dsp:nvSpPr>
      <dsp:spPr>
        <a:xfrm>
          <a:off x="8967338" y="4503908"/>
          <a:ext cx="1729944" cy="1619737"/>
        </a:xfrm>
        <a:prstGeom prst="ellipse">
          <a:avLst/>
        </a:prstGeom>
        <a:solidFill>
          <a:schemeClr val="accent4">
            <a:hueOff val="-2433449"/>
            <a:satOff val="8116"/>
            <a:lumOff val="1281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</a:rPr>
            <a:t>ছাগল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9220682" y="4741113"/>
        <a:ext cx="1223256" cy="1145327"/>
      </dsp:txXfrm>
    </dsp:sp>
    <dsp:sp modelId="{652A8916-1A3D-46C3-9E44-10C0AF128C47}">
      <dsp:nvSpPr>
        <dsp:cNvPr id="0" name=""/>
        <dsp:cNvSpPr/>
      </dsp:nvSpPr>
      <dsp:spPr>
        <a:xfrm>
          <a:off x="6328842" y="2575906"/>
          <a:ext cx="1626943" cy="163452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00B0F0"/>
              </a:solidFill>
            </a:rPr>
            <a:t>গরু</a:t>
          </a:r>
          <a:endParaRPr lang="en-US" sz="2800" b="1" kern="1200" dirty="0">
            <a:solidFill>
              <a:srgbClr val="00B0F0"/>
            </a:solidFill>
          </a:endParaRPr>
        </a:p>
      </dsp:txBody>
      <dsp:txXfrm>
        <a:off x="6567102" y="2815277"/>
        <a:ext cx="1150423" cy="1155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B12F-AA11-4A5E-B9BD-FBCC95C8AA02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72BDB-643D-4B4C-8EB8-35254CEE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72BDB-643D-4B4C-8EB8-35254CEE1F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55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9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8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9548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68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112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83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57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1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5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7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5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1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6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2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07397B-58AC-48B7-9695-2DC6164D1F83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3EF889-D9FB-4C15-96AF-E2D05A67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85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50124" y="395785"/>
            <a:ext cx="11614245" cy="1037230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সকলকে ফুলের শুভেচ্ছা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37732" y="1856096"/>
            <a:ext cx="9648967" cy="472212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614598" y="-127416"/>
            <a:ext cx="10867869" cy="698541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শ্রেণি মূল্যায়ন</a:t>
            </a:r>
          </a:p>
          <a:p>
            <a:pPr algn="ctr"/>
            <a:r>
              <a:rPr lang="bn-IN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ছোট ছোট প্রশ্নের মাধ্যমে-</a:t>
            </a:r>
          </a:p>
          <a:p>
            <a:pPr algn="ctr"/>
            <a:r>
              <a:rPr lang="bn-IN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১।পরিবেশ কী ? </a:t>
            </a:r>
          </a:p>
          <a:p>
            <a:pPr algn="ctr"/>
            <a:r>
              <a:rPr lang="bn-IN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২।পরিবেশের ৩টি উপাদানের নাম বল ।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9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629585" y="224852"/>
            <a:ext cx="11347555" cy="5936105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 smtClean="0">
                <a:solidFill>
                  <a:srgbClr val="FF0000"/>
                </a:solidFill>
              </a:rPr>
              <a:t>বাড়ির কাজ</a:t>
            </a:r>
          </a:p>
          <a:p>
            <a:pPr algn="ctr"/>
            <a:r>
              <a:rPr lang="bn-IN" sz="4400" b="1" dirty="0" smtClean="0">
                <a:solidFill>
                  <a:srgbClr val="FF0000"/>
                </a:solidFill>
              </a:rPr>
              <a:t>তোমার নিকট পরিবেশে কী কী জিনিস আছে এরকম ১০টি উপাদানের নাম লিখে আনবে।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6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94479" y="44973"/>
            <a:ext cx="9878518" cy="929388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accent2">
                    <a:lumMod val="75000"/>
                  </a:schemeClr>
                </a:solidFill>
              </a:rPr>
              <a:t>সকলকে ধন্যবাদ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14435528" y="1214203"/>
            <a:ext cx="45719" cy="45719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169232" y="1109272"/>
            <a:ext cx="10178321" cy="5643797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14401" y="0"/>
            <a:ext cx="9485194" cy="658504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/>
            </a:r>
            <a:br>
              <a:rPr lang="bn-IN" sz="4400" dirty="0" smtClean="0">
                <a:solidFill>
                  <a:srgbClr val="FF0000"/>
                </a:solidFill>
              </a:rPr>
            </a:br>
            <a:r>
              <a:rPr lang="bn-IN" sz="4400" dirty="0" smtClean="0">
                <a:solidFill>
                  <a:srgbClr val="FF0000"/>
                </a:solidFill>
              </a:rPr>
              <a:t>শিক্ষক পরিচিতি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মোসাঃমৌসুমী আক্তার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সহকারি শিক্ষক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মাশরা সঃপ্রাঃবিদ্যালয়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 বুড়িচং, কুমিল্লা ।</a:t>
            </a:r>
          </a:p>
          <a:p>
            <a:pPr algn="ctr"/>
            <a:endParaRPr lang="bn-IN" sz="2800" dirty="0" smtClean="0">
              <a:solidFill>
                <a:srgbClr val="FF0000"/>
              </a:solidFill>
            </a:endParaRPr>
          </a:p>
          <a:p>
            <a:pPr algn="ctr"/>
            <a:endParaRPr lang="bn-IN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3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8364" y="150126"/>
            <a:ext cx="5622878" cy="646903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46209" y="177421"/>
            <a:ext cx="5308979" cy="635985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70C0"/>
                </a:solidFill>
              </a:rPr>
              <a:t>বিষয় পরিচিতি</a:t>
            </a:r>
          </a:p>
          <a:p>
            <a:pPr algn="ctr"/>
            <a:r>
              <a:rPr lang="bn-IN" sz="2800" dirty="0" smtClean="0">
                <a:solidFill>
                  <a:srgbClr val="0070C0"/>
                </a:solidFill>
              </a:rPr>
              <a:t>বিষয়ঃপ্রাথমিক বিজ্ঞান</a:t>
            </a:r>
          </a:p>
          <a:p>
            <a:pPr algn="ctr"/>
            <a:r>
              <a:rPr lang="bn-IN" sz="3200" dirty="0" smtClean="0">
                <a:solidFill>
                  <a:srgbClr val="0070C0"/>
                </a:solidFill>
              </a:rPr>
              <a:t>শ্রেণিঃতৃতীয়</a:t>
            </a:r>
          </a:p>
          <a:p>
            <a:pPr algn="ctr"/>
            <a:r>
              <a:rPr lang="bn-IN" sz="3200" dirty="0" smtClean="0">
                <a:solidFill>
                  <a:srgbClr val="0070C0"/>
                </a:solidFill>
              </a:rPr>
              <a:t>অধ্যায়ঃ১</a:t>
            </a:r>
          </a:p>
          <a:p>
            <a:pPr algn="ctr"/>
            <a:r>
              <a:rPr lang="bn-IN" sz="3200" dirty="0" smtClean="0">
                <a:solidFill>
                  <a:srgbClr val="0070C0"/>
                </a:solidFill>
              </a:rPr>
              <a:t>সময়ঃ৩৫মিনিট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3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17583682"/>
              </p:ext>
            </p:extLst>
          </p:nvPr>
        </p:nvGraphicFramePr>
        <p:xfrm>
          <a:off x="-849895" y="0"/>
          <a:ext cx="13041895" cy="637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tical Scroll 3"/>
          <p:cNvSpPr/>
          <p:nvPr/>
        </p:nvSpPr>
        <p:spPr>
          <a:xfrm>
            <a:off x="400403" y="214144"/>
            <a:ext cx="5431809" cy="6175453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</a:rPr>
              <a:t>মানসিক প্রস্তুতি</a:t>
            </a:r>
          </a:p>
          <a:p>
            <a:pPr algn="ctr"/>
            <a:r>
              <a:rPr lang="bn-IN" sz="4400" b="1" dirty="0" smtClean="0">
                <a:solidFill>
                  <a:srgbClr val="FF0000"/>
                </a:solidFill>
              </a:rPr>
              <a:t>মাইন্ড ম্যাপিং এর মাধ্যমে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5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15144C-3BC8-4621-B8E5-6D54373A3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D715144C-3BC8-4621-B8E5-6D54373A3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FFCD6-C423-4F3A-A833-70C50DE3E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6B8FFCD6-C423-4F3A-A833-70C50DE3E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9D754-9A5B-4CD6-B128-3D1B6C100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94E9D754-9A5B-4CD6-B128-3D1B6C100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299DC6-F07E-49FF-A47C-138EB2EFA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9C299DC6-F07E-49FF-A47C-138EB2EFA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FA24A0-639D-40ED-A270-5C496ED82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90FA24A0-639D-40ED-A270-5C496ED82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863591-3A85-4D1F-8F06-609307B7A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8C863591-3A85-4D1F-8F06-609307B7A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27DEC8-15DC-4661-AE7F-F0A7D9B17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1E27DEC8-15DC-4661-AE7F-F0A7D9B17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2A8916-1A3D-46C3-9E44-10C0AF128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652A8916-1A3D-46C3-9E44-10C0AF128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9FEB26-D962-4626-8519-EBCB98274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189FEB26-D962-4626-8519-EBCB98274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5921115" y="1094282"/>
            <a:ext cx="6270885" cy="4347147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u="sng" dirty="0" smtClean="0">
                <a:solidFill>
                  <a:srgbClr val="00B050"/>
                </a:solidFill>
              </a:rPr>
              <a:t>পাঠ ঘোষণা</a:t>
            </a:r>
          </a:p>
          <a:p>
            <a:pPr algn="ctr"/>
            <a:r>
              <a:rPr lang="bn-IN" sz="2000" b="1" dirty="0" smtClean="0">
                <a:solidFill>
                  <a:srgbClr val="FF0000"/>
                </a:solidFill>
              </a:rPr>
              <a:t>আমাদের পরিবেশ</a:t>
            </a:r>
          </a:p>
          <a:p>
            <a:pPr algn="ctr"/>
            <a:r>
              <a:rPr lang="bn-IN" sz="2000" b="1" dirty="0" smtClean="0">
                <a:solidFill>
                  <a:srgbClr val="FF0000"/>
                </a:solidFill>
              </a:rPr>
              <a:t>পাঠের অংশঃআমাদের চারপাশে রয়েছে...........আমাদের পরিবেশ।</a:t>
            </a:r>
          </a:p>
          <a:p>
            <a:pPr algn="ctr"/>
            <a:r>
              <a:rPr lang="bn-IN" sz="2000" b="1" dirty="0" smtClean="0">
                <a:solidFill>
                  <a:srgbClr val="FF0000"/>
                </a:solidFill>
              </a:rPr>
              <a:t>পৃষ্ঠা নংঃ০২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21115" cy="68579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5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12774304" y="1856096"/>
            <a:ext cx="45719" cy="45719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Wave 5"/>
          <p:cNvSpPr/>
          <p:nvPr/>
        </p:nvSpPr>
        <p:spPr>
          <a:xfrm>
            <a:off x="423081" y="163772"/>
            <a:ext cx="11259403" cy="6482687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u="sng" dirty="0" smtClean="0">
                <a:solidFill>
                  <a:srgbClr val="FF0000"/>
                </a:solidFill>
              </a:rPr>
              <a:t>শিখনফল</a:t>
            </a:r>
          </a:p>
          <a:p>
            <a:pPr algn="ctr"/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 পাঠ শেষে শিক্ষার্থীরা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…………. </a:t>
            </a:r>
          </a:p>
          <a:p>
            <a:pPr algn="ctr"/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১.১.১ পরিবেশ কী তা বলতে পারবে ।</a:t>
            </a:r>
          </a:p>
          <a:p>
            <a:pPr algn="ctr"/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১.২.১ পর্যবেক্ষণের মাধ্যমে পরিবেশের বিভিন্ন উপাদান যেমনঃমাটি,বায়ু ,পানি, নদ-নদী,পাহাড় ,পর্বত ,উদ্ভিদ ও প্রাণী</a:t>
            </a:r>
          </a:p>
          <a:p>
            <a:pPr algn="ctr"/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ইত্যাদি শনাক্ত করতে পারবে।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2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1"/>
            <a:ext cx="12192000" cy="6858000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t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01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869744" y="163774"/>
            <a:ext cx="8161361" cy="1787857"/>
          </a:xfrm>
          <a:prstGeom prst="downArrow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দলীয় কাজ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0" y="1808329"/>
            <a:ext cx="5691117" cy="4831307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solidFill>
                  <a:srgbClr val="C00000"/>
                </a:solidFill>
              </a:rPr>
              <a:t>দল-সবুজ</a:t>
            </a:r>
          </a:p>
          <a:p>
            <a:pPr algn="ctr"/>
            <a:r>
              <a:rPr lang="bn-IN" sz="3600" b="1" dirty="0" smtClean="0">
                <a:solidFill>
                  <a:srgbClr val="7030A0"/>
                </a:solidFill>
              </a:rPr>
              <a:t>শ্রেণিকক্ষে যে সকল জিনিস দেখতে পাও সেগুলো ছকে লেখ।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6318913" y="1808329"/>
            <a:ext cx="5773002" cy="4844955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 smtClean="0">
                <a:solidFill>
                  <a:srgbClr val="7030A0"/>
                </a:solidFill>
              </a:rPr>
              <a:t>দল-নীল</a:t>
            </a:r>
          </a:p>
          <a:p>
            <a:pPr algn="ctr"/>
            <a:r>
              <a:rPr lang="bn-IN" sz="4400" b="1" dirty="0" smtClean="0">
                <a:solidFill>
                  <a:srgbClr val="0070C0"/>
                </a:solidFill>
              </a:rPr>
              <a:t>বাগানে কী কী জিনিস আছে সেগুলো ছকে লেখ।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206</TotalTime>
  <Words>131</Words>
  <Application>Microsoft Office PowerPoint</Application>
  <PresentationFormat>Widescreen</PresentationFormat>
  <Paragraphs>41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Kawsar Ivnea Hossain</dc:creator>
  <cp:lastModifiedBy>Md. Kawsar Ivnea Hossain</cp:lastModifiedBy>
  <cp:revision>37</cp:revision>
  <dcterms:created xsi:type="dcterms:W3CDTF">2020-02-29T14:25:32Z</dcterms:created>
  <dcterms:modified xsi:type="dcterms:W3CDTF">2020-02-29T19:02:26Z</dcterms:modified>
</cp:coreProperties>
</file>